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304" r:id="rId5"/>
    <p:sldId id="258" r:id="rId6"/>
    <p:sldId id="282" r:id="rId7"/>
    <p:sldId id="305" r:id="rId8"/>
    <p:sldId id="306" r:id="rId9"/>
    <p:sldId id="307" r:id="rId10"/>
    <p:sldId id="308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1089898"/>
            <a:ext cx="123063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REVERSED CYCLIC PUSHOVER ANALYSIS OF CONCRETE FRAME. EVALUATING STRAIN HARDENING AND ULTIMATE STRAIN CRITERIA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3B36B-50DD-EC57-9A59-169AD3D60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4DB4A-BB2E-F3D5-9A07-16AA2ACBB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0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E5542-3D8E-6D05-08DF-DADD19526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57614A-1A39-12F5-8815-A4B61D29F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6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A90E01-844B-5B99-ABF9-787F14D1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871537"/>
            <a:ext cx="82962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93AB6-CC54-4757-4230-67268EB9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2860BD-18F3-B189-909D-75E497BC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12"/>
            <a:ext cx="12192000" cy="65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7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REVERSED CYCLIC PUSHOVER ANALYSIS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4CC16-A567-8C91-711A-1297F269B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9E546-A8AA-8991-2771-75CDBAB33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D3C7BC-4742-5D71-2B6C-5F600BA37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05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B4DCB-3CBE-AEFB-1A1B-7C24774EF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DD5CF9-F238-8D3A-C56D-41175FAC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6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7686E-98D9-28EF-262B-D23BB7992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A4E81A-A642-5B90-5A9B-E84EB0C0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3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42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41</cp:revision>
  <cp:lastPrinted>2025-07-29T09:51:21Z</cp:lastPrinted>
  <dcterms:created xsi:type="dcterms:W3CDTF">2025-07-14T18:44:20Z</dcterms:created>
  <dcterms:modified xsi:type="dcterms:W3CDTF">2025-07-30T06:58:18Z</dcterms:modified>
</cp:coreProperties>
</file>