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15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366623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7200" b="1" dirty="0">
                <a:solidFill>
                  <a:schemeClr val="accent5"/>
                </a:solidFill>
              </a:rPr>
              <a:t>FORCE-PULSE IMPACT LOAD ANALYSIS OF A SINGLE-DEGREE-OF-FREEDOM (SDOF) SYSTEM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6903A6-F13A-A2AE-66F4-5B5BDA4F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71" y="0"/>
            <a:ext cx="6503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04E637-18F7-E451-BA9A-33CB4948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17"/>
            <a:ext cx="12192000" cy="65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D07A18-141B-0A27-394E-661094139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FBC6CC-C5CF-1A9D-2921-D3551078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5" y="0"/>
            <a:ext cx="9179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74B75-9F87-699F-DD9A-E81EC947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61898"/>
            <a:ext cx="6420180" cy="493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15</cp:revision>
  <dcterms:created xsi:type="dcterms:W3CDTF">2025-07-19T22:10:00Z</dcterms:created>
  <dcterms:modified xsi:type="dcterms:W3CDTF">2025-08-12T10:32:12Z</dcterms:modified>
</cp:coreProperties>
</file>