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58" r:id="rId6"/>
    <p:sldId id="25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1" r:id="rId15"/>
    <p:sldId id="260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96983" y="1936283"/>
            <a:ext cx="1209501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UTILIZING PARALLEL PROCESSING PROCEDURES FOR THE SIMULTANEOUS EXECUTION OF NONLINEAR STATIC AND DYNAMIC CONCRETE</a:t>
            </a:r>
            <a:r>
              <a:rPr lang="fa-IR" sz="4000" b="1" dirty="0">
                <a:solidFill>
                  <a:schemeClr val="accent5"/>
                </a:solidFill>
              </a:rPr>
              <a:t> </a:t>
            </a:r>
            <a:r>
              <a:rPr lang="en-US" sz="4000" b="1" dirty="0">
                <a:solidFill>
                  <a:schemeClr val="accent5"/>
                </a:solidFill>
              </a:rPr>
              <a:t>STRUCTURAL ANALYSIS,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B8D7-D3A4-DE74-A734-C085F8BA9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D665F-3399-2B40-5939-05DA8438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7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0562E-5D40-2E49-D9F4-71060D58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9C71B-185C-596E-E96F-411408AB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9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6D614-D546-4909-622A-AFCCBAC73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2BFC7-E73A-CE38-7EDF-A5694E47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0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BE325-18FF-94D6-EB71-662C78385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D644B-C04E-8B4C-B9B1-6FB8D558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9B26B-100E-D1A8-9D37-CFCCF3CEC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82CD4-1E6A-ECA1-CD00-A84B4E24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8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1" y="266007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C7F0B-8299-9250-6DFC-713035B37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C9990-E377-B447-1C45-4CC69E85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37" y="936497"/>
            <a:ext cx="729652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35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1E4A2-3804-B171-5DDB-D53221078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6884E3-3BC9-E0CD-2EEB-894BBE8C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4" y="936497"/>
            <a:ext cx="66360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6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7CC6F-99B9-6BDB-B363-1404F389B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982B5-7FF0-FEF9-A327-35CF6629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54" y="936497"/>
            <a:ext cx="666149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C453E-87C3-5ECF-40D3-AAC88B17C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1A63F-71DC-5053-594C-42EC8877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76" y="936497"/>
            <a:ext cx="674404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3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48A2F-4EE1-52C9-D248-2A1AB774D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0674D-C933-A9B0-1B8F-7CCD1692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3949A-0207-1A37-A296-25207FCA3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3383D-4AFE-3F5C-00CE-5FD7E619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54" y="936497"/>
            <a:ext cx="666149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7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1504B-C6B9-3636-0CBB-6FC199418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3DD11-7B56-6E96-328C-34179415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41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A9715-6674-EAE4-3E9B-6067A8871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1B480-484A-41A2-F2C9-09EC64FD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A3E12-0B37-02E4-D61C-9C78CFE54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93B30-F048-2D8A-BFD8-AFD29C0F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05" y="936497"/>
            <a:ext cx="659798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33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3C60B-1B94-8D73-15BE-C176FE302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A51E2-E0D2-3DE2-47E6-368E1985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73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65C16-B000-5FDB-0A26-36476D102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036ED-95CF-DBDE-0AF9-9D6F0C5A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94" y="0"/>
            <a:ext cx="8542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5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A9D3B-A9D9-DDCC-19D8-71F875F1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69" y="0"/>
            <a:ext cx="5584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278FF-1F4F-305A-4B28-959BD1BA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22"/>
            <a:ext cx="12192000" cy="6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0BEC-026B-6870-BE74-1E7932C49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704E6D-93B3-9A60-4663-6BEE2033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9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79E98-FC23-77B4-1C7C-D4BAABBF1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930E80-D162-C327-8F6B-242B5C93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3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09E3F-7DF1-351A-7919-368873208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D6E42-F1AD-CA66-20F2-9DA62CB0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1C07B-2767-BFFF-65F9-E45753BFB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667EA-2FA8-BB43-A395-5C79A0E8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1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</Words>
  <Application>Microsoft Office PowerPoint</Application>
  <PresentationFormat>Widescreen</PresentationFormat>
  <Paragraphs>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11</cp:revision>
  <dcterms:created xsi:type="dcterms:W3CDTF">2025-07-14T18:44:20Z</dcterms:created>
  <dcterms:modified xsi:type="dcterms:W3CDTF">2025-07-14T19:26:54Z</dcterms:modified>
</cp:coreProperties>
</file>