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73" r:id="rId6"/>
    <p:sldId id="274" r:id="rId7"/>
    <p:sldId id="275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6" r:id="rId22"/>
    <p:sldId id="277" r:id="rId23"/>
    <p:sldId id="278" r:id="rId24"/>
    <p:sldId id="279" r:id="rId25"/>
    <p:sldId id="280" r:id="rId26"/>
    <p:sldId id="283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491D-E987-95F9-8A93-479C3A727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F155A-3723-EFB5-B3B3-65F843A49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7FBD1-0D42-38F1-E2DA-85774B99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FEC94-2EEA-1CED-C06C-965A358C0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32A22-B8E4-FE0A-7211-4C9BD927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42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3FA42-99C9-5A1A-79EB-E6BC5386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5B0A7-0901-20A6-AD04-E3117B04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A7B7-9039-E37E-48AE-BCB07134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46773-4E10-EAE2-D80E-74329C43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810DF-1FFF-EA7A-14BD-085E955F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27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48A984-7550-1681-B119-ADBDA11E1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43DF03-8471-A2E3-A6B9-B40EDC905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4990-11C3-1602-4430-D630CB88F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2AF4-1B68-E33E-5173-0550C272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E3AED-4ECD-50E4-23B9-B39DF0CE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68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FA89-CC9A-3D12-4072-1003914AD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6492-FAD3-7818-A566-7272E6C5D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91A33-78F5-57B2-A864-E979978A1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7FD02-CDE4-BD41-4E00-A2E54DFED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7856-A994-D98B-32C0-ECA7C06E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95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E98AA-DD34-0ED5-A7E8-C6CB2346B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2E6EC-0C14-94D0-B076-566A17DC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7BC5-0696-AF5B-605C-B79C1C5AE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1ECD4-2BEC-6B1C-16A5-008FBB3C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6EB3-0B15-D61A-4161-83AB9740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63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756C-EAC1-61BC-9F04-CE833DF3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57F5A-FB66-4640-CED6-02A778B982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B96C8-1BBE-6136-B3ED-17925AA7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38B78-22E2-FEA2-6577-EF46B93A4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AF0D3-B3A1-FF40-1E4F-842EE9E6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DC28F-F1B6-4894-3F0F-DF5FE68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3F8F-6BB9-AB5D-5618-F746D37A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6CFA-0E3C-B78C-03BD-0C93A1F4F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0E5C-4A4B-E044-C0C4-2C911519C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82706-A9B5-9582-3D71-5C5B3D08B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722B7-D587-0176-3526-32A796F97A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4ACC1-C793-BFAE-BE53-124BFCC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5D60B8-0636-C546-5233-44FA09D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DD4A9F-89CB-9B8E-E928-C54842FBC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81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DC3B-CDBE-9ACC-A72D-FACE67C35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96D86-F6E1-A46C-DFD2-D923EDAD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687D4-8D95-81A3-5E6B-51669C5E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711567-5E2D-4478-19A5-6E9D9079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D3738-C72A-EC03-38B1-F7F31FFD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3E9D3-B757-2282-58D8-7DEECD0C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18CCD-080F-D808-55E8-2DD2D5034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5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7BB4-669D-1FBF-3812-E2104382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A5D2-3691-B81E-53FE-05462FC0E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9FDEA-6748-DDBE-7FBE-A4BDB65E3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7201B-A579-7999-AA2A-87D573F10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457ED-29BD-FBD1-1B5F-9342C5A2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CE25A0-E052-42CE-9516-61FE6D20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88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9566-F3DA-B2CF-A234-95CC2CF8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783F1F-84E3-C48B-BC33-9C49B2769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FDBF-3A2D-ACED-B0EC-CBCABAB75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94AE7-BE06-686B-C298-5AF7FC766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588BC2-6E9E-992E-0B5A-5F4C9FE1F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92316-F73E-AD28-1B52-7E174FC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4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E30C5-8477-5967-41EF-63EEE1CC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1C445-BFFA-A0E7-516B-D77A44CB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BA940-88A4-3307-796B-6343392B2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8BE88A-AEF6-4E74-967E-F29B7AE1426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4749E-34A2-6D9E-9CCD-874B02242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4BF20-3179-22FC-197D-F598D28FAF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4A5E7-A0E5-4DA7-AEC6-D41596F22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782F6D-6DBC-1333-6702-56A1F43EF904}"/>
              </a:ext>
            </a:extLst>
          </p:cNvPr>
          <p:cNvSpPr txBox="1"/>
          <p:nvPr/>
        </p:nvSpPr>
        <p:spPr>
          <a:xfrm>
            <a:off x="886691" y="2551837"/>
            <a:ext cx="11152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IN THE NAME OF ALLAH </a:t>
            </a:r>
          </a:p>
          <a:p>
            <a:pPr algn="ctr"/>
            <a:r>
              <a:rPr lang="en-US" sz="3600" b="1" dirty="0">
                <a:solidFill>
                  <a:schemeClr val="accent5"/>
                </a:solidFill>
              </a:rPr>
              <a:t>SEISMIC RESPONSE SPECTRUM ANALYSIS OF CONCRETE FRAME USING OPENSEES</a:t>
            </a:r>
          </a:p>
          <a:p>
            <a:pPr algn="ctr"/>
            <a:r>
              <a:rPr lang="en-US" b="1" dirty="0">
                <a:solidFill>
                  <a:schemeClr val="accent5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922263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4E3B7-611F-4043-2357-452F8C635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71A2AD-3E5D-3DBE-D52A-79CBADCB4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40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01031-C9FC-0022-DD56-95B925E9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358F34-4994-1EA8-36CC-559102632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59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F0716-4D08-5842-5F02-C31C6DBAD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EF856E-0A4A-6590-28E1-BC391529B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34786"/>
            <a:ext cx="93857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1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3391-0A1B-4D96-1A5F-5A0C8034F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681F8F-641E-A39D-B7B4-316BD8C18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34786"/>
            <a:ext cx="9169871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33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D8926-7057-D9D4-083D-2F44DC54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453E4B-429E-76F9-9546-8DD58EC7E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15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B8BF-F011-5A3E-478C-50EAEE103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51838-197B-E5B6-DE0E-823D2FFD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73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B61F-90F5-CCD8-4101-63354D6E4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05DFC7-AE8D-329A-D48C-C37FADDE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882" y="234786"/>
            <a:ext cx="9430235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522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C6FCA-F7CB-46BD-4F03-0FC45A8CF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A36859-03F6-5C0F-D05F-1C14F786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06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4ED94-3646-F20A-2837-3F4CDD4F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BD9D50-6F63-0412-6EEE-EB2DE104A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234786"/>
            <a:ext cx="9468337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79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C2C97-81F3-A7A6-3A5F-1ED8F269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0758C-258F-0F68-6D0D-B907D0B93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2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22B1F-8182-A4AC-56A6-36118D7EA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1EA7E-DB33-6734-7548-19C818D05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550" y="0"/>
            <a:ext cx="83849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664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E77B-F529-43FA-1EF1-747EB102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6FE5B-71DD-BD4D-4FF6-BA75B7273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110" y="936497"/>
            <a:ext cx="73917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4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B89D0-31BD-C088-8E5E-EFF54DCCA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5C214-7558-C844-6CA1-1EA2838C5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01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31223-51B5-EF42-211B-1048DE1C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B422E5-3408-EDC4-74B8-8F0EB56F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254" y="936497"/>
            <a:ext cx="6661492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68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E89A5-CEF8-C4B9-C7CB-A0068CFE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E1A3CE-C095-2544-8D7D-A6242A48F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097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04E91-63BC-FB5B-D47B-65D82D129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C9ECB-B648-41A9-D6E5-1AFCF27DD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47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8515-A629-7AAF-28C7-6E271FBA0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CD1D0B-BA73-6451-2CC2-55029E947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8469" y="936497"/>
            <a:ext cx="799506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771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8122-DD3B-5C08-7ED2-54E1059B1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B09FF9-5D63-C978-3941-990FBE002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43" y="733286"/>
            <a:ext cx="9036514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4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6A8D-4321-753F-C62C-153DD2F9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91D91A-A3BB-D27A-8EA6-51BEDABF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9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9BF4-43ED-BD84-8CA3-1B118FD1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05A634-9872-8EA6-A8E2-F9696DE8F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045" y="0"/>
            <a:ext cx="64859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6CA8-6D26-FCE7-3977-A3E3C03EF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2151DA-1875-CA94-2191-5AB1108D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831" y="234786"/>
            <a:ext cx="9468337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7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F983-7389-BC46-873A-E79FF91A8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B9B740-84A6-92FA-7E8B-712207A96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234786"/>
            <a:ext cx="939213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0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2A3DC-461C-E394-8353-EC2E0902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3A6662-509D-9198-6DBE-426991FF7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11" y="234786"/>
            <a:ext cx="9309578" cy="638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894B7D-74AB-4905-3E75-95AEFD3D6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816" y="234786"/>
            <a:ext cx="9106368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776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11705-E3C6-F4EE-71CA-FDA02A6C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1A219-77E8-7BB3-1545-7B6865080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933" y="234786"/>
            <a:ext cx="939213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29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63324-8F18-3A0C-C931-6CAA72A8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068DC-2071-A37D-D530-737EE7E04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222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9F95-5DD1-E618-12DD-4A4D3C257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86D86-BDDF-4180-2B87-75357DC85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3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22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13</cp:revision>
  <dcterms:created xsi:type="dcterms:W3CDTF">2025-07-14T08:52:28Z</dcterms:created>
  <dcterms:modified xsi:type="dcterms:W3CDTF">2025-07-14T08:59:52Z</dcterms:modified>
</cp:coreProperties>
</file>