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6" r:id="rId4"/>
    <p:sldId id="259" r:id="rId5"/>
    <p:sldId id="258" r:id="rId6"/>
    <p:sldId id="316" r:id="rId7"/>
    <p:sldId id="320" r:id="rId8"/>
    <p:sldId id="315" r:id="rId9"/>
    <p:sldId id="261" r:id="rId10"/>
    <p:sldId id="260" r:id="rId11"/>
    <p:sldId id="318" r:id="rId12"/>
    <p:sldId id="319" r:id="rId13"/>
    <p:sldId id="317" r:id="rId14"/>
    <p:sldId id="321" r:id="rId15"/>
    <p:sldId id="322" r:id="rId16"/>
    <p:sldId id="323" r:id="rId17"/>
    <p:sldId id="32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0" y="828288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6000" b="1" dirty="0">
                <a:solidFill>
                  <a:schemeClr val="accent5"/>
                </a:solidFill>
              </a:rPr>
              <a:t>COMPARATIVE FREE-VIBRATION AND PUSHOVER ANALYSIS OF A SDOF STRUCTURE: ELASTIC VS INELASTIC RESPONSE USING OPENSEES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355FF0-9F8F-4462-523E-6EA10A568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1" y="0"/>
            <a:ext cx="883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38EF8-C679-4D20-0D37-2E5DB65F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75CEAB-48D8-D5C8-786F-93D81B55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5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5AAAE-E9C9-4749-5E7E-73E4DE688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AA11B6-2F14-70DE-87D5-35E8D0C4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9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75CD5-9DC2-B2CD-7EEA-69BF5C1A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1BCFA1-660F-E88A-0A4C-BB236B61D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5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79DB9-F026-36F9-4B24-DAE2EE7BA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F8229-F0EF-1E0B-2336-43D0CE6F4383}"/>
              </a:ext>
            </a:extLst>
          </p:cNvPr>
          <p:cNvSpPr txBox="1"/>
          <p:nvPr/>
        </p:nvSpPr>
        <p:spPr>
          <a:xfrm>
            <a:off x="0" y="292116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</a:rPr>
              <a:t>PUSHOVER ANALYSIS</a:t>
            </a:r>
            <a:endParaRPr 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0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5539D-9756-9933-F264-3294525B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C61860-2C4E-108F-F3BE-8CBF0275F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0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79D2E-6ED5-5BEF-5652-554782727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67D31C-B54C-83D7-A849-B4E003DBF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3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68778-26BC-BE18-1D84-53DD6ED60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1F3DC9-8F90-1DE1-E3AB-1EAF037ED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309EF-9212-2F25-9767-CD2E11B78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9A4C72-8CC7-5EDA-CD45-09CA548B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2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2639D5-DE10-F98B-D1AE-76E3D6C4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15" y="0"/>
            <a:ext cx="7950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9CCB5-D0AE-CAF3-79B6-65736529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CEF228-C176-2CF6-44CF-DD9076ECB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886"/>
            <a:ext cx="12192000" cy="57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5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5807B6-1023-B208-42AB-D3C203DF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06"/>
            <a:ext cx="12192000" cy="65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1BC993-0A8B-85F8-6179-D353930D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03" y="0"/>
            <a:ext cx="10247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FD1DF-7E92-1830-587F-FA770CBA4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A0EA3-1855-7C47-8BAA-452C7826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87" y="0"/>
            <a:ext cx="8239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10EFD-C39A-344D-54C3-9A16EE9BA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79643-8C62-8BF3-E4A4-1849EA713EDD}"/>
              </a:ext>
            </a:extLst>
          </p:cNvPr>
          <p:cNvSpPr txBox="1"/>
          <p:nvPr/>
        </p:nvSpPr>
        <p:spPr>
          <a:xfrm>
            <a:off x="0" y="292116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</a:rPr>
              <a:t>FREE-VIBRATION ANALYSIS</a:t>
            </a:r>
            <a:endParaRPr 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4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5C90-67EB-63BD-EECA-89A2A5C4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CE04E-7B18-69D6-88CA-F07C5D337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43</Words>
  <Application>Microsoft Office PowerPoint</Application>
  <PresentationFormat>Widescreen</PresentationFormat>
  <Paragraphs>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34</cp:revision>
  <cp:lastPrinted>2025-08-23T12:20:58Z</cp:lastPrinted>
  <dcterms:created xsi:type="dcterms:W3CDTF">2025-07-19T22:10:00Z</dcterms:created>
  <dcterms:modified xsi:type="dcterms:W3CDTF">2025-08-23T15:40:50Z</dcterms:modified>
</cp:coreProperties>
</file>