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1EB6-46D0-7150-C0E0-12F3ECA1E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4CF8-40AF-FC8C-03E4-9BE5AA0B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2CF9-2272-62B8-6A5D-9386B807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E3EA-5785-CE8A-6721-E653CFB8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DC6C-220E-5F79-7CC5-6E73F1DB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43CC-119D-46D2-3B7C-AC5C368A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2771-7D63-F923-D1CC-9874BAB8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C640-79C1-6968-D73B-D8DF40AB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3026-D679-F9BE-7C47-4880A6A4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6FF2-B932-4E9B-BCFB-11CC08C7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89AF-ECE1-D70D-98CC-4A3E98F11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428B3-FD5A-6D34-A161-A028E09D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9358C-3F6D-B4A3-E6FF-5FA1070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F86A-B8F5-C925-94AB-31915DD3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0AD4-152D-7ACB-8177-A0C17007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E060-A11B-5CA8-676F-A8E545BC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5BB6-2CB1-EE83-36D5-702F5F4A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D995-597A-D70A-D275-03F33E75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93C6-AC8E-AAF0-C51F-2E5C144F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1F61-18F6-3330-A25E-D5473D6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4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FF22-FCE2-BB08-48F5-2E88E5C9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BCE10-C0B9-2784-B262-1A087EDD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F172-62C2-6A55-60A1-B39154FF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1917-05D6-FF11-B15F-0C4E7C1E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00C7-19E4-3AE9-52E8-FA4F6D3E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B217-DF54-062F-198F-4E5750F0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A987-5222-DB25-E676-54820DCE8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516D-DE9B-A9CC-9A3F-80E3AFFC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6B627-17C4-9F86-B8D7-58BF01EB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F9768-2D3E-8417-66F5-63B694B4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68B34-593B-D35B-2E17-C082F142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4754-BB5D-FA85-22A9-F9A95458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E8A1-5E3E-675F-2C4D-F878E7AF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6EEB-5EE4-371C-FE15-625BB2EF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EE8DD-74D5-0264-62D5-3017CE082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300A6-B2D9-9363-E2DA-6C17E18F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A9C16-0309-4655-7668-06377A29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DD65A-BBE8-8C7E-029F-C5EB7AD5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D5DAF-5813-942A-230C-DE6DDC08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677F-CF5C-7ECE-0230-CAC7F890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B4EBB-1FB7-F8C4-B7DB-73387DE7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773F4-1768-A5BF-47A0-4C698B20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D4FD-2825-DEB5-DFAE-87427E28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E4EC-559C-7562-5EC8-D50BAC00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286A7-2282-F234-47E5-0A13EDD1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9674-8BA0-740A-C4FA-23E9C0D5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8003-7D78-4DCA-420B-6D7C1350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9263-174C-A27A-50EC-82528F29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F2CA-5D65-897B-BB9C-EFE9C0596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2114-D2E6-3BD2-EC57-E02C6D47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437A-557E-C748-775B-0A6DD78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5579B-B7AE-D7DF-71DE-CA3AD5D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9B3D-F139-0978-13D4-1B809EAC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5BC64-3F0A-FB5A-50BA-C3115B7CF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5D982-5457-DD85-DA9C-48F54927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36510-779A-2455-6200-AA1F48E5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3C09-DC60-6408-0781-F1991DEA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BE65A-2B02-2C98-4957-3BEBEA49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8FA06-5433-676C-B351-12456EA3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FFB7-73F9-69EF-58B5-A0CCFB0C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E0D2-E0B0-D36A-5290-C758D1F7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46AE2-F224-4FD8-8976-A26E73C0F92C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C973-487D-A073-0A44-2D03A5ED2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87E3-E30D-E3A3-E0F4-017643F7C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958621-F971-4A7F-E787-2512214D0942}"/>
              </a:ext>
            </a:extLst>
          </p:cNvPr>
          <p:cNvSpPr txBox="1"/>
          <p:nvPr/>
        </p:nvSpPr>
        <p:spPr>
          <a:xfrm>
            <a:off x="554183" y="2428726"/>
            <a:ext cx="113884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</a:rPr>
              <a:t>ASSESSMENTS OF THE STRUCTURAL DUCTILITY DAMAGE INDEX OF ULTRA-HIGH STRENGTH CONCRETE (UHSC) FRAME USING OPENSEES.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34859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4A7F-B967-487D-8256-A971B35DC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3004B-D6A1-C494-6B07-B9F101D0A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6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3107E-485F-483D-0B49-D9460152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58608A-36EE-159B-FAB1-E480529F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25260"/>
            <a:ext cx="9227024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0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8722C-4F3F-3064-28C8-F6FCB918D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874A2-2F4D-3A7D-E90B-A9D0E47F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59" y="936497"/>
            <a:ext cx="74298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4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D81EE-414F-F613-9C90-02D64E7FD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4F57F6-24DD-E40C-646D-79EAC299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4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8BB5-2529-A46C-334A-35C3295FD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30F6C-9AE2-C879-7B18-989E1304A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B15F9-FDBC-E3D4-F329-C590A719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5E14C-1D83-716B-8CDC-77C6401A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6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24FBC-6811-848A-2888-30FFB62C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C66B49-E5E7-6AE8-531F-8BA71BD4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31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C36B7-CCB5-7CEA-89EB-CEDF02E8F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DC7E0-D421-D833-D475-FCFFE65F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89B1E-DE46-7659-28F3-60EDA2A6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8C743-F6C5-8C7F-F1F1-9893EA78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2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2482D-A645-2C9C-8029-8167AC574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3E7DDC-CFF8-2D3C-C808-5DB3BAE3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61" y="0"/>
            <a:ext cx="852087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C2ECF-95BB-9DF5-80C1-CC7B6E41838D}"/>
              </a:ext>
            </a:extLst>
          </p:cNvPr>
          <p:cNvSpPr txBox="1"/>
          <p:nvPr/>
        </p:nvSpPr>
        <p:spPr>
          <a:xfrm>
            <a:off x="4114800" y="2230582"/>
            <a:ext cx="493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NONLINEAR 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346952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1188-C011-89D7-EE80-C0E167F30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68548-51BD-80C7-1B97-87358B18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09" y="0"/>
            <a:ext cx="8357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2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1E0D6-324E-3F8E-F18F-2D4913DF1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63761-9218-5CD0-7826-55EC1E66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A56A8-8B00-9794-B505-07DAC10DB723}"/>
              </a:ext>
            </a:extLst>
          </p:cNvPr>
          <p:cNvSpPr txBox="1"/>
          <p:nvPr/>
        </p:nvSpPr>
        <p:spPr>
          <a:xfrm>
            <a:off x="4114800" y="2230582"/>
            <a:ext cx="493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08469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F92C9-C162-4E8C-1E5C-4F9D6542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D7BE8-683C-FCFF-22E2-3F946CACB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81" y="0"/>
            <a:ext cx="5537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108BF-4782-D65C-827B-A0631128D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20F4F-70FE-4832-C775-C45EDF5D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90" y="2089160"/>
            <a:ext cx="8047619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D118C-E713-A9BE-B8EE-60095B25E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EAA1D-3B0D-DFFA-B4E9-C2B7F63E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70"/>
            <a:ext cx="12192000" cy="65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8BD17-2DAF-E798-FE32-56880EA1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8B7A56-C6C4-28F7-2F4A-65ED82B2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2274A-00BD-73F8-67A1-AD5CD515D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C50C2-FDFE-6F7C-D326-58C2C9E2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7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09CB-D416-9AD9-9B9D-772FFC7B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9E58A-7779-0B44-0E59-702FAABE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7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22416-C7F3-2EC3-0CEF-96F0463E0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2B5B0-A520-9630-B295-C5F4E83C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1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39</Words>
  <Application>Microsoft Office PowerPoint</Application>
  <PresentationFormat>Widescreen</PresentationFormat>
  <Paragraphs>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7</cp:revision>
  <cp:lastPrinted>2025-07-12T15:49:05Z</cp:lastPrinted>
  <dcterms:created xsi:type="dcterms:W3CDTF">2025-07-12T15:36:12Z</dcterms:created>
  <dcterms:modified xsi:type="dcterms:W3CDTF">2025-07-12T15:49:42Z</dcterms:modified>
</cp:coreProperties>
</file>