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347663" y="2428726"/>
            <a:ext cx="118443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FREE-VIBRATION ANALYSIS OF SDOF STRUCTURE USING OPENSEES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ECC43-CFCD-C325-3B52-05A870AA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07"/>
            <a:ext cx="12192000" cy="65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7A02E-B0BF-9014-93A7-296485CF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4D6FE-E420-0277-000E-0BD92A89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81" y="0"/>
            <a:ext cx="824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2F511-9659-685D-75D4-918A952A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</cp:revision>
  <dcterms:created xsi:type="dcterms:W3CDTF">2025-07-19T22:10:00Z</dcterms:created>
  <dcterms:modified xsi:type="dcterms:W3CDTF">2025-07-19T22:14:36Z</dcterms:modified>
</cp:coreProperties>
</file>