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0" r:id="rId5"/>
    <p:sldId id="260" r:id="rId6"/>
    <p:sldId id="281" r:id="rId7"/>
    <p:sldId id="297" r:id="rId8"/>
    <p:sldId id="282" r:id="rId9"/>
    <p:sldId id="266" r:id="rId10"/>
    <p:sldId id="284" r:id="rId11"/>
    <p:sldId id="285" r:id="rId12"/>
    <p:sldId id="286" r:id="rId13"/>
    <p:sldId id="287" r:id="rId14"/>
    <p:sldId id="288" r:id="rId15"/>
    <p:sldId id="289" r:id="rId16"/>
    <p:sldId id="283" r:id="rId17"/>
    <p:sldId id="270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0" y="2521059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SOIL-FOUNDATION-STRUCTURE INTERACTION USING OPENSEES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 SIMULATED WITH SIMPLE SPRINGS AND THE  SOIL SPRINGS VALUES IS NOT EXACT.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953B-18C1-C8AA-D08C-4A3F538B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2DBF5-B475-C7E7-2D26-F1527A07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D39F-DB29-83BC-21C8-DBC41F9C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681B7-4E64-4444-3312-23ED48B5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1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C954-A3C5-2236-D747-5026B046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6778E-9B14-83C4-8C7D-339FA6E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59416-7FDB-60FD-B1F4-153A0EB5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0479C-439B-A2DC-002E-41F5014D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E54D-06FD-49AC-189A-E756EC751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84339-7B63-0C2B-1255-97047B62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85" y="225260"/>
            <a:ext cx="932862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6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DA66-277A-10C3-FC08-A123C1B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9215C-A12A-729E-5197-801DB290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A6EF-9932-FDBC-5F46-F0ED45AF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90905-7173-B97D-CB44-999849E8352D}"/>
              </a:ext>
            </a:extLst>
          </p:cNvPr>
          <p:cNvSpPr txBox="1"/>
          <p:nvPr/>
        </p:nvSpPr>
        <p:spPr>
          <a:xfrm>
            <a:off x="346365" y="3044279"/>
            <a:ext cx="1184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176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EDC301-2B51-B1A3-356D-03EF4246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F9345-8564-093A-2519-74AB9F4D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F0691-1BA9-C63C-AEBD-2C0C9A53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2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F47-CC39-A5E0-96BE-26580745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CB0A8-BC84-8540-E8B1-DFC24DBD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455A1-73DD-6C02-FC4E-30218D56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0" y="0"/>
            <a:ext cx="10087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0712-C3CD-308F-CE90-2798659D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50EA-982C-FCE9-C244-4E549134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2927-AEBB-5D4B-825D-B5E765EE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E13F-DED0-DBE9-FE91-2425E308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3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D89F-F895-3D74-076C-9063FC63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A0203-1068-C2CF-C720-EC54A09F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64029-073D-F6CF-128A-56C6B1A8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A9168-EDD8-92D5-D981-9B6810BE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85" y="936497"/>
            <a:ext cx="641383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8E5A0-6723-A8AC-D323-78B9DB20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64CFA-0BBF-8937-A29A-E7E86A94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35" y="936497"/>
            <a:ext cx="642653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F189B-102B-6BE8-17E3-D93F44B8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37" y="0"/>
            <a:ext cx="5316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E7B91-B7A1-139B-C9A1-57FB9653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46709-7180-9137-E44B-E4D02394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62" y="938524"/>
            <a:ext cx="9190476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3D52-7E07-EC87-86BA-10757AC2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9AE2E-C5E8-A589-1C03-E97FA515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5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5D56-FC15-AB61-0343-693B14A9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FC3CE-C663-BAD0-B34B-195E2D0FFED2}"/>
              </a:ext>
            </a:extLst>
          </p:cNvPr>
          <p:cNvSpPr txBox="1"/>
          <p:nvPr/>
        </p:nvSpPr>
        <p:spPr>
          <a:xfrm>
            <a:off x="346364" y="2576945"/>
            <a:ext cx="11845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(PUSHOVER)</a:t>
            </a:r>
          </a:p>
        </p:txBody>
      </p:sp>
    </p:spTree>
    <p:extLst>
      <p:ext uri="{BB962C8B-B14F-4D97-AF65-F5344CB8AC3E}">
        <p14:creationId xmlns:p14="http://schemas.microsoft.com/office/powerpoint/2010/main" val="185160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6585-76A2-9FDC-9780-D646BD7A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A4AA0-0EE6-19C4-2B1F-825927FC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33F90B-59CE-2A10-D5EF-370B89C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</Words>
  <Application>Microsoft Office PowerPoint</Application>
  <PresentationFormat>Widescreen</PresentationFormat>
  <Paragraphs>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40</cp:revision>
  <dcterms:created xsi:type="dcterms:W3CDTF">2025-07-10T10:39:20Z</dcterms:created>
  <dcterms:modified xsi:type="dcterms:W3CDTF">2025-07-18T06:16:46Z</dcterms:modified>
</cp:coreProperties>
</file>