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81" r:id="rId4"/>
    <p:sldId id="257" r:id="rId5"/>
    <p:sldId id="260" r:id="rId6"/>
    <p:sldId id="258" r:id="rId7"/>
    <p:sldId id="282" r:id="rId8"/>
    <p:sldId id="295" r:id="rId9"/>
    <p:sldId id="296" r:id="rId10"/>
    <p:sldId id="297" r:id="rId11"/>
    <p:sldId id="294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6" r:id="rId20"/>
    <p:sldId id="307" r:id="rId21"/>
    <p:sldId id="308" r:id="rId22"/>
    <p:sldId id="309" r:id="rId23"/>
    <p:sldId id="310" r:id="rId24"/>
    <p:sldId id="30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69511-2709-E7A8-0E94-7B7E8BA28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7D762-DC49-2CDB-1E5E-51482A3E8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9B94A-2D9B-EC0B-0E67-60AA46EC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145C6-EBBD-B162-7A5C-1392FA6EF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D595D-6113-9E8B-E375-518B03D4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0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B4D6D-B08F-1F2D-509E-FFCCF04C2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9F4AE-2145-0F44-717F-4D77BAE29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EE041-CB43-0051-23CC-2B28A5727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61443-6A6B-E748-A3B7-20C3FA0EC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D72BA-835A-30D1-8168-51566E0A6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4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2C4E1B-39BF-E681-B5B8-88FBA902F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B9254-4DBE-B052-3BB1-BFD7D117C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6ED6C-685E-40E9-C987-B5609C00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36231-DFED-F5BB-258C-C357365B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0AA09-8761-B20D-DA5B-0EC457ED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9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8C1C7-1C56-3A1A-B144-CB902609D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550C2-398E-7A8F-4C02-E2D50CC6F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DC3B8-CF88-184A-8F38-CE7FE17CC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2DE1F-115B-8810-F0E9-E49E76F3A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18BB2-2809-BF14-46DE-7DF36686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8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D37D-DC98-95CE-4F36-2D2F5801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FC449-F7EE-7D59-2270-3BAFBBC2F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DB2A3-B124-7343-F734-E50A26D0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7FD5F-9FD9-398C-10F8-4F0062D55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E0B96-3984-A56F-EF8F-6283CC63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7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FA63B-90B6-1A99-2ECC-F1F074F3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086B-1EE1-E48A-AE24-AB47AB974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7747C-B621-B873-3660-96FAEBAA2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4FCA8-9B1F-6F3D-11F7-834CE5675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CF894-9037-E47D-59E3-0934CDDE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94A17-DB26-84D3-968A-CC4075BB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4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80A47-AEDF-2D0F-2B3C-BA2B422C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66407-C3C7-9112-9B5C-F57C0C870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42E1D-87B8-76ED-22E9-555A7EBDA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BDD3D-4A4E-19C3-594A-3B933BD23B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A26CA-638D-427E-3679-32D052A39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0F57F6-76C3-545D-6227-9406DB4C1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575394-8AD0-9D87-81A6-85D090A22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61DF16-41E7-50F2-BC6E-C5F1AA63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4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927C-5B9F-138E-FFE7-A875A158B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E1223-151A-C8F7-BDAD-1CDD2102A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39E63-5375-5438-3CF2-626642731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F81D7-A9A2-EBC6-A707-DC1D0359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0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C15A61-00A2-3A76-9254-F9E93F51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C8F1B1-9DA7-0903-0912-8F6C099C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B46A2-1BB8-AEEA-819A-031FA1BD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3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B0C65-5F66-CF2B-F64B-225BE40EC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5946C-C764-C2C6-9D27-CF42514E9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E9074-1A55-6A80-E114-A1C310C37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F6DB8-3F49-13A6-1EED-DD55D841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58FD5-47E1-17E8-A5A3-6EF4207D2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E7D12-9788-C4D9-8581-BB724740D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2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D6A2-2876-E41B-5320-5E8234E35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F2F74C-9AEB-A52E-E714-EA2863154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B7B06-68A5-3148-01DC-AECC33166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5EBC6-DD45-E2AF-FBD7-542D022EF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A001B-259C-7FDF-FBFC-D3968505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4054A-251D-3CB2-A03B-9292CBD20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0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36A390-FFC8-6C44-7D72-737136008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7D72C-7C22-A27A-6FF2-52331BC87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8930C-C557-856A-9886-9BA69CA63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C14A45-BCC6-4365-9763-560FDC98A6B7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65D69-5195-25E1-1894-A02254A68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93361-A1DB-333C-7119-5D91C5142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2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63971-0865-A183-EEE6-3CEE771D2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50D356-BC1A-B4B5-B807-DA0D6101C703}"/>
              </a:ext>
            </a:extLst>
          </p:cNvPr>
          <p:cNvSpPr txBox="1"/>
          <p:nvPr/>
        </p:nvSpPr>
        <p:spPr>
          <a:xfrm>
            <a:off x="-1" y="2551837"/>
            <a:ext cx="121920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/>
                </a:solidFill>
              </a:rPr>
              <a:t>IN THE NAME OF ALLAH, THE MOST GRACIOUS, THE MOST MERCIFUL</a:t>
            </a:r>
            <a:endParaRPr lang="fa-IR" sz="1400" b="1" dirty="0">
              <a:solidFill>
                <a:schemeClr val="accent5"/>
              </a:solidFill>
            </a:endParaRPr>
          </a:p>
          <a:p>
            <a:pPr algn="ctr"/>
            <a:r>
              <a:rPr lang="en-US" sz="4000" b="1" dirty="0">
                <a:solidFill>
                  <a:schemeClr val="accent5"/>
                </a:solidFill>
              </a:rPr>
              <a:t>INCREMENTAL DYNAMIC SEISMIC ANALYSIS OF CONCRETE FRAME USING OPENSEES</a:t>
            </a:r>
          </a:p>
          <a:p>
            <a:pPr algn="ctr"/>
            <a:r>
              <a:rPr lang="en-US" sz="1400" b="1" dirty="0">
                <a:solidFill>
                  <a:schemeClr val="accent5"/>
                </a:solidFill>
              </a:rPr>
              <a:t>WRITTEN BY SALAR DELAVAR GHASHGHAEI (QASHQAI)</a:t>
            </a:r>
            <a:r>
              <a:rPr lang="fa-IR" sz="1400" b="1" dirty="0">
                <a:solidFill>
                  <a:schemeClr val="accent5"/>
                </a:solidFill>
              </a:rPr>
              <a:t> </a:t>
            </a:r>
            <a:endParaRPr lang="en-US" sz="14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634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036972-1671-1DA7-EC6D-E48E55039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85BE70-1B0D-0946-5208-18BC2CB5E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093" y="234786"/>
            <a:ext cx="902381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88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EBDC9-68F1-7035-6812-8965B29F0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FB7194-0620-A994-7390-8C76220DE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65" y="234786"/>
            <a:ext cx="914447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974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E763D-D2BE-203B-F27B-20471843B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A424C5-0A8B-3E0E-C41A-C70A8DD17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905" y="234786"/>
            <a:ext cx="953819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85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54EA99-056E-BE45-3CE8-817F35BBC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23A1E6-A94B-AA2E-1747-F18610B1B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115" y="234786"/>
            <a:ext cx="9131769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280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52421A-D2A1-0EEC-1EDD-245AAC93A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36CB4A-C966-934F-E69F-7EC130131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905" y="234786"/>
            <a:ext cx="953819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08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4C7F5-F024-3743-5BE0-1F8C678186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C2DD32-11C9-E779-FC9C-600ADBB37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115" y="234786"/>
            <a:ext cx="9131769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348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87BD61-178F-2D7E-75EB-D62721CDB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D9AFD0-0D01-A307-83CD-CD948B29F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064" y="225260"/>
            <a:ext cx="9169871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18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6B7765-61BB-3E55-0D95-D0E54D55C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C7C7C8-E6D4-D0A8-4F81-EACF6137D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064" y="225260"/>
            <a:ext cx="9169871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124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E6F83-3CB8-385C-13D3-66D8B0061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2DC1BA-C7B6-13D4-10F4-14B8799D0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795" y="936497"/>
            <a:ext cx="7004410" cy="49850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1E527E-45EC-639D-7F73-32389BD9BF06}"/>
              </a:ext>
            </a:extLst>
          </p:cNvPr>
          <p:cNvSpPr txBox="1"/>
          <p:nvPr/>
        </p:nvSpPr>
        <p:spPr>
          <a:xfrm>
            <a:off x="6515099" y="567165"/>
            <a:ext cx="5472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Incorrect Damping Ratio Calculation</a:t>
            </a:r>
          </a:p>
        </p:txBody>
      </p:sp>
    </p:spTree>
    <p:extLst>
      <p:ext uri="{BB962C8B-B14F-4D97-AF65-F5344CB8AC3E}">
        <p14:creationId xmlns:p14="http://schemas.microsoft.com/office/powerpoint/2010/main" val="1089191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78D9FF-81CF-FE38-727A-796D4E8DB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30C53E-C82C-8310-33D5-6332DFC4D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888" y="936497"/>
            <a:ext cx="6312224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324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262F76B-29AC-ED27-EF91-38F161935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329" y="0"/>
            <a:ext cx="82773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97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D46C51-DA92-7A59-CEC4-50996D262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E89C35-D6C6-E6E3-FE5F-FA8A2E2D6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136" y="936497"/>
            <a:ext cx="6375728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185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647472-19C2-3B62-B6B1-7E65923209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E548A9-1751-AB48-7252-94BEE70A0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859" y="936497"/>
            <a:ext cx="6458282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542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4F446-A2EC-02E2-BCD4-F4583B663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4FF9D3-FA44-226D-4E24-834B69261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238" y="936497"/>
            <a:ext cx="6299524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617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881491-9F62-AF80-F4E3-5ADDB154B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370D90-66D9-6222-C497-AC9ABA4E5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797" y="936497"/>
            <a:ext cx="7874405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861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A9C1BA-D811-60B0-593D-ECB31F91D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92BF17-6089-EBED-4BB9-D06CE97F0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743" y="733286"/>
            <a:ext cx="9036514" cy="539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FED33-3803-C554-8F8F-B0FC7B374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B6ABF6-4C8A-9B02-8D04-967C4AB73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051" y="0"/>
            <a:ext cx="57898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8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318A2-15C6-695D-CB9B-794A823D7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24CA17-D263-63F7-403E-5F54E2682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538"/>
            <a:ext cx="12192000" cy="656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019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A3300-5EE3-8104-47E1-E7C1219DC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E0A7FF-61FD-718A-2317-1B0ECCF31E61}"/>
              </a:ext>
            </a:extLst>
          </p:cNvPr>
          <p:cNvSpPr txBox="1"/>
          <p:nvPr/>
        </p:nvSpPr>
        <p:spPr>
          <a:xfrm>
            <a:off x="1" y="2660073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5"/>
                </a:solidFill>
              </a:rPr>
              <a:t>NONLINEAR DYNAMIC ANALYSIS</a:t>
            </a:r>
          </a:p>
        </p:txBody>
      </p:sp>
    </p:spTree>
    <p:extLst>
      <p:ext uri="{BB962C8B-B14F-4D97-AF65-F5344CB8AC3E}">
        <p14:creationId xmlns:p14="http://schemas.microsoft.com/office/powerpoint/2010/main" val="4141397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125B2-4E99-0771-2AFB-9A98A7DFB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F733695-848B-26FB-7AD4-C9C0D6E15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562" y="0"/>
            <a:ext cx="8520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187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17FBA-83D1-6B33-40B1-6526EEB22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551548-E60B-D96F-1CAC-FC4707568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816" y="234786"/>
            <a:ext cx="9106368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008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34CDC-23D1-294C-77F1-95C453BE4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231183-B4D7-1316-FECA-474C83809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88" y="234786"/>
            <a:ext cx="922702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834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1C1DD7-26B7-119D-48E1-9989D1957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B79B90-79C9-37D8-B28E-94D3304D3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539" y="234786"/>
            <a:ext cx="9188922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713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37</Words>
  <Application>Microsoft Office PowerPoint</Application>
  <PresentationFormat>Widescreen</PresentationFormat>
  <Paragraphs>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40</cp:revision>
  <cp:lastPrinted>2025-07-27T08:53:42Z</cp:lastPrinted>
  <dcterms:created xsi:type="dcterms:W3CDTF">2025-07-14T18:44:20Z</dcterms:created>
  <dcterms:modified xsi:type="dcterms:W3CDTF">2025-07-27T09:52:33Z</dcterms:modified>
</cp:coreProperties>
</file>