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8" r:id="rId4"/>
    <p:sldId id="258" r:id="rId5"/>
    <p:sldId id="289" r:id="rId6"/>
    <p:sldId id="259" r:id="rId7"/>
    <p:sldId id="260" r:id="rId8"/>
    <p:sldId id="262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64" r:id="rId18"/>
    <p:sldId id="287" r:id="rId19"/>
    <p:sldId id="261" r:id="rId20"/>
    <p:sldId id="272" r:id="rId21"/>
    <p:sldId id="273" r:id="rId22"/>
    <p:sldId id="275" r:id="rId23"/>
    <p:sldId id="279" r:id="rId24"/>
    <p:sldId id="280" r:id="rId25"/>
    <p:sldId id="276" r:id="rId26"/>
    <p:sldId id="286" r:id="rId27"/>
    <p:sldId id="277" r:id="rId28"/>
    <p:sldId id="281" r:id="rId29"/>
    <p:sldId id="282" r:id="rId30"/>
    <p:sldId id="278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774-3566-0446-5D57-84E1B501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9D26-9DAB-EDB8-AAA0-AAED51CF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113E-795D-7AFC-07A3-6153D6B6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6B5E-6D41-B4EF-E3A2-C9787C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2A1-DB18-A236-B9B2-3AFCE84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C064-8D73-E5ED-2C4E-9EC6AC24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5F8-6025-93A0-614A-6E0347B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5DB-FD16-0C55-CE4F-41771E4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A4DC-5695-2028-B880-E80975A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F10E-C8D5-5856-4E40-AE556A6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B4934-A23C-1882-432A-CD0DFD10D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ACD6-59C0-63CE-D986-2815E8E6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AC7C-A3D9-7D1F-9290-5E86A02A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547-4F88-5D50-C1B0-90D489C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994-E9E4-383F-90A1-D27BF7F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559-EE53-5C0F-25D6-BB93DC8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93EA-6A95-2943-D83E-EBCD9AA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A05D-E638-F42F-FBB7-3B9FBE2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B614-98C9-7BC1-1DA0-996D131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BDEF-95F4-5198-3D89-34FA1899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F2C2-58EB-DD29-481A-02FCC03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E3AA-8C33-E8B7-CB17-7C476BE0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36D-E0E8-09C0-8DC3-158DAE8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695-A670-5DEE-3644-B92E5B2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B-2A64-B04C-20CB-8382D81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51C-0E42-6AD9-F260-EA7F2AC3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C026-A70C-70F6-087C-0DDF9A917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86C7-5C6F-378C-27DB-1EDF656D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1704-6FEE-4106-FBD6-2DD0DE5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B722-8477-5E6E-F7CB-3D6BA01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B044-E13F-CBB7-8DA4-ABC879F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C03-71A6-0659-41C2-F9D56FC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1305-D8DD-349D-1584-CCCBECCC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B9E41-E45E-1C00-2329-8FC7230B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264-9545-6C92-AECE-CBCCDD72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AB1A6-5D75-39ED-2A73-559117D7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7EA6F-A76E-B165-402D-D69E910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568A-16B3-2A58-53B6-466ADF81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2AFD6-7E9F-7BCD-C8A4-22E91BB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1479-72EF-29C0-C1BF-D49C12F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40A88-748E-9A13-559E-30B647F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F84D-B2BF-6E4D-B356-A20EC4D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664B-38AF-ED6D-58F4-FE3B79E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86F6-FAD0-65DF-D4A1-95129B0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E8126-1DF1-0BFB-42FC-67C476D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0302-1719-59D9-0606-BE51281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32B-FA56-AF95-6446-EA9C7DC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CCB-09F4-5821-1353-BABCF5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749A3-D807-D9A9-EF55-80D84955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52BD-79F4-B060-1ED8-4FACD52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2D2D-E96E-B04B-736F-32FC96A9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F9F6-E79F-2722-98E4-EE73884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6F7-BE74-DD1D-E125-69266936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B0A74-6EAA-82AE-0881-0386A1CD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D1250-687C-42D7-AEC0-EF698FE9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B51F-E5A5-E67B-DF66-DF2684DF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C33C-076D-FC4C-5D8E-BA666FC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E1C5C-8796-F652-FAFF-E38ACC3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BF365-61A9-1946-6C93-B25D404B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F17B-81F9-3FDD-C2EC-DCF54ECD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1AA-4CDD-CDD3-0B45-EE467009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40F-5AE0-9DC4-612E-D5A797A3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7DA3-676A-3274-5040-246855DF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B695-E914-E404-560E-F8961D67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2905-A74D-F171-F3DD-39963B99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45"/>
            <a:ext cx="12192000" cy="66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BEF7-A85A-67BC-6606-F5FF1F71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AB7A7-D1EC-1031-4952-D6184BCF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225260"/>
            <a:ext cx="930322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35AD-5D50-6090-7B86-66073908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9456A-94AF-A176-A5CE-B25F8CB1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13C3E-87B3-B259-9FDE-F0D50AA1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CA9EC-9B36-905B-3891-88463A66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4480-1008-34C1-6C50-571E8B0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AC70-1F49-905A-5A5E-5B9D22A3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3B4B7-9A83-B3F3-33ED-29D4627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69A7-BF72-42FE-4450-F020A24A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ABF6-7538-E99D-AB59-7DDFB31A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68513-F082-045B-6FE9-576ADD49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2BCE-FE46-2CAE-4D7D-609B2B8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07B78-1616-8B01-B6CB-1D9A753C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BDB3-A2B0-2772-3680-2AA4901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6E427-B5DB-84D0-C300-68AA0BFB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B17-E330-C353-9EEF-B38D2321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6A6FC-9D85-E804-F636-8CDB8630632B}"/>
              </a:ext>
            </a:extLst>
          </p:cNvPr>
          <p:cNvSpPr txBox="1"/>
          <p:nvPr/>
        </p:nvSpPr>
        <p:spPr>
          <a:xfrm>
            <a:off x="3228975" y="2767280"/>
            <a:ext cx="600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EXPLOSION IMPACT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96227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78BF0-F6DC-83F2-F53F-3D3603DE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CC03-D013-8752-E2A1-0AA51EB5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44511-F716-21F5-817C-7A908DD35975}"/>
              </a:ext>
            </a:extLst>
          </p:cNvPr>
          <p:cNvSpPr txBox="1"/>
          <p:nvPr/>
        </p:nvSpPr>
        <p:spPr>
          <a:xfrm>
            <a:off x="771526" y="1197620"/>
            <a:ext cx="108870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800" b="1" dirty="0">
                <a:solidFill>
                  <a:schemeClr val="accent3"/>
                </a:solidFill>
              </a:rPr>
              <a:t>SEQUENTIAL EXPLOSION IMPACT AND THERMAL LOAD ANALYSIS OF A CONCRETE FRAME USING OPENSEES. </a:t>
            </a:r>
          </a:p>
          <a:p>
            <a:pPr algn="ctr"/>
            <a:r>
              <a:rPr lang="en-US" sz="4800" b="1" dirty="0">
                <a:solidFill>
                  <a:schemeClr val="accent3"/>
                </a:solidFill>
              </a:rPr>
              <a:t>THERMAL LOAD APPLIED THERMAL LOAD ON ALL ELEMENTS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09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668-27B4-753C-09AA-AC713613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5A453-2897-EC7F-D6F4-B2EE1FC2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FA12B-4C02-0DBE-24B3-C39522B6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EACBB-28A5-ABCA-7571-863C54A6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75B00-7516-77CA-7C16-5B5203FDD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E0742-B8A1-66F4-2812-D674694E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CB55-F458-9189-6AFF-9D14712A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756C-11D6-017A-D555-C4C1BBD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4EEEE-2AB2-D913-279E-3211684B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C872E-8D54-9EFC-AE3F-CC2C8708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3DA8-32EE-37CF-3D4E-34A1B6A2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8BA01-8651-B23E-E514-9D846E2007F4}"/>
              </a:ext>
            </a:extLst>
          </p:cNvPr>
          <p:cNvSpPr txBox="1"/>
          <p:nvPr/>
        </p:nvSpPr>
        <p:spPr>
          <a:xfrm>
            <a:off x="3514725" y="2457450"/>
            <a:ext cx="471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THERMAL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3819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53BB0-5B95-72B8-7ABA-069B6DB6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56AC1-4AD0-E06B-A55F-A98268B6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2DC0D-DB6D-397E-F9E7-250C1834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D9E51-24C4-305A-4AFD-7050BF77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9" y="936497"/>
            <a:ext cx="62741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5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C52F-1B33-8FAD-E862-414B567F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1F3E2-9770-3020-EFF1-81E32B34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2BCD-7090-3C5C-0090-0C529583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C6904-563A-5CBF-6445-D7CFE88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9AB9-6CA3-DE02-9267-6D26F5C1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838EC-0B76-4D49-8B0D-A5A36F46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02"/>
            <a:ext cx="12192000" cy="66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2036-B080-9316-DF23-30027950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AA764-FD30-72CE-07B5-FDA668E0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47C0-5811-C790-40F4-DE77BE42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D5897-7CB8-7224-1862-3A104286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07B7-9597-5677-7766-0D713177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DBF74-1476-100A-D5D7-573D7172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2" y="936497"/>
            <a:ext cx="651543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1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795A-809D-1905-1D70-24BC62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D4B81-C4C8-D0AE-E70A-84BA1FA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E687-4BC3-296F-0012-FC8D1D0B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F82E0-0016-BBBE-3597-1011DC05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83EF-C08B-FB79-E65D-F070CBA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385FC-D9B6-7ED7-0D3D-27EFDE8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5D7E-6402-FD2B-89BB-BB3672E1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16095-5D52-3EC2-4B6F-0B30EEA8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9A9E-4C41-4764-C8DB-E52EFE8BF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F84CA-3D34-E64E-9624-C128C5C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3DED-2111-6C28-47CC-609B9FFD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D1B38-0958-25B1-A057-65B623D6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18</cp:revision>
  <cp:lastPrinted>2025-07-29T09:21:16Z</cp:lastPrinted>
  <dcterms:created xsi:type="dcterms:W3CDTF">2025-06-28T03:55:14Z</dcterms:created>
  <dcterms:modified xsi:type="dcterms:W3CDTF">2025-07-29T09:27:52Z</dcterms:modified>
</cp:coreProperties>
</file>