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58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60" r:id="rId14"/>
    <p:sldId id="291" r:id="rId15"/>
    <p:sldId id="292" r:id="rId16"/>
    <p:sldId id="293" r:id="rId17"/>
    <p:sldId id="294" r:id="rId18"/>
    <p:sldId id="295" r:id="rId19"/>
    <p:sldId id="296" r:id="rId20"/>
    <p:sldId id="299" r:id="rId21"/>
    <p:sldId id="300" r:id="rId22"/>
    <p:sldId id="297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114300" y="2244060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ASSESSMENTS OF THE STRUCTURAL DUCTILITY DAMAGE INDEX OF CONCRETE FRAME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19DE-CCC2-4B2E-DF30-A07FE8F8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516C1D-D995-A33E-497A-EA6FF826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88BE-02CC-CD23-EB5E-6BE14C55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FC3381-9C96-CE94-43CC-2D65D81B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44FE4-3DF1-9E98-2562-D673CF13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8C83E6-0711-3D00-E573-DE200110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9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1" y="266007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8A73-DE0B-5D67-2227-471CB863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734504-12AB-B099-B5D0-9EADB88FE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286B8-1EF1-21EE-8394-8C635F89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830EB-199F-24EC-5354-1F7D5E139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95" y="936497"/>
            <a:ext cx="700441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6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5120-ACE5-1B4E-01A7-679F39594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B58240-BB11-F264-87D3-551DCF65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936497"/>
            <a:ext cx="63122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69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BDC9-68F1-7035-6812-8965B29F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1E3DE6-9185-40C9-34F4-62E4B36A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0AAB9-53A7-FA02-40B4-08EFDE4F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83432F-8801-3C0D-2D1B-B150D06A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6384-6106-AF90-AA76-085296DDB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3A9FA-4E17-A0F6-FD6B-AC933D1D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2F76B-29AC-ED27-EF91-38F16193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9" y="0"/>
            <a:ext cx="827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1EBE-BE49-E317-ED70-69117230F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775E3-B843-34F1-B26D-CD8C7D55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6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622F-971D-3B69-89B6-423A268F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D362A-A6F0-2E3D-65AD-34A8E7469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03" y="936497"/>
            <a:ext cx="669959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4D26C-CE79-B6F6-9804-86C9BDCE8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F3F29-C090-9AE4-1AA3-70EEF7FF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30712E-51A1-C06B-5D5D-975FB8AFA88A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[1.98355134e+01 2.31825760e+05]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[1.64467417e+02 2.41992266e+05]]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11687.41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1471.37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70.29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8.29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1.04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1.0439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8.2916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8.2916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8.6552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X Direction: 0.1492</a:t>
            </a:r>
          </a:p>
        </p:txBody>
      </p:sp>
    </p:spTree>
    <p:extLst>
      <p:ext uri="{BB962C8B-B14F-4D97-AF65-F5344CB8AC3E}">
        <p14:creationId xmlns:p14="http://schemas.microsoft.com/office/powerpoint/2010/main" val="51549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48AC2-F2FF-954D-C4E9-C03063DC0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9C670F-E615-BE91-8474-C3BF1A80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D815B6-0F82-0980-B756-92B9973D392D}"/>
              </a:ext>
            </a:extLst>
          </p:cNvPr>
          <p:cNvSpPr txBox="1"/>
          <p:nvPr/>
        </p:nvSpPr>
        <p:spPr>
          <a:xfrm>
            <a:off x="3768436" y="1194734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[8.40169209e-01 2.28982680e+05]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[5.43435779e+00 2.41992266e+05]]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272543.53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44530.06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2831.75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6.47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1.06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1.0568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6.4682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6.4682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6.8357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Y Direction: 0.3618</a:t>
            </a:r>
          </a:p>
        </p:txBody>
      </p:sp>
    </p:spTree>
    <p:extLst>
      <p:ext uri="{BB962C8B-B14F-4D97-AF65-F5344CB8AC3E}">
        <p14:creationId xmlns:p14="http://schemas.microsoft.com/office/powerpoint/2010/main" val="156309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AE64E1-8F51-1116-6F4B-FA81C7FB9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49"/>
            <a:ext cx="12192000" cy="65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FB7EDE-5183-2B2F-6D5E-B0BD22F1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5A1C20-7111-1717-DEC5-F989B12D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FF46A4-9631-C547-3259-A5389072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B438-9AB9-8202-F4D5-0E794E50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167CC1-0FE6-296A-7B08-2769982A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256</Words>
  <Application>Microsoft Office PowerPoint</Application>
  <PresentationFormat>Widescreen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24</cp:revision>
  <cp:lastPrinted>2025-07-26T13:21:45Z</cp:lastPrinted>
  <dcterms:created xsi:type="dcterms:W3CDTF">2025-07-14T18:44:20Z</dcterms:created>
  <dcterms:modified xsi:type="dcterms:W3CDTF">2025-07-26T13:21:51Z</dcterms:modified>
</cp:coreProperties>
</file>