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313" r:id="rId4"/>
    <p:sldId id="314" r:id="rId5"/>
    <p:sldId id="295" r:id="rId6"/>
    <p:sldId id="308" r:id="rId7"/>
    <p:sldId id="296" r:id="rId8"/>
    <p:sldId id="297" r:id="rId9"/>
    <p:sldId id="298" r:id="rId10"/>
    <p:sldId id="299" r:id="rId11"/>
    <p:sldId id="301" r:id="rId12"/>
    <p:sldId id="302" r:id="rId13"/>
    <p:sldId id="303" r:id="rId14"/>
    <p:sldId id="300" r:id="rId15"/>
    <p:sldId id="304" r:id="rId16"/>
    <p:sldId id="305" r:id="rId17"/>
    <p:sldId id="306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AC4F-7477-4204-B920-9A9A1B34FF7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20183-4D22-45A9-9CE9-3EA898E93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20183-4D22-45A9-9CE9-3EA898E939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8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1861-0A77-64FD-E879-F888E95E4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F1CD3-D2EB-E297-C9B4-686276892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DB758-CB72-054B-52EF-18CAE9EF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65E1-0741-3D39-01C6-667C0D5B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DAB94-23DC-FA9D-C94D-27C7BA80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14F9-5BFD-A55E-7BFC-2FD9EE50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2782E-8E89-B542-EC84-EBC840BD4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E1BF-F5C1-41E2-F252-BD55A090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E1142-048B-D713-38E5-F33CD083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EF7D-5C65-72FD-8AC1-BA524522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BEA70-C613-86DF-C14F-472CC86F0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0BD68-EC7D-FC4D-DC78-46822CC84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B4E5-C833-5CF3-719F-C7837725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6B587-CC8B-68E3-6505-896F6FEC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A2FB-8A30-1DC7-B8DE-34D90581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5632-360B-1B61-5768-C31ECC58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104A-B479-BC78-FA59-8902E502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A207-9737-C93C-2DBE-D3784FAF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A834B-CE38-20FE-D27D-E4D89F8A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BDEEA-7CB8-4742-A08C-8EE76801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8967-9499-5C50-3B8A-90B24F18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6F60-7425-6671-2094-30C2822A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116A-3008-1275-DEB9-A588D2B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416B-3FD0-4BE1-4A7E-8CA4ECF4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081F-30B0-3FD7-B39D-AF137220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9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E75C-F0E4-9089-1A65-9516AEB0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88F3-C105-0F58-E074-2480408DF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E0F82-0835-6F75-E50B-7CC6B28AD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F4937-EFA0-1A0A-02B3-7884E8BC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30130-4D8D-75A0-EEFF-73764010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E89EF-B20B-D92A-3CEE-7AC25D95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BDA6-F7C2-8B8D-74C8-2F03C4E2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A448-E490-BDE5-E0BF-147F5D4A5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F62C-1247-C561-3115-009FF49F6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7916C-FE4D-D96D-97B0-3AE1E71E4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FD20C-615E-D200-7303-49178390E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A21C2-781E-F147-E793-E9BC5B3A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A6D1B-9EAD-80AC-49E3-24501EC2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9C70E-A33E-BC06-C7A9-5050241A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A8C7-857E-2536-131F-2958FACA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C8B18-87B4-55D1-C3CE-1CC89591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CB66D-4DA7-65E9-6058-62C69F98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1FEC4-C1F3-B637-CB83-45E3DF56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8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C08D1-611C-D014-FED3-6839F8A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52607-657F-7798-04D0-AEDE6F32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DEED3-D58C-605A-9BA5-0C0C4F71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3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DF6-CBFC-F4E0-6832-34CB4654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D299-D5DA-53CB-07BF-2BE25034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CA520-FEE3-BE12-10FF-73A9F3F8B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2D70-7799-7231-BF4D-5582754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8B6F1-51B1-456F-C3B8-88C1A1F8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E2849-3698-4608-8181-AEFE7C1D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2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E23A-432C-667F-C2EC-068A3783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1D02B-3C4C-0871-46DE-C8C2C6AED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BA49E-619D-B620-6D3C-A3B99383A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08F8-37B0-DD78-B7E4-2FA8A93A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F535-F955-44A4-B9B7-C88109B2E8B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DF43F-FA04-5786-4D40-0B3FB7F4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C213B-C310-D03C-0965-B591D8B2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AC226-4941-1EF8-858A-AB3CE34E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13BE-76A8-8E0A-A7B1-9CA9BC73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9FD9B-F042-0977-C8CA-14158E277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5F535-F955-44A4-B9B7-C88109B2E8B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DCAE-213A-7A54-3FA0-1A87C62A8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98D4-29B1-8508-82F2-543AC1AD2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3D69A-0228-4487-8743-813C5FE4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CAD602-760E-D900-EB61-D2D43B0FE49D}"/>
              </a:ext>
            </a:extLst>
          </p:cNvPr>
          <p:cNvSpPr txBox="1"/>
          <p:nvPr/>
        </p:nvSpPr>
        <p:spPr>
          <a:xfrm>
            <a:off x="0" y="366623"/>
            <a:ext cx="1219199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6000" b="1" dirty="0">
                <a:solidFill>
                  <a:schemeClr val="accent5"/>
                </a:solidFill>
              </a:rPr>
              <a:t>PROGRESSIVE COLLAPSE ANALYSIS OF CONCRETE FRAME.</a:t>
            </a:r>
          </a:p>
          <a:p>
            <a:pPr algn="ctr"/>
            <a:r>
              <a:rPr lang="en-US" sz="6000" b="1" dirty="0">
                <a:solidFill>
                  <a:schemeClr val="accent5"/>
                </a:solidFill>
              </a:rPr>
              <a:t>EVALUATING STRAIN HARDENING AND ULTIMATE STRAIN CRITERIA USING OPENSEES. </a:t>
            </a:r>
          </a:p>
          <a:p>
            <a:pPr algn="ctr"/>
            <a:r>
              <a:rPr lang="en-US" sz="6000" b="1" dirty="0">
                <a:solidFill>
                  <a:schemeClr val="accent5"/>
                </a:solidFill>
              </a:rPr>
              <a:t>DISPLACEMENT CONTROL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9830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AD641-01D5-FBF6-AA26-4493D4098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610F64-05EC-051B-52BA-8FEBF8D4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362"/>
            <a:ext cx="12192000" cy="47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155F9-FF48-C3E8-E846-BECD336A9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47AFC-34AF-5C7E-D101-5821EFD48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11" y="0"/>
            <a:ext cx="10716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D3CC-362A-0FED-5615-9B76CCF64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366D5-7E2D-B98F-786B-8853C838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4" y="0"/>
            <a:ext cx="10851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DF9FD-513F-215F-A85C-C2FEB8CDF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8E1ED-42DD-8B78-881A-D218A0CF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50" y="0"/>
            <a:ext cx="10803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9393C-B42C-61C9-EB9F-D81DA3E8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17214-8FC6-EBA4-2B5A-03E01DCB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70" y="0"/>
            <a:ext cx="10849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5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AA85E-A3A8-2434-CA30-B70D83721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25A37-F58A-E25E-82A0-214FEEAE1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41" y="0"/>
            <a:ext cx="11121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6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9920D-84BA-62CE-E541-1791E46FD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A0739-4AAF-BDB7-CBD4-DEFC6D92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41" y="0"/>
            <a:ext cx="10759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4C3AC-4020-A0B9-49BA-E4AB836D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CA613-E3F0-503C-1335-454EA071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39" y="0"/>
            <a:ext cx="10221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4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1B3AA-704C-CC4A-3FD1-47A7C0457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72398-52B0-8ECB-0175-D9A3CA8A6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57" y="0"/>
            <a:ext cx="10084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411EA-E891-0543-8518-0B676D8B4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F5632D-2A78-0A76-8EE7-70967733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355" y="0"/>
            <a:ext cx="6521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6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91417-C225-2A94-7B24-2DAB7A24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3ECB65-4093-1198-D488-A6EAB08A0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1" y="976619"/>
            <a:ext cx="9095238" cy="4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4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75AC5-5D40-D6BF-6CCD-B28A8790B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FEC92E-E5BE-F7F4-CD3D-838CEFC0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87"/>
            <a:ext cx="12192000" cy="66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0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C15A-CCF3-EB61-5570-383D9208C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0D4D9-065B-5FDD-2D3A-FF711586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415" y="365760"/>
            <a:ext cx="760117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F779-59F9-9CD8-8931-F2367F9A9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795320-3C51-9AF9-A6FB-91DE1DDDA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10" y="0"/>
            <a:ext cx="8775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2F790-E882-D707-7C0E-05F959836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EE9462-93B8-CE11-CBD2-805D67DF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96" y="868680"/>
            <a:ext cx="645836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2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26675-27F0-9B8A-7A4F-E0D16F2C5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16660-651E-6287-8CA9-DFB60670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84" y="868680"/>
            <a:ext cx="634871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15134-286A-7413-D8B8-4982D1615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9CF6D-9CBD-456E-D8B6-149EF42A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913"/>
            <a:ext cx="12192000" cy="48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43</Words>
  <Application>Microsoft Office PowerPoint</Application>
  <PresentationFormat>Widescreen</PresentationFormat>
  <Paragraphs>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41</cp:revision>
  <dcterms:created xsi:type="dcterms:W3CDTF">2025-07-12T06:03:20Z</dcterms:created>
  <dcterms:modified xsi:type="dcterms:W3CDTF">2025-08-12T07:33:09Z</dcterms:modified>
</cp:coreProperties>
</file>