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8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4" r:id="rId16"/>
    <p:sldId id="295" r:id="rId17"/>
    <p:sldId id="296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171450" y="2244060"/>
            <a:ext cx="1219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POST-BUCKLING ANALYSIS OF CONCRETE FRAME. EVALUATING STRAIN HARDENING AND ULTIMATE STRAIN CRITERIA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976CF-688B-BAC2-FF8B-A0FCE4EF1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C27F13-F7DD-C60D-3AFC-71E41AB22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62" y="225260"/>
            <a:ext cx="9246075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5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CFDFD-28B3-A68F-F3DF-E3A9C765F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0AB7F9-5B6E-DBC6-F0E9-88CC1CE28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80" y="225260"/>
            <a:ext cx="9506439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4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033E1-8A03-AE84-CB24-6B7E26400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B0F73-C86A-904B-D7DE-B51F1D561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D4708-07EC-947F-ED61-CA7E52877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82F2E2-188B-7798-AC19-9C6CD8CF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233" y="234786"/>
            <a:ext cx="941753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5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0CF04-2DAD-F3CC-6A57-8B8BFFB26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48043-6978-D4FE-683D-9E3475295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34786"/>
            <a:ext cx="92968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5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FBB65-8DF9-E35B-93FA-5D65FE925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F1E1D2-0C57-82A3-D572-F12E1E5F9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50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C47D7-7928-B515-8853-51360176F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8B638-D5FC-E601-D46A-79466657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89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842F5-8B3E-10EC-8C1F-5DC46509F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F9F1B6-0ABE-CC26-7411-B07BBF150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31" y="234786"/>
            <a:ext cx="949373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50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F2B92-DD7C-077A-400C-B017605BC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3D088-A9F3-D484-A194-BD0991F6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F53689-3E62-52B2-A620-9142AC4BAEC4}"/>
              </a:ext>
            </a:extLst>
          </p:cNvPr>
          <p:cNvSpPr txBox="1"/>
          <p:nvPr/>
        </p:nvSpPr>
        <p:spPr>
          <a:xfrm>
            <a:off x="3171825" y="514350"/>
            <a:ext cx="74964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Disp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[3.12147311e+00 7.98825814e+06]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[8.00000000e+00 1.27685485e+07]]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2559130.85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1596068.57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979863.49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2.56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1.60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Ratio: 1.4997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1.5984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2.5629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1.2688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2.0280</a:t>
            </a:r>
          </a:p>
        </p:txBody>
      </p:sp>
    </p:spTree>
    <p:extLst>
      <p:ext uri="{BB962C8B-B14F-4D97-AF65-F5344CB8AC3E}">
        <p14:creationId xmlns:p14="http://schemas.microsoft.com/office/powerpoint/2010/main" val="382998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FCBE77-E8CB-55E3-AD59-571E12B39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13" y="0"/>
            <a:ext cx="10529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A9D3B-A9D9-DDCC-19D8-71F875F1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69" y="0"/>
            <a:ext cx="5584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POST-BUCKLING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3EC779-786D-66DF-5D0F-C12633C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EDEBE-C92B-D473-9006-CD3318082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353FA-C74A-6012-E428-EC9648F51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9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8777D-BBEE-DCF0-EF63-FA7218C62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A703A-ED83-43CC-FC76-B8ED4C8F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08" y="234786"/>
            <a:ext cx="941118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3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7295E-8439-F534-BE77-7E06D8E51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C250F-EA34-5C68-2A6C-CA689830E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0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727C7-82E4-0699-7C71-375A51F60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1E442-9896-C584-CD59-DC9F5BE2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34786"/>
            <a:ext cx="92968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7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144</Words>
  <Application>Microsoft Office PowerPoint</Application>
  <PresentationFormat>Widescreen</PresentationFormat>
  <Paragraphs>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32</cp:revision>
  <cp:lastPrinted>2025-07-21T19:43:27Z</cp:lastPrinted>
  <dcterms:created xsi:type="dcterms:W3CDTF">2025-07-14T18:44:20Z</dcterms:created>
  <dcterms:modified xsi:type="dcterms:W3CDTF">2025-07-21T19:47:03Z</dcterms:modified>
</cp:coreProperties>
</file>