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15" r:id="rId5"/>
    <p:sldId id="258" r:id="rId6"/>
    <p:sldId id="316" r:id="rId7"/>
    <p:sldId id="261" r:id="rId8"/>
    <p:sldId id="260" r:id="rId9"/>
    <p:sldId id="318" r:id="rId10"/>
    <p:sldId id="319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0" y="443567"/>
            <a:ext cx="12192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7000" b="1" dirty="0">
                <a:solidFill>
                  <a:schemeClr val="accent5"/>
                </a:solidFill>
              </a:rPr>
              <a:t>COMPARATIVE FREE-VIBRATION ANALYSIS OF A MDOF STRUCTURE: ELASTIC VS INELASTIC RESPONSE USING OPENSEES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5AAAE-E9C9-4749-5E7E-73E4DE68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02928D-4296-BCD3-F206-9875CB02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9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75CD5-9DC2-B2CD-7EEA-69BF5C1A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CBF1DE-7D75-F1E0-64FA-3414C1165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5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CBC837-AC32-8F69-2AC9-3EF42455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908"/>
            <a:ext cx="12192000" cy="42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95C77B-85A9-8452-A995-47B9F094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67"/>
            <a:ext cx="12192000" cy="65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BC993-0A8B-85F8-6179-D353930D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03" y="0"/>
            <a:ext cx="10247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FD1DF-7E92-1830-587F-FA770CBA4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A0EA3-1855-7C47-8BAA-452C7826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87" y="0"/>
            <a:ext cx="8239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5117BB-611B-B0FD-B829-6DB29C09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6B6BA4-0346-D5D2-2B98-69B57206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8EF8-C679-4D20-0D37-2E5DB65F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8071B4-9E4C-D49B-623B-869544CAF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5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17</cp:revision>
  <cp:lastPrinted>2025-08-21T19:26:16Z</cp:lastPrinted>
  <dcterms:created xsi:type="dcterms:W3CDTF">2025-07-19T22:10:00Z</dcterms:created>
  <dcterms:modified xsi:type="dcterms:W3CDTF">2025-08-22T06:36:37Z</dcterms:modified>
</cp:coreProperties>
</file>