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9" r:id="rId5"/>
    <p:sldId id="258" r:id="rId6"/>
    <p:sldId id="306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304" r:id="rId22"/>
    <p:sldId id="305" r:id="rId23"/>
    <p:sldId id="298" r:id="rId24"/>
    <p:sldId id="299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96983" y="1936283"/>
            <a:ext cx="120950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HARMONIC IMPACT LOADING ANALYSIS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0DD4C-A74D-5537-CCA4-A6C5C2B1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347052-1531-9DB4-E2EC-5B8AED03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AD11-521C-5FA8-915A-88F989F9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C0611-E645-53E6-F671-F55C2934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B9695-3074-B968-09A2-DDCCCBDF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F8A5A-36E3-E609-FCC3-5655208F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6A37C-336C-7851-24DE-22E2B863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CB4F5-42C6-C083-4B3B-C29DAAA3A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5BB5C-20CD-0EC4-C4D9-A573388E9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36096-BDE8-0ECE-6326-A8576BAE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8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725E3-6CCD-4E34-9318-59A83E3C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E4194-14E6-9E71-2A67-B8F04CFA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D3B3-2910-47C6-1871-68F9E891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195B0-D578-A2F8-1B82-7E511D98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5E3F-7E95-5FCB-93C4-6B14773BC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43E946-F845-AFF2-6F5B-8747E539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C4E9D-2884-39DD-9123-4F1ED787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484A2-397D-ABA3-A33F-C7F7D9A9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05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CF4A-3A1A-265A-A41D-90DE2101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AADB6-8963-BB7B-E9AD-72A8F539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F4B5B-D1C8-41A7-3854-D12422AA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5" y="0"/>
            <a:ext cx="9963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B1D7-928A-4FF7-E800-1CAEEF18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753F6-A361-10D5-4D74-3B81F896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71B8-A724-6E49-E06A-68A9F100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E6B24-3848-83AB-C433-28A227B3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1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3693-1EC4-7E0D-7886-3194ED57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914DC-F5CA-327C-7B0F-37D41928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F458-E8FC-0D5F-DC38-D35E70E7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1F56C-CE7A-D90E-7565-BF8AC922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4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93D84-F8A3-2F3E-912C-B2EFDDC3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4E486-AB5F-0962-57CC-C61841B9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54475-28FC-7456-ADE7-ED476830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E5283-87C3-55C9-EBB2-4DAC0129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0BEC-026B-6870-BE74-1E7932C4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95827-1A50-6820-0DF9-4B8A7EAD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78" y="548640"/>
            <a:ext cx="9099735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3E55-363F-21B6-4057-A680FF9B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4B9175-24A5-4D69-B3FB-671D42A0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7"/>
            <a:ext cx="12192000" cy="662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7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995B-478C-2232-1AD9-346E783D3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FDC60-A556-72A8-4839-291CA103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234786"/>
            <a:ext cx="9468337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2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F8CB-1D8E-7E3E-AAB9-9E042AFD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F0F5B-FE67-6D20-6D71-FE453F8A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1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DB2-E263-54D4-251F-A6894089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62F0A-4DE0-3208-781D-11582C25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0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</Words>
  <Application>Microsoft Office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23</cp:revision>
  <dcterms:created xsi:type="dcterms:W3CDTF">2025-07-14T18:44:20Z</dcterms:created>
  <dcterms:modified xsi:type="dcterms:W3CDTF">2025-07-17T04:49:05Z</dcterms:modified>
</cp:coreProperties>
</file>