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91" r:id="rId5"/>
    <p:sldId id="292" r:id="rId6"/>
    <p:sldId id="287" r:id="rId7"/>
    <p:sldId id="288" r:id="rId8"/>
    <p:sldId id="289" r:id="rId9"/>
    <p:sldId id="290" r:id="rId10"/>
    <p:sldId id="274" r:id="rId11"/>
    <p:sldId id="293" r:id="rId12"/>
    <p:sldId id="294" r:id="rId13"/>
    <p:sldId id="275" r:id="rId14"/>
    <p:sldId id="276" r:id="rId15"/>
    <p:sldId id="277" r:id="rId16"/>
    <p:sldId id="272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2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249-C21F-ABF6-24DF-13F052F64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E4BA-14E4-EE29-6B59-9BA07DFD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37DF-7E58-2928-7616-8D0D0A2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59FA-096A-05E1-28E4-2731114F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447B-E608-133F-37CD-6AD0648E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6545-3E1C-2ABC-E9B8-6598C07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9B06-1C8B-5EE5-D51D-B2DEE263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D5C2-00C2-9194-7B20-4C815A1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0C96-A148-A2FE-ECBA-8EC44A53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F12-CBEF-19D3-82D1-714D04E6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E4A3C-FD7D-DEC0-C16A-A1AEA24F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4FC0-A3E3-6C7F-8B2B-E723A91C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C02D-721B-4D37-7BDB-C7A8CFC1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7F2-7F70-5B81-9489-F6EA05F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EE4F-F7D7-8EC4-7BF6-C0AF0447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814-F1D1-973A-C430-9FF6F03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2BE4-70AF-B4D8-44F9-9631CDEB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4CEA-8258-A5D3-3DCC-9884A4EF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4F04-D810-BAFE-2B0B-7B8F749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6A79-B3F1-2252-BDFA-A01AA35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F70-BBF7-4078-643C-D52E6A80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990F-75FD-F4D9-9159-DEFE1CC5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8E63-0AA5-88E4-16F7-4F8F384A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D5E9-268C-CDB9-61B7-69B05BE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CF8-EFE5-EB15-9C6C-B921DFBF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759-1489-423E-94F5-E95D77BD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35DA-7E10-4DC6-2180-61083520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4420-9A40-FA1B-E170-FEFBAA20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D49B-0A0E-6FC2-3013-6454250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50FB-EDED-D6F0-42A6-2B08D5B5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F4AC-1A0E-8204-6DC4-E5AA44A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127-BD12-D292-0DB1-6DEF1028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765A-D5DC-0F26-7CE3-1919E8CE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6D24-14B9-C1DC-0D6C-46D16D66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8838-F828-1A93-DD60-191A6BB4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2226-0689-0E07-EB8D-E94EBD414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3FA89-DE70-9BCC-DF7F-6EF0F07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F7C4-A2F4-FBBD-2F01-0C07F71C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E31DA-7D4E-3B33-5FB8-464F268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729-0729-5583-9243-FEDD3B7A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A8965-B882-5576-F17B-C874D3C9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FE1BA-4D9A-9EC5-64CF-56D4B040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85E0-485D-2FA5-453D-1F5A4A8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3FCD0-A17C-8448-CB35-78E5174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59596-CF0E-8B33-971F-11A308B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6F69-1E0A-97C1-253F-212869AB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8F7-D07E-45D8-919F-BE8F8A5E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429-605D-E7B6-6A42-13147C1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6070-2B8F-7F68-F840-552B853A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9328-CA07-E26E-A569-80558BE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A3D2-8F5A-6E27-46CA-F687C9FB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E1B2-E31C-2AA1-D2BB-34A9676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2C6-03BD-EACF-CF3C-9BE28F0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4290-30C1-AA6B-1287-25D16E14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CA55B-F8CB-E5F5-E93E-4F3D949B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9779-A1C4-9CB9-7255-B26761F3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76FB-4964-1380-A7F8-5D61D33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CE98-E17E-42C7-B5EB-1171551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CEFC-EC56-221B-CCD6-509F5A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DDC5-E991-BCC5-D1D6-0F99F86C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F27E-2D0A-8A74-F537-D40AC38C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C96C5-488A-446A-85B0-EAEC60AF7AA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1AE4-1C51-527F-EC25-C0E4A034C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CF6C-8B3C-BAFA-3470-88731B71B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FE584-956F-C1BB-FFBC-38EF2A746685}"/>
              </a:ext>
            </a:extLst>
          </p:cNvPr>
          <p:cNvSpPr txBox="1"/>
          <p:nvPr/>
        </p:nvSpPr>
        <p:spPr>
          <a:xfrm>
            <a:off x="400051" y="2128838"/>
            <a:ext cx="1138713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IN THE NAME OF ALLAH</a:t>
            </a:r>
            <a:endParaRPr lang="fa-IR" sz="1600" b="1" dirty="0"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SENSITIVITY ANALYSIS OF CONCRETE FRAME BY CHANGING COLUMN REBAR DIAMETER AND COLUMN SECTION DEPTH. ANALYZING CREEP AND SHRINKAGE OF A CONCRETE FRAME. EVALUATING STRAIN HARDENING USING OPENSEES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 AND CALCULATE STRUCTURAL BEHAVIOR COEFFICIENT</a:t>
            </a:r>
            <a:endParaRPr lang="fa-IR" sz="2800" b="1" dirty="0">
              <a:solidFill>
                <a:schemeClr val="accent3"/>
              </a:solidFill>
            </a:endParaRP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2071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048E0-21F3-7AFD-44A2-0EF32327B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8E22F8-CD25-4B15-342D-9C9770F8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9" y="777738"/>
            <a:ext cx="6248721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90D65-F57A-FA03-AF51-761D599B7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38693-B887-E57B-0066-BC9A4343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9" y="777738"/>
            <a:ext cx="6248721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5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1AB31-E04D-855F-EFA2-0F0E2CF0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748A7-1A2A-9D7D-E78C-5E9627B0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777738"/>
            <a:ext cx="6204269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9D9BF-E57E-D2D6-8436-DE9DD0BAB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81C9D-A2B9-D3FC-C993-BF61713C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83F5C-BDCF-DF5B-97D3-B062238E2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14717-4947-57D4-D699-9DE1868F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0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17E3A-A3E8-C45A-81AE-795548D6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5AD8A6-C452-A960-DEA6-EDA2728A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1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09357-CB12-358E-D789-1ED6963CD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638138-56FD-B17B-ED08-102D04E6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0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413B-5909-BF52-CCF5-A531AF109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B4B10-F3FA-1DFB-D1E4-AFCB2706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34786"/>
            <a:ext cx="916987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2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95766-0D02-C6B0-9C51-112D5D79B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0066E-0E03-EB4B-FCBD-C240538D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3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B0069-684F-40FD-586C-C6CD26404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867A6-5DDF-AABA-9F1E-E91BEFE3F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1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5A8C1-7807-E535-0623-378D5F6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C41B8-86B1-6F0B-EB63-54518A6C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166"/>
            <a:ext cx="12192000" cy="6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3F71C-781A-062B-B6D1-84231165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B4BF0-E1C3-F4A2-1D80-EF953E79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0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2C31-76DF-406D-4687-E49B2CECA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DDE9FB-32A8-6ED7-4F21-C8886592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58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9E559-F3F5-400F-4F7E-B08C73A9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B830A7-7634-F2E9-84B3-939F56D4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79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5055C-82ED-3952-303F-154B8737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AD0BF-2994-FC33-A630-3EAE4ABD8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262" y="234786"/>
            <a:ext cx="927147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AE7BB-4888-1E1C-23B5-D06186E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9A203-B7B3-7DE1-4D38-16F20189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1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627E5-6B0F-7842-2C1D-3F7FCB5E3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9161A-882E-476F-CF1F-83C610D5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6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9CDE9-67F2-9D1D-AA6D-4ABDCB30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6917B-557B-D4C7-B39E-3EF0A91BE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37" y="777738"/>
            <a:ext cx="6350326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C105B-7BA3-29AA-7348-88F967B68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421CD-2F4D-1BD7-FD72-41F37137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82" y="777738"/>
            <a:ext cx="651543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7249F-F96D-1267-BF1C-E97F6F86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66414-9737-9283-E308-9A317E5D2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9" y="777738"/>
            <a:ext cx="6248721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3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E2F9C-6AF7-5690-C774-C0E526F8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E99A3-0EEC-D9C2-13AA-3797450D0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9" y="777738"/>
            <a:ext cx="6248721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20E55-B937-A306-7E74-1A92C765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F48EC-065C-9A26-03F1-E6873FD5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5" y="777738"/>
            <a:ext cx="6204269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7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D196D-B9A4-4177-A2B7-3BB90253F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9747E5-4052-E4D0-2204-34E08D765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88" y="777738"/>
            <a:ext cx="6286823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4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BBE14-64E8-BF53-F4CE-CB29D45E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5C683-3CD7-45D6-81D5-34F0AEEA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11" y="777738"/>
            <a:ext cx="6369377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48</Words>
  <Application>Microsoft Office PowerPoint</Application>
  <PresentationFormat>Widescreen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17</cp:revision>
  <dcterms:created xsi:type="dcterms:W3CDTF">2025-07-03T13:55:57Z</dcterms:created>
  <dcterms:modified xsi:type="dcterms:W3CDTF">2025-07-09T05:42:24Z</dcterms:modified>
</cp:coreProperties>
</file>