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6" r:id="rId4"/>
    <p:sldId id="259" r:id="rId5"/>
    <p:sldId id="258" r:id="rId6"/>
    <p:sldId id="316" r:id="rId7"/>
    <p:sldId id="320" r:id="rId8"/>
    <p:sldId id="315" r:id="rId9"/>
    <p:sldId id="261" r:id="rId10"/>
    <p:sldId id="260" r:id="rId11"/>
    <p:sldId id="318" r:id="rId12"/>
    <p:sldId id="319" r:id="rId13"/>
    <p:sldId id="317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COMPARATIVE FREE-VIBRATION AND PUSHOVER ANALYSIS OF A SDOF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12813-9033-F9FD-D76C-BE4E9FF4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70C82-B1B8-A55F-D866-8A20C2D9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EBA47-9488-4A90-85B3-38BE57E1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2064B-75EA-B021-4655-8756830D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9DB9-F026-36F9-4B24-DAE2EE7B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8229-F0EF-1E0B-2336-43D0CE6F4383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PUSHOVER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539D-9756-9933-F264-3294525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49C50-8D0D-6688-773D-B00D3E41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D2E-6ED5-5BEF-5652-5547827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7D31C-B54C-83D7-A849-B4E003DB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68778-26BC-BE18-1D84-53DD6ED6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1F3DC9-8F90-1DE1-E3AB-1EAF037E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09EF-9212-2F25-9767-CD2E11B7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A4C72-8CC7-5EDA-CD45-09CA548B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398FD-EB24-F8CB-2DDD-AEF61A8A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39" y="0"/>
            <a:ext cx="8156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CCB5-D0AE-CAF3-79B6-65736529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CEF228-C176-2CF6-44CF-DD9076EC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886"/>
            <a:ext cx="12192000" cy="57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0F017-841B-1BE5-A992-51F03EB0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2"/>
            <a:ext cx="12192000" cy="6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0EFD-C39A-344D-54C3-9A16EE9B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9643-8C62-8BF3-E4A4-1849EA713EDD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F8BA8-1865-474A-0F2E-16D86EC5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30</cp:revision>
  <cp:lastPrinted>2025-08-23T12:20:58Z</cp:lastPrinted>
  <dcterms:created xsi:type="dcterms:W3CDTF">2025-07-19T22:10:00Z</dcterms:created>
  <dcterms:modified xsi:type="dcterms:W3CDTF">2025-08-23T12:23:22Z</dcterms:modified>
</cp:coreProperties>
</file>