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7" r:id="rId4"/>
    <p:sldId id="315" r:id="rId5"/>
    <p:sldId id="259" r:id="rId6"/>
    <p:sldId id="258" r:id="rId7"/>
    <p:sldId id="260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-1" y="1905506"/>
            <a:ext cx="1219200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OPTIMIZATION OF A SINGLE-DEGREE-OF-FREEDOM STRUCTURE THROUGH FREE VIBRATION ANALYSIS USING OPENSEES</a:t>
            </a:r>
          </a:p>
          <a:p>
            <a:pPr algn="ctr"/>
            <a:r>
              <a:rPr lang="en-US" sz="2000" b="1" dirty="0">
                <a:solidFill>
                  <a:schemeClr val="accent5"/>
                </a:solidFill>
              </a:rPr>
              <a:t>OPTIMIZATION ALGORITHM: NEWTON-RAPHSON METHOD  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54F53-9196-E90E-6BA0-84214EA9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07" y="0"/>
            <a:ext cx="72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BFDE4-9EE7-7DCD-7FFB-000A749CC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FC725-19E9-E103-7E1F-01A83555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56"/>
            <a:ext cx="12192000" cy="656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B7275B-C792-8BB2-6CBD-D378ACE4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39" y="733286"/>
            <a:ext cx="7220321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B8067F-5DE3-556B-A50D-739C2489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81" y="0"/>
            <a:ext cx="8244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06BF41-83DD-CCAC-91C4-749A5660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E6E4-8389-645E-4B60-B9B359BF2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A5D64-415D-ECD2-EA10-FC38E0871751}"/>
              </a:ext>
            </a:extLst>
          </p:cNvPr>
          <p:cNvSpPr txBox="1"/>
          <p:nvPr/>
        </p:nvSpPr>
        <p:spPr>
          <a:xfrm>
            <a:off x="1042988" y="614363"/>
            <a:ext cx="8715375" cy="4529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81832-E4DA-4247-4EEE-DAB75BD1E7C3}"/>
              </a:ext>
            </a:extLst>
          </p:cNvPr>
          <p:cNvSpPr txBox="1"/>
          <p:nvPr/>
        </p:nvSpPr>
        <p:spPr>
          <a:xfrm>
            <a:off x="3071813" y="420484"/>
            <a:ext cx="668655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accent5"/>
                </a:solidFill>
              </a:rPr>
              <a:t> SUPPLY: 0.04384989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0.013849889675598415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0.013849889675612244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0.013849889675584585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-1.3829215550487104e-09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-10014949.600746213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1  - RESIDUAL:  10014949.600746213  - X:  10015049.600746213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0.01695705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-0.013042953880630502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-0.0130429538806109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-0.013042953880650104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-1.960237527853792e-09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6653761.952466474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2  - RESIDUAL:  6653761.952466474  - X:  3361287.6482797386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0.03822344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0.008223439438450754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0.008223439438471737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0.008223439438429778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-2.0979745718463505e-09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-3919704.055904551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3  - RESIDUAL:  3919704.055904551  - X:  7280991.70418429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0.02635108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-0.0036489159704923835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-0.0036489159704485227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-0.0036489159705362477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-4.386248309007357e-09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831899.088567141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4  - RESIDUAL:  831899.088567141  - X:  6449092.615617149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0.02968185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-0.00031814556011616063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-0.00031814556007960654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-0.0003181455601527078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-3.655062363883132e-09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87042.44372404178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5  - RESIDUAL:  87042.44372404178  - X:  6362050.171893107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0.02999714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-2.8593443473050317e-06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-2.859344311406664e-06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-2.859344383206869e-06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-3.590010233534002e-09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796.47247815511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6  - RESIDUAL:  796.47247815511  - X:  6361253.699414952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0.03000000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-6.043326949978223e-10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-6.042968105079982e-10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-6.043685829570933e-10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-3.5886224547532204e-09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0.16840241697684538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7  - RESIDUAL:  0.16840241697684538  - X:  6361253.531012535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0.03000000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5.604891550881064e-14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9.194034422677078e-14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2.0164425684754406e-14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-3.588795927100818e-09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-1.5617749419953598e-05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8  - RESIDUAL:  1.5617749419953598e-05  - X:  6361253.531028152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0.03000000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-6.938893903907228e-18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3.5887959271008185e-14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-3.589489816491209e-14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-3.5891428717960135e-09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1.9333011116481393e-09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9  - RESIDUAL:  1.9333011116481393e-09  - X:  6361253.531028151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		 Optimum Spring Area :                     6361253.531028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		 Iteration Counts:                         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		 Convergence Residual:                     1.9333011116e-09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Total time (s): 8.3125 </a:t>
            </a:r>
          </a:p>
        </p:txBody>
      </p:sp>
    </p:spTree>
    <p:extLst>
      <p:ext uri="{BB962C8B-B14F-4D97-AF65-F5344CB8AC3E}">
        <p14:creationId xmlns:p14="http://schemas.microsoft.com/office/powerpoint/2010/main" val="331074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366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11</cp:revision>
  <dcterms:created xsi:type="dcterms:W3CDTF">2025-07-19T22:10:00Z</dcterms:created>
  <dcterms:modified xsi:type="dcterms:W3CDTF">2025-07-22T07:08:25Z</dcterms:modified>
</cp:coreProperties>
</file>