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0" r:id="rId15"/>
    <p:sldId id="267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8961-6026-59AF-112E-ACD56694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8A744-2E36-EC32-54EA-EB75B8B05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E652-3606-28D2-DDAA-10DF270B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AE7F-838E-DAC8-3A21-D91D41F2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3EB7-55D9-E303-96DF-D670CE39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7903-BA05-6222-4B05-75D21A8F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5E998-5D17-4D99-46ED-11F287A8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0D6A-2834-57CF-ECB7-9ECA9BFE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87CA-942F-AED0-D961-600B2AD3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B3F4-DFB9-FB92-2F04-F2D9D1AC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29EE7-2BF5-3772-DF7E-37C183022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47AD-B4E8-E4BB-85EE-8FB3E3EB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8CF0-53F9-9ECB-8509-2BBFEC42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013B-7C25-BC99-9003-3A17C0A3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680F-D8EA-7FC0-5843-2BD41D90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DE0-91BD-A343-AE01-80F2862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C40-A396-51ED-43C3-32A574B5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8AFF-773D-BCA4-5C81-5149C7B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D986-56F3-C153-4A6A-8A21CCA2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4725-071A-6E70-FB8F-AF9A141E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241B-AA40-0A8D-14C6-5D57A02F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CF93-30A6-E7BA-E325-2A473210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14EC-5BCB-C8AC-B0ED-DC2746EB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E482-DF09-3CA3-413E-8A903B4E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0F54-2416-2ABA-29F2-0E3A6A9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A2AD-F718-6BA1-BA5A-54072EC6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D16A-F320-AF2C-2F59-0DE74E24B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ABC0-60C8-CB6F-DCC8-0139BA0F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24E29-CD23-2C51-8DC7-F7C9593E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307DF-8C96-94F3-9C23-5338C204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EE5B7-0E17-AEAB-1954-7A6D557D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143-2D3E-8F14-E6AC-77F5D02B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13B21-1D26-1182-1EBD-58B7A646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EB4CA-9525-E205-AAB0-53EDBE6F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04577-65ED-589E-AEE2-3A33E1FB1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CCFE8-4460-0A79-68D0-7A42A7902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467AF-C991-F94A-83AE-422A4606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076F7-E0D3-601D-10BF-E93E3DBC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36309-25DD-4E0D-9193-133059F7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0FE2-A617-E134-0B22-1BECA5AF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D8C92-D26B-EB73-FAD1-B1E47EB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A5258-ED84-C1E5-1F93-5FDCAF32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9FE2C-791A-74AF-546B-BF168F2B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B3F70-93DF-1B4C-E166-70B2FFF0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10E7-B566-1398-478D-B0C57D66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C5C1-0D69-0204-4847-9D2CA089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946-593A-CABC-EF33-A84C6E3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6C9F-3B02-351B-2EF5-8E218188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3C7D4-71DA-B7CA-1C0A-B67E8289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D185-0043-E09D-1121-A3E03DFD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62941-5CA5-C494-3433-AD4CD1E7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50ED-2512-190D-519E-8C4FDF04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145-9B78-C0F8-D67B-9FF175DC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81263-1D68-BC91-8D0C-02014BA5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61CE5-C332-7771-EC79-D74E008E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3DCB-BA75-5ED9-7486-DE2BFD3A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9C2F-105F-ACAD-7295-8BC37DA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B72B-9CCC-D127-6CB9-96271520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7537D-71FD-84F1-A5D2-537E2BCD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097E-BA47-31B0-9A54-BAB5A8E0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C7DF-EE89-D4F5-3F99-D5E30A34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424A-B4C9-3BB9-8A4E-5882119C3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4D9E-F34F-3A50-6052-8332A1CD9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D1CB1-C530-6FB8-4B7E-9901F9DBF5E7}"/>
              </a:ext>
            </a:extLst>
          </p:cNvPr>
          <p:cNvSpPr txBox="1"/>
          <p:nvPr/>
        </p:nvSpPr>
        <p:spPr>
          <a:xfrm>
            <a:off x="757239" y="951398"/>
            <a:ext cx="1104423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DYNAMIC RESPONSE ANALYSIS OF A SINGLE-DEGREE-OF-FREEDOM (SDOF)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ELASTIC STRUCTURE UNDER SEISMIC LOADING WITH UNCERTAINTY USING MONTE CARLO SIMULATION: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INCORPORATING BETA PROBABILITY DISTRIBUTION FOR STOCHASTIC PARAMETERS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375112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51C7E-AF9A-FACD-0178-EAC9C715A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03AF-0AEB-3247-1484-EEE7BBF1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9" y="548047"/>
            <a:ext cx="10752381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9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348B-F40E-1EC0-8DC3-7736C88C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24058-D0E5-65BE-C443-212A944E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7" y="529000"/>
            <a:ext cx="11114286" cy="5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4171-4693-8349-625E-9FDF8E543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B7192-DC7B-1053-C26D-65DE3A5E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6" y="481381"/>
            <a:ext cx="11019047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5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4D27-99A0-3D08-AB03-2F26A51E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E185D-77E3-D1AD-6681-45D5B97F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76" y="538524"/>
            <a:ext cx="10619048" cy="5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C8CE-1E3C-7E70-36F6-322CDE69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8ADA7-D546-9B4B-AE5D-D9EBC503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5" y="643285"/>
            <a:ext cx="11876190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EECA5-1A60-07C1-6CB2-022B120B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FFD61-E140-D5A6-35CE-7671D670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462333"/>
            <a:ext cx="11247619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B5002-9EC5-6F24-6DA8-5F517FDA8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F477F-FF39-E5FB-3DA2-8EE2D4CB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02" y="502920"/>
            <a:ext cx="8314996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8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D6C1-6536-5C22-DBCB-F766752CA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ED74A-4BAA-4B03-EF0D-1E09D02C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26" y="0"/>
            <a:ext cx="8317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D860F-934F-2FB5-52AD-CD874CD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7EA23-E5DE-CF5C-3418-45572F84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72" y="0"/>
            <a:ext cx="6456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3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24FD7-BD41-64A2-C89A-F6880753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F6E69-5399-F429-66CE-9E25982C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7"/>
            <a:ext cx="12192000" cy="65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8EC3-FBD2-6A39-5D44-96B9C0C0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B1EDB-B137-AABE-D08D-14828E01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462333"/>
            <a:ext cx="11247619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3E8CD-33CC-6977-3164-365FBF182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6FFD5-90CC-B27D-6FF3-F994ED6C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2" y="471857"/>
            <a:ext cx="11038095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9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0C8D-266D-B736-E0A8-28DFEF56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EE2F4-BE83-5C4A-F640-6745A7A0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8" y="519476"/>
            <a:ext cx="11057143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6FE62-64AF-B12F-BAA0-2B83B3059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0B962-F54D-599F-2A10-6B25DE04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6" y="500428"/>
            <a:ext cx="10771428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11773-A17D-8BFE-CC96-C9F01A325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3A753-AEB6-00F0-8E33-D4BD220D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2" y="500428"/>
            <a:ext cx="11038095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2992-1046-A38E-E07F-269F33D3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EB6A4-D3E1-5935-40FB-0E3CE906E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471857"/>
            <a:ext cx="10885714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14</cp:revision>
  <dcterms:created xsi:type="dcterms:W3CDTF">2025-08-09T09:11:13Z</dcterms:created>
  <dcterms:modified xsi:type="dcterms:W3CDTF">2025-08-09T12:12:29Z</dcterms:modified>
</cp:coreProperties>
</file>