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7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8961-6026-59AF-112E-ACD56694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8A744-2E36-EC32-54EA-EB75B8B05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3E652-3606-28D2-DDAA-10DF270B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AE7F-838E-DAC8-3A21-D91D41F2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3EB7-55D9-E303-96DF-D670CE39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7903-BA05-6222-4B05-75D21A8F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5E998-5D17-4D99-46ED-11F287A8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0D6A-2834-57CF-ECB7-9ECA9BFE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87CA-942F-AED0-D961-600B2AD3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B3F4-DFB9-FB92-2F04-F2D9D1AC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29EE7-2BF5-3772-DF7E-37C183022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47AD-B4E8-E4BB-85EE-8FB3E3EBC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8CF0-53F9-9ECB-8509-2BBFEC42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013B-7C25-BC99-9003-3A17C0A3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D680F-D8EA-7FC0-5843-2BD41D90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1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5DE0-91BD-A343-AE01-80F28628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3C40-A396-51ED-43C3-32A574B5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C8AFF-773D-BCA4-5C81-5149C7B8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D986-56F3-C153-4A6A-8A21CCA2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4725-071A-6E70-FB8F-AF9A141E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241B-AA40-0A8D-14C6-5D57A02F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8CF93-30A6-E7BA-E325-2A473210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14EC-5BCB-C8AC-B0ED-DC2746EB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E482-DF09-3CA3-413E-8A903B4E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0F54-2416-2ABA-29F2-0E3A6A9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A2AD-F718-6BA1-BA5A-54072EC6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D16A-F320-AF2C-2F59-0DE74E24B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5ABC0-60C8-CB6F-DCC8-0139BA0F6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24E29-CD23-2C51-8DC7-F7C9593E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307DF-8C96-94F3-9C23-5338C204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EE5B7-0E17-AEAB-1954-7A6D557D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1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9143-2D3E-8F14-E6AC-77F5D02B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13B21-1D26-1182-1EBD-58B7A646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EB4CA-9525-E205-AAB0-53EDBE6F6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04577-65ED-589E-AEE2-3A33E1FB1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CCFE8-4460-0A79-68D0-7A42A7902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467AF-C991-F94A-83AE-422A4606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076F7-E0D3-601D-10BF-E93E3DBC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36309-25DD-4E0D-9193-133059F7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0FE2-A617-E134-0B22-1BECA5AF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D8C92-D26B-EB73-FAD1-B1E47EBE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A5258-ED84-C1E5-1F93-5FDCAF32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9FE2C-791A-74AF-546B-BF168F2B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1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B3F70-93DF-1B4C-E166-70B2FFF0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F10E7-B566-1398-478D-B0C57D66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DC5C1-0D69-0204-4847-9D2CA089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2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D946-593A-CABC-EF33-A84C6E33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6C9F-3B02-351B-2EF5-8E218188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3C7D4-71DA-B7CA-1C0A-B67E8289E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D185-0043-E09D-1121-A3E03DFD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62941-5CA5-C494-3433-AD4CD1E7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C50ED-2512-190D-519E-8C4FDF04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6145-9B78-C0F8-D67B-9FF175DC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81263-1D68-BC91-8D0C-02014BA5A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61CE5-C332-7771-EC79-D74E008E2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F3DCB-BA75-5ED9-7486-DE2BFD3A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B9C2F-105F-ACAD-7295-8BC37DAD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7B72B-9CCC-D127-6CB9-96271520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1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7537D-71FD-84F1-A5D2-537E2BCD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3097E-BA47-31B0-9A54-BAB5A8E0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BC7DF-EE89-D4F5-3F99-D5E30A34F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7E7659-BCFC-4E05-8154-9837B0FA7179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424A-B4C9-3BB9-8A4E-5882119C3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C4D9E-F34F-3A50-6052-8332A1CD9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40D72-04FD-44CA-875A-5AC14F790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0D1CB1-C530-6FB8-4B7E-9901F9DBF5E7}"/>
              </a:ext>
            </a:extLst>
          </p:cNvPr>
          <p:cNvSpPr txBox="1"/>
          <p:nvPr/>
        </p:nvSpPr>
        <p:spPr>
          <a:xfrm>
            <a:off x="757239" y="951398"/>
            <a:ext cx="1104423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DYNAMIC RESPONSE ANALYSIS OF A SINGLE-DEGREE-OF-FREEDOM (SDOF)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INELASTIC STRUCTURE UNDER SEISMIC LOADING WITH UNCERTAINTY USING MONTE CARLO SIMULATION: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INCORPORATING BETA PROBABILITY DISTRIBUTION FOR STOCHASTIC PARAMETERS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 </a:t>
            </a:r>
          </a:p>
        </p:txBody>
      </p:sp>
    </p:spTree>
    <p:extLst>
      <p:ext uri="{BB962C8B-B14F-4D97-AF65-F5344CB8AC3E}">
        <p14:creationId xmlns:p14="http://schemas.microsoft.com/office/powerpoint/2010/main" val="375112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08EBE-0E83-C5F1-D0BA-CDD91E85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E5C36D-2C02-FF3A-12EE-8815BD65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3" y="576619"/>
            <a:ext cx="10733333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6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5BF83-6004-671F-0272-DE963C249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B3D64E-2CF1-17EE-4003-D7FBACF0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9" y="490905"/>
            <a:ext cx="11152381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1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18EC3-FBD2-6A39-5D44-96B9C0C0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5AB55-AADF-3D1B-36E3-C68D6198C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8" y="490905"/>
            <a:ext cx="11057143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4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F8228-03A3-C6FD-43A3-7BD2E4148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3E2A1-2501-4648-DFA2-A472515C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7" y="509952"/>
            <a:ext cx="10961905" cy="5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0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15D01-3DED-E8C8-CF0E-85A24729B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AC41E-A187-928D-FC86-FC1AF9E4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81" y="500428"/>
            <a:ext cx="11095238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DE4E7-EB41-244E-252D-CA9AABAF3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6F617-1159-5F07-B036-700061D8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4" y="490905"/>
            <a:ext cx="10980952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8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5B4B2-93F2-34DD-1EF7-4CC4C6635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5B86A-737D-1AA5-DD56-3591671E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605190"/>
            <a:ext cx="10885714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5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F8936-F509-43ED-C9A9-EC3452FEF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D42B31-58A9-9815-0E83-C33A70E5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8" y="576619"/>
            <a:ext cx="11857143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8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32C91-2265-4DAB-9D49-DCD58DA51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DE597-3980-909F-B37A-F1DDDC32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0" y="424238"/>
            <a:ext cx="11247619" cy="6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5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EECA5-1A60-07C1-6CB2-022B120BF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7F9D0-D9BE-8774-91E9-726236FF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54" y="502920"/>
            <a:ext cx="8650491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2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D860F-934F-2FB5-52AD-CD874CD5A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47EA23-E5DE-CF5C-3418-45572F84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72" y="0"/>
            <a:ext cx="6456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34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6B4EE-9F0A-5CEB-9A3A-80B9B5809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6B98E-7C0D-35AF-6747-7DA68C4B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28" y="0"/>
            <a:ext cx="8341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3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24FD7-BD41-64A2-C89A-F68807539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DBC02-B52B-48A1-41A9-28E7C531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75"/>
            <a:ext cx="12192000" cy="66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8188E-A3E6-8F77-89A3-9C362825D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40D534-EFB3-23D7-45A9-712A21C8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19" y="443285"/>
            <a:ext cx="11304762" cy="5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3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A7D3-92C7-BB26-53F2-D50C9B3D9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CA45D-CD8A-8CD8-9EBB-59567551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3" y="405190"/>
            <a:ext cx="11133333" cy="6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9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5B9B5-DDC7-A063-391C-D2D1E8AB5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64325-05FA-DF1C-5972-CCF79FF3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3" y="376619"/>
            <a:ext cx="11133333" cy="6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9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80257-C2AE-81B4-5EA5-B113576EB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70EE2-4F31-A4B7-F988-9D2E47F7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52" y="481381"/>
            <a:ext cx="11038095" cy="5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2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3936D-A184-AFDC-AAA2-BCF498AE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4E0219-A91F-A3B0-5550-AB8B5B79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538524"/>
            <a:ext cx="10885714" cy="5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5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2F896-DBA7-51E8-01F6-186BD07A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E0746-7597-F393-B475-B82A2C74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52" y="529000"/>
            <a:ext cx="11038095" cy="5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49</Words>
  <Application>Microsoft Office PowerPoint</Application>
  <PresentationFormat>Widescreen</PresentationFormat>
  <Paragraphs>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8</cp:revision>
  <dcterms:created xsi:type="dcterms:W3CDTF">2025-08-09T09:11:13Z</dcterms:created>
  <dcterms:modified xsi:type="dcterms:W3CDTF">2025-08-09T09:26:09Z</dcterms:modified>
</cp:coreProperties>
</file>