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303" r:id="rId4"/>
    <p:sldId id="258" r:id="rId5"/>
    <p:sldId id="259" r:id="rId6"/>
    <p:sldId id="260" r:id="rId7"/>
    <p:sldId id="262" r:id="rId8"/>
    <p:sldId id="265" r:id="rId9"/>
    <p:sldId id="263" r:id="rId10"/>
    <p:sldId id="268" r:id="rId11"/>
    <p:sldId id="269" r:id="rId12"/>
    <p:sldId id="270" r:id="rId13"/>
    <p:sldId id="271" r:id="rId14"/>
    <p:sldId id="264" r:id="rId15"/>
    <p:sldId id="288" r:id="rId16"/>
    <p:sldId id="276" r:id="rId17"/>
    <p:sldId id="289" r:id="rId18"/>
    <p:sldId id="290" r:id="rId19"/>
    <p:sldId id="291" r:id="rId20"/>
    <p:sldId id="292" r:id="rId21"/>
    <p:sldId id="293" r:id="rId22"/>
    <p:sldId id="294" r:id="rId23"/>
    <p:sldId id="287" r:id="rId24"/>
    <p:sldId id="295" r:id="rId25"/>
    <p:sldId id="296" r:id="rId26"/>
    <p:sldId id="297" r:id="rId27"/>
    <p:sldId id="298" r:id="rId28"/>
    <p:sldId id="299" r:id="rId29"/>
    <p:sldId id="300" r:id="rId30"/>
    <p:sldId id="302" r:id="rId31"/>
    <p:sldId id="301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C774-3566-0446-5D57-84E1B501E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09D26-9DAB-EDB8-AAA0-AAED51CFD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113E-795D-7AFC-07A3-6153D6B6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C6B5E-6D41-B4EF-E3A2-C9787C6B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C92A1-DB18-A236-B9B2-3AFCE84C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6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C064-8D73-E5ED-2C4E-9EC6AC24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5B5F8-6025-93A0-614A-6E0347B74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EF5DB-FD16-0C55-CE4F-41771E4F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0A4DC-5695-2028-B880-E80975A8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EF10E-C8D5-5856-4E40-AE556A6D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7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B4934-A23C-1882-432A-CD0DFD10D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8ACD6-59C0-63CE-D986-2815E8E60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0AC7C-A3D9-7D1F-9290-5E86A02A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A547-4F88-5D50-C1B0-90D489CF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9994-E9E4-383F-90A1-D27BF7F0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B559-EE53-5C0F-25D6-BB93DC87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B93EA-6A95-2943-D83E-EBCD9AAE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9A05D-E638-F42F-FBB7-3B9FBE29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DB614-98C9-7BC1-1DA0-996D1319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2BDEF-95F4-5198-3D89-34FA1899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F2C2-58EB-DD29-481A-02FCC033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E3AA-8C33-E8B7-CB17-7C476BE09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3136D-E0E8-09C0-8DC3-158DAE8D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2A695-A670-5DEE-3644-B92E5B20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50B-2A64-B04C-20CB-8382D812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8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C51C-0E42-6AD9-F260-EA7F2AC3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C026-A70C-70F6-087C-0DDF9A917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486C7-5C6F-378C-27DB-1EDF656D8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C1704-6FEE-4106-FBD6-2DD0DE55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9B722-8477-5E6E-F7CB-3D6BA013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5B044-E13F-CBB7-8DA4-ABC879F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0C03-71A6-0659-41C2-F9D56FCB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41305-D8DD-349D-1584-CCCBECCC7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B9E41-E45E-1C00-2329-8FC7230BB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22264-9545-6C92-AECE-CBCCDD72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AB1A6-5D75-39ED-2A73-559117D70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C7EA6F-A76E-B165-402D-D69E9106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A568A-16B3-2A58-53B6-466ADF81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2AFD6-7E9F-7BCD-C8A4-22E91BB9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4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1479-72EF-29C0-C1BF-D49C12FF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40A88-748E-9A13-559E-30B647F0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0F84D-B2BF-6E4D-B356-A20EC4D5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1664B-38AF-ED6D-58F4-FE3B79E1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4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A86F6-FAD0-65DF-D4A1-95129B08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E8126-1DF1-0BFB-42FC-67C476D2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B0302-1719-59D9-0606-BE51281C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9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432B-FA56-AF95-6446-EA9C7DCB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2CCB-09F4-5821-1353-BABCF538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749A3-D807-D9A9-EF55-80D84955F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152BD-79F4-B060-1ED8-4FACD529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22D2D-E96E-B04B-736F-32FC96A9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1F9F6-E79F-2722-98E4-EE738849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5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E6F7-BE74-DD1D-E125-69266936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B0A74-6EAA-82AE-0881-0386A1CD4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D1250-687C-42D7-AEC0-EF698FE9A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CB51F-E5A5-E67B-DF66-DF2684DF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2C33C-076D-FC4C-5D8E-BA666FCF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E1C5C-8796-F652-FAFF-E38ACC33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5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BF365-61A9-1946-6C93-B25D404B9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4F17B-81F9-3FDD-C2EC-DCF54ECD2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81AA-4CDD-CDD3-0B45-EE4670099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70E95-683F-409E-B2E3-99296C1B67C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4040F-5AE0-9DC4-612E-D5A797A3D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7DA3-676A-3274-5040-246855DF8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A5D17C-246E-4720-A114-6B1018FB5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1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1B695-E914-E404-560E-F8961D675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62A69A-A384-31D4-0C3E-4C3C888A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50" y="0"/>
            <a:ext cx="11507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5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C4480-1008-34C1-6C50-571E8B051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B22137-482E-355A-E19A-442B323D8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9" y="234786"/>
            <a:ext cx="93730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43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3B4B7-9A83-B3F3-33ED-29D4627DF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239B1B-D238-AD9D-E301-C34550647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74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CABF6-7538-E99D-AB59-7DDFB31AB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65E02C-193C-8630-43DB-BF9FB129A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60" y="234786"/>
            <a:ext cx="93476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5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92BCE-FE46-2CAE-4D7D-609B2B8C8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A3688F-942D-CD9B-FAAA-0E5C5B23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7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1BDB3-A2B0-2772-3680-2AA4901A4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D1BD17-7468-7A47-DD85-0A639934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16" y="234786"/>
            <a:ext cx="910636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9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650B8-832A-E287-7BCE-BC2C2BC83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88C00-68C3-46B7-E8B0-D01A12A11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11" y="234786"/>
            <a:ext cx="93095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4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13DA8-32EE-37CF-3D4E-34A1B6A28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28BA01-8651-B23E-E514-9D846E2007F4}"/>
              </a:ext>
            </a:extLst>
          </p:cNvPr>
          <p:cNvSpPr txBox="1"/>
          <p:nvPr/>
        </p:nvSpPr>
        <p:spPr>
          <a:xfrm>
            <a:off x="3514725" y="2457450"/>
            <a:ext cx="47148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</a:rPr>
              <a:t>THERMAL ANALYSIS RESULTS</a:t>
            </a:r>
          </a:p>
        </p:txBody>
      </p:sp>
    </p:spTree>
    <p:extLst>
      <p:ext uri="{BB962C8B-B14F-4D97-AF65-F5344CB8AC3E}">
        <p14:creationId xmlns:p14="http://schemas.microsoft.com/office/powerpoint/2010/main" val="1738190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B482E-EA14-F489-C5F6-08428EA43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6703D6-9DA3-EC6E-3FC6-776062ED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37" y="234786"/>
            <a:ext cx="92651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41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68A12-22DD-49B3-45DD-E67DAB8C8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9DB38-413E-0AA1-530C-672DAE177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1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D20C9-2B01-6873-C5D2-3C46F74CA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527DBF-8604-4F94-128F-15E485A92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44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744511-F716-21F5-817C-7A908DD35975}"/>
              </a:ext>
            </a:extLst>
          </p:cNvPr>
          <p:cNvSpPr txBox="1"/>
          <p:nvPr/>
        </p:nvSpPr>
        <p:spPr>
          <a:xfrm>
            <a:off x="871538" y="2167116"/>
            <a:ext cx="108870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 THE NAME OF ALLAH</a:t>
            </a:r>
          </a:p>
          <a:p>
            <a:pPr algn="ctr"/>
            <a:r>
              <a:rPr lang="en-US" sz="2800" b="1" dirty="0">
                <a:solidFill>
                  <a:schemeClr val="accent3"/>
                </a:solidFill>
              </a:rPr>
              <a:t>SEQUENTIAL THERMAL LOAD AND SEISMIC ANALYSIS OF A CONCRETE FRAME USING OPENSEES. </a:t>
            </a:r>
          </a:p>
          <a:p>
            <a:pPr algn="ctr"/>
            <a:r>
              <a:rPr lang="en-US" sz="2800" b="1" dirty="0">
                <a:solidFill>
                  <a:schemeClr val="accent3"/>
                </a:solidFill>
              </a:rPr>
              <a:t>THERMAL LOAD APPLIED THERMAL LOAD ON ALL ELEMENTS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10094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2A2E6-3A22-1312-8DFE-8CC3861B7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C0B7AB-6898-BFBD-6DF0-B102949D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84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8B379-EDDB-1B88-5BAB-EDE240038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B3D9B9-77EE-926C-719D-FA23E76A1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16" y="234786"/>
            <a:ext cx="910636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63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4E2A9-4B62-A0F4-F9CB-53BDC63E6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925E0B-2FD6-BDCA-0308-9986979D7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34786"/>
            <a:ext cx="93857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20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2CB17-E330-C353-9EEF-B38D23210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46A6FC-9D85-E804-F636-8CDB8630632B}"/>
              </a:ext>
            </a:extLst>
          </p:cNvPr>
          <p:cNvSpPr txBox="1"/>
          <p:nvPr/>
        </p:nvSpPr>
        <p:spPr>
          <a:xfrm>
            <a:off x="3228975" y="2767280"/>
            <a:ext cx="6000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</a:rPr>
              <a:t>SEISMIC ANALYSIS RESULTS</a:t>
            </a:r>
          </a:p>
        </p:txBody>
      </p:sp>
    </p:spTree>
    <p:extLst>
      <p:ext uri="{BB962C8B-B14F-4D97-AF65-F5344CB8AC3E}">
        <p14:creationId xmlns:p14="http://schemas.microsoft.com/office/powerpoint/2010/main" val="1962273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F1AC0-5658-D39C-F317-4DC334640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ED60C4-3979-51B1-0E47-EAB20054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642" y="936497"/>
            <a:ext cx="711871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88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3BCB9-216D-9928-808C-A5FF01CE6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2B428D-3DCC-28C7-1102-06EC3F0FF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08" y="936497"/>
            <a:ext cx="647098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97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576A9-D4A4-D64C-B009-A1E31B0DD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6328A4-5538-0158-B79C-8C7CEFB6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00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441E3-8921-1969-5489-0F439B294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AED671-EF69-EC6D-D370-62884ECA2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61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D26C4-14E6-B2BC-4149-BB54AE0E5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6735AB-7352-03CA-C0A4-13BDB69FF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28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B8F45-7455-FFAB-0690-8F987B422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FBF716-62A5-D4FC-0583-B1F0A7DD3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633" y="936497"/>
            <a:ext cx="650273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4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9952B-238D-A1C9-49B2-D00C2F5F6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044273-A4AC-C9AD-E031-4781FFAD2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6"/>
            <a:ext cx="12192000" cy="659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08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3BD7B-DFF1-A14B-C209-9479ED3E2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6BE787-C8FC-B1E0-29F9-3F8ABC523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40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6949C-7871-C7B5-E1C1-8FF26EBE5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427270-86E4-53FF-CCE1-6546554F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551B7-9E00-7E76-EC5F-07FF675F9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8F7757-C5D9-DEE4-0076-78AD748DB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8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9795A-809D-1905-1D70-24BC62098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EB6021-9B9A-9D1A-4C3F-456F2A4CA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9" y="234786"/>
            <a:ext cx="93730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5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83EF-C08B-FB79-E65D-F070CBAA7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52A1A9-E0A0-4D73-F4F8-40256FDA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0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F5D7E-6402-FD2B-89BB-BB3672E18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FBA4C6-5428-7C80-14A4-50BF0F9BB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9" y="234786"/>
            <a:ext cx="93730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90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39A9E-4C41-4764-C8DB-E52EFE8BF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CA7226-4D58-6502-6B35-6E54D6D81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60" y="234786"/>
            <a:ext cx="93476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9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13DED-2111-6C28-47CC-609B9FFD6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B23EA8-9A01-3E94-363F-5863F21A0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25260"/>
            <a:ext cx="9296878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8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13C3E-87B3-B259-9FDE-F0D50AA1D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81A185-1650-51A7-6C67-1B63979A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37" y="225260"/>
            <a:ext cx="9239725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1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40</Words>
  <Application>Microsoft Office PowerPoint</Application>
  <PresentationFormat>Widescreen</PresentationFormat>
  <Paragraphs>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30</cp:revision>
  <dcterms:created xsi:type="dcterms:W3CDTF">2025-06-28T03:55:14Z</dcterms:created>
  <dcterms:modified xsi:type="dcterms:W3CDTF">2025-06-28T07:49:56Z</dcterms:modified>
</cp:coreProperties>
</file>