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8" r:id="rId5"/>
    <p:sldId id="283" r:id="rId6"/>
    <p:sldId id="261" r:id="rId7"/>
    <p:sldId id="282" r:id="rId8"/>
    <p:sldId id="278" r:id="rId9"/>
    <p:sldId id="259" r:id="rId10"/>
    <p:sldId id="273" r:id="rId11"/>
    <p:sldId id="274" r:id="rId12"/>
    <p:sldId id="275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012954"/>
            <a:ext cx="120950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CONCRETE COLUMN SECTION REBAR OPTIMIZATION BASED ON DEMAND BASE-SHEAR REACTION.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UTILIZING PARALLEL PROCESSING PROCEDURES FOR THE SIMULTANEOUS EXECUTION OF NONLINEAR STATIC AND DYNAMIC CONCRETE</a:t>
            </a:r>
            <a:r>
              <a:rPr lang="fa-IR" sz="4000" b="1" dirty="0">
                <a:solidFill>
                  <a:schemeClr val="accent5"/>
                </a:solidFill>
              </a:rPr>
              <a:t> </a:t>
            </a:r>
            <a:r>
              <a:rPr lang="en-US" sz="4000" b="1" dirty="0">
                <a:solidFill>
                  <a:schemeClr val="accent5"/>
                </a:solidFill>
              </a:rPr>
              <a:t>STRUCTURAL ANALYSIS,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9E98-FC23-77B4-1C7C-D4BAABBF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30E80-D162-C327-8F6B-242B5C93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9E3F-7DF1-351A-7919-36887320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D6E42-F1AD-CA66-20F2-9DA62CB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C07B-2767-BFFF-65F9-E45753BF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667EA-2FA8-BB43-A395-5C79A0E8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8D7-D3A4-DE74-A734-C085F8BA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665F-3399-2B40-5939-05DA8438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562E-5D40-2E49-D9F4-71060D58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9C71B-185C-596E-E96F-411408A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E325-18FF-94D6-EB71-662C7838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BBBBC-C22A-909B-7F5D-06C635E0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A4168-D31E-79C7-928D-9944E020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8D5A1-CED0-16E1-5227-80E4B8F2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3"/>
            <a:ext cx="12192000" cy="66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E42DF-26FA-C37C-2D22-C66BCB5B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25629-ED8A-0646-E1A4-C3778EBDC33F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83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9B26B-100E-D1A8-9D37-CFCCF3CE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82CD4-1E6A-ECA1-CD00-A84B4E24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3FB7F-0AF4-012C-5831-3C19E851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0DFE7-C284-41E5-D3EE-1F7CCCE000CB}"/>
              </a:ext>
            </a:extLst>
          </p:cNvPr>
          <p:cNvSpPr txBox="1"/>
          <p:nvPr/>
        </p:nvSpPr>
        <p:spPr>
          <a:xfrm>
            <a:off x="2631281" y="1485899"/>
            <a:ext cx="69294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Start time (HH:MM:SS): 16:38:29</a:t>
            </a:r>
          </a:p>
          <a:p>
            <a:endParaRPr lang="en-US" sz="2000" b="1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SUPPLY: 215532.37905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53208.63548428315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IT: 6 - RESIDUAL: 2.036359e-08 - COLUMN SECTION REBAR DIAMETER 8.588362e+00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		 Optimum Section Rebar Diameter:   8.5884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		 Iteration Counts:                 6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		 Convergence Residual:             2.0363594501e-08</a:t>
            </a:r>
          </a:p>
          <a:p>
            <a:endParaRPr lang="en-US" sz="2000" b="1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Finish time (HH:MM:SS): 16:43:28</a:t>
            </a:r>
          </a:p>
        </p:txBody>
      </p:sp>
    </p:spTree>
    <p:extLst>
      <p:ext uri="{BB962C8B-B14F-4D97-AF65-F5344CB8AC3E}">
        <p14:creationId xmlns:p14="http://schemas.microsoft.com/office/powerpoint/2010/main" val="166391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D614-D546-4909-622A-AFCCBAC7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D03D3-166C-EE98-07D5-66247217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0BEC-026B-6870-BE74-1E7932C4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04E6D-93B3-9A60-4663-6BEE203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22</cp:revision>
  <cp:lastPrinted>2025-07-18T07:28:04Z</cp:lastPrinted>
  <dcterms:created xsi:type="dcterms:W3CDTF">2025-07-14T18:44:20Z</dcterms:created>
  <dcterms:modified xsi:type="dcterms:W3CDTF">2025-07-27T13:23:29Z</dcterms:modified>
</cp:coreProperties>
</file>