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81" r:id="rId4"/>
    <p:sldId id="258" r:id="rId5"/>
    <p:sldId id="283" r:id="rId6"/>
    <p:sldId id="282" r:id="rId7"/>
    <p:sldId id="259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0" y="1012954"/>
            <a:ext cx="1209501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5"/>
              </a:solidFill>
            </a:endParaRP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CONCRETE COLUMN SECTION REBAR OPTIMIZATION BASED ON DEMAND BASE-SHEAR REACTION.</a:t>
            </a: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UTILIZING PARALLEL PROCESSING PROCEDURES FOR THE SIMULTANEOUS EXECUTION OF NONLINEAR STATIC AND DYNAMIC CONCRETE</a:t>
            </a:r>
            <a:r>
              <a:rPr lang="fa-IR" sz="4000" b="1" dirty="0">
                <a:solidFill>
                  <a:schemeClr val="accent5"/>
                </a:solidFill>
              </a:rPr>
              <a:t> </a:t>
            </a:r>
            <a:r>
              <a:rPr lang="en-US" sz="4000" b="1" dirty="0">
                <a:solidFill>
                  <a:schemeClr val="accent5"/>
                </a:solidFill>
              </a:rPr>
              <a:t>STRUCTURAL ANALYSIS, USING OPENSEES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5"/>
                </a:solidFill>
              </a:rPr>
              <a:t> </a:t>
            </a:r>
            <a:endParaRPr 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1C07B-2767-BFFF-65F9-E45753BFB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3667EA-2FA8-BB43-A395-5C79A0E8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1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5B8D7-D3A4-DE74-A734-C085F8BA9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5D665F-3399-2B40-5939-05DA84382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09" y="225260"/>
            <a:ext cx="9385782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74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0562E-5D40-2E49-D9F4-71060D586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39C71B-185C-596E-E96F-411408AB1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09" y="225260"/>
            <a:ext cx="9385782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97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6D614-D546-4909-622A-AFCCBAC73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92BFC7-E73A-CE38-7EDF-A5694E470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0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BE325-18FF-94D6-EB71-662C78385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9D644B-C04E-8B4C-B9B1-6FB8D558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9B26B-100E-D1A8-9D37-CFCCF3CEC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D82CD4-1E6A-ECA1-CD00-A84B4E242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8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62F76B-29AC-ED27-EF91-38F16193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29" y="0"/>
            <a:ext cx="8277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6A9D3B-A9D9-DDCC-19D8-71F875F1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769" y="0"/>
            <a:ext cx="5584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EF4063-4A9D-BE75-1DD0-649BB15EF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06"/>
            <a:ext cx="12192000" cy="658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E42DF-26FA-C37C-2D22-C66BCB5B2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725629-ED8A-0646-E1A4-C3778EBDC33F}"/>
              </a:ext>
            </a:extLst>
          </p:cNvPr>
          <p:cNvSpPr txBox="1"/>
          <p:nvPr/>
        </p:nvSpPr>
        <p:spPr>
          <a:xfrm>
            <a:off x="1" y="2660073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NONLINEAR STATIC ANALYSIS</a:t>
            </a:r>
          </a:p>
          <a:p>
            <a:pPr algn="ctr"/>
            <a:r>
              <a:rPr lang="en-US" sz="5400" b="1" dirty="0">
                <a:solidFill>
                  <a:schemeClr val="accent5"/>
                </a:solidFill>
              </a:rPr>
              <a:t>(PUSHOVER)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18831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3FB7F-0AF4-012C-5831-3C19E8510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C0D720-0F83-A97D-2037-26135AA04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828800"/>
            <a:ext cx="6400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1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80BEC-026B-6870-BE74-1E7932C49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704E6D-93B3-9A60-4663-6BEE2033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9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79E98-FC23-77B4-1C7C-D4BAABBF1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930E80-D162-C327-8F6B-242B5C932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05" y="234786"/>
            <a:ext cx="953819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3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09E3F-7DF1-351A-7919-368873208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CD6E42-F1AD-CA66-20F2-9DA62CB04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57</Words>
  <Application>Microsoft Office PowerPoint</Application>
  <PresentationFormat>Widescreen</PresentationFormat>
  <Paragraphs>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18</cp:revision>
  <cp:lastPrinted>2025-07-18T07:28:04Z</cp:lastPrinted>
  <dcterms:created xsi:type="dcterms:W3CDTF">2025-07-14T18:44:20Z</dcterms:created>
  <dcterms:modified xsi:type="dcterms:W3CDTF">2025-07-18T07:28:05Z</dcterms:modified>
</cp:coreProperties>
</file>