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6" r:id="rId11"/>
    <p:sldId id="287" r:id="rId12"/>
    <p:sldId id="303" r:id="rId13"/>
    <p:sldId id="304" r:id="rId14"/>
    <p:sldId id="260" r:id="rId15"/>
    <p:sldId id="291" r:id="rId16"/>
    <p:sldId id="292" r:id="rId17"/>
    <p:sldId id="293" r:id="rId18"/>
    <p:sldId id="294" r:id="rId19"/>
    <p:sldId id="295" r:id="rId20"/>
    <p:sldId id="296" r:id="rId21"/>
    <p:sldId id="299" r:id="rId22"/>
    <p:sldId id="300" r:id="rId23"/>
    <p:sldId id="3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-1" y="397401"/>
            <a:ext cx="1219200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6000" b="1" dirty="0">
                <a:solidFill>
                  <a:schemeClr val="accent3"/>
                </a:solidFill>
              </a:rPr>
              <a:t>ASSESSMENTS OF THE STRUCTURAL DUCTILITY DAMAGE INDEX WITH DIFFERENT CONFINEMENT ENHANCEMENT RATIO OF CONCRETE FRAME 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6457B-C832-4002-76AA-56F6A818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00052-05AB-9E14-EF61-470ED3A6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C8F24-3757-48B9-B128-88F04115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5" y="234786"/>
            <a:ext cx="9315929" cy="638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EF974-F2B6-3364-9E75-B396876306DB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[1.21772102e+02 1.59682013e+06]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[6.69373716e+02 1.80637355e+06]]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13113.19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2698.60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382.67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5.50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1.13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1.1312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5.4969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5.4969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6.2183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-0.2217</a:t>
            </a:r>
          </a:p>
        </p:txBody>
      </p:sp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72D3-145B-F6DE-5EB8-28ED6ACD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0F883-C0D0-9628-2B1E-20514969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8EF42-4405-0EF2-9BB3-7506E6ED7691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[8.33194946e+00 2.00005546e+06]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[5.20171457e+01 1.80637355e+06]]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240046.52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34726.50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-4433.58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6.24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0.90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0.9032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6.2431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6.2431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5.6385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-0.1901</a:t>
            </a:r>
          </a:p>
        </p:txBody>
      </p:sp>
    </p:spTree>
    <p:extLst>
      <p:ext uri="{BB962C8B-B14F-4D97-AF65-F5344CB8AC3E}">
        <p14:creationId xmlns:p14="http://schemas.microsoft.com/office/powerpoint/2010/main" val="2694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61E7B-7163-4FEF-ED8D-FA2DF744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8FD5F-B24D-D8A0-960A-B2789961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ADC3A-12AB-FF57-FA80-5C05F5D9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8" y="936497"/>
            <a:ext cx="647098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7A446-BAB4-87E6-7DD9-9FBA9EF2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15618-B35E-0D45-EF85-576EB020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4FC82-6A71-85FF-F7BF-8130DD5A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80" y="0"/>
            <a:ext cx="8209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EE268-A3F9-8D05-8A39-34280222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0DB4F-965C-3ADA-3B97-14F371C6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210EB-2DE3-0EFA-441D-C371B6C3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CE41D-EA74-BADA-19B4-27314767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B5E9F-19E5-CB96-0EC2-49300C1A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77" y="936497"/>
            <a:ext cx="671864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EAC594-253C-BD82-4391-313BB099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12"/>
            <a:ext cx="12192000" cy="65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81DEF-B0AC-D14D-EA8B-C7389ACD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76DCDE-0E68-1B83-CBF8-29F412EB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BFB40-19EA-5C6C-FE97-6DEF9D9E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58" y="234786"/>
            <a:ext cx="94238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2E4717-3BDF-9E93-B457-A65D969C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266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38</cp:revision>
  <cp:lastPrinted>2025-07-26T13:21:45Z</cp:lastPrinted>
  <dcterms:created xsi:type="dcterms:W3CDTF">2025-07-14T18:44:20Z</dcterms:created>
  <dcterms:modified xsi:type="dcterms:W3CDTF">2025-08-02T10:13:08Z</dcterms:modified>
</cp:coreProperties>
</file>