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11" r:id="rId4"/>
    <p:sldId id="295" r:id="rId5"/>
    <p:sldId id="315" r:id="rId6"/>
    <p:sldId id="270" r:id="rId7"/>
    <p:sldId id="308" r:id="rId8"/>
    <p:sldId id="291" r:id="rId9"/>
    <p:sldId id="292" r:id="rId10"/>
    <p:sldId id="287" r:id="rId11"/>
    <p:sldId id="288" r:id="rId12"/>
    <p:sldId id="289" r:id="rId13"/>
    <p:sldId id="290" r:id="rId14"/>
    <p:sldId id="274" r:id="rId15"/>
    <p:sldId id="293" r:id="rId16"/>
    <p:sldId id="294" r:id="rId17"/>
    <p:sldId id="275" r:id="rId18"/>
    <p:sldId id="312" r:id="rId19"/>
    <p:sldId id="313" r:id="rId20"/>
    <p:sldId id="314" r:id="rId21"/>
    <p:sldId id="309" r:id="rId22"/>
    <p:sldId id="31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0" y="1597729"/>
            <a:ext cx="12192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&gt;&gt; IN THE NAME OF ALLAH, THE MOST GRACIOUS, THE MOST MERCIFUL &lt;&lt; </a:t>
            </a:r>
          </a:p>
          <a:p>
            <a:pPr algn="ctr"/>
            <a:r>
              <a:rPr lang="en-US" sz="4000" b="1" dirty="0">
                <a:solidFill>
                  <a:schemeClr val="accent3"/>
                </a:solidFill>
              </a:rPr>
              <a:t>SENSITIVITY ANALYSIS OF CONCRETE FRAME BY CHANGING COLUMN REBAR DIAMETER AND COLUMN SECTION DEPTH USING OPENSEES FOR STRUCTURAL BEHAVIOR COEFFICIENT CALCULATION.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2F9C-6AF7-5690-C774-C0E526F8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921C1B-490E-7531-AC34-F794839DB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98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0E55-B937-A306-7E74-1A92C765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B10ADD-3B31-1E1B-52EA-4B69ADCF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7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D196D-B9A4-4177-A2B7-3BB90253F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6F6D00-65AB-8815-6833-2D30D519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639" y="777738"/>
            <a:ext cx="6248721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BBE14-64E8-BF53-F4CE-CB29D45E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D5D9DA-6DEE-9016-5850-923A91701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260" y="777738"/>
            <a:ext cx="6407479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5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048E0-21F3-7AFD-44A2-0EF32327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6B36D4-B29C-3453-A642-402FAF62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90D65-F57A-FA03-AF51-761D599B7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8B8C7D-980D-BD43-1CBE-544B59776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335" y="234786"/>
            <a:ext cx="934133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56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1AB31-E04D-855F-EFA2-0F0E2CF0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FA4B3-4341-9DBF-9414-1F382D07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2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D9BF-E57E-D2D6-8436-DE9DD0BAB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A69466-D83F-366E-ED9A-E0AB31C4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982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83835-0300-4551-9B63-8D47670B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2D2A6A-1B9C-4B41-2129-43603E39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58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7570B-5927-DCE8-5AE1-43BF95874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67CDC0-6231-EE02-0C79-C88FF491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B6A847-6618-BE60-F365-48E1B49F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99" y="0"/>
            <a:ext cx="10904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997A7-BA0E-CF0B-72A3-C85DF43B9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490771-A18F-5213-5FA7-CAED74FF9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35" y="234786"/>
            <a:ext cx="931592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21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0EB2-CAA8-925C-211E-2E20829BF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5BC7E5-09E2-E81C-BF7A-C7B404D46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312" y="234786"/>
            <a:ext cx="9233375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5C3894-5EB5-4783-C10F-F1AC098D9D41}"/>
              </a:ext>
            </a:extLst>
          </p:cNvPr>
          <p:cNvSpPr txBox="1"/>
          <p:nvPr/>
        </p:nvSpPr>
        <p:spPr>
          <a:xfrm>
            <a:off x="4357689" y="751344"/>
            <a:ext cx="78343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[1.34140749e+02 2.91233600e+06]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[6.69156174e+02 3.43278876e+06]]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21711.05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5130.03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972.78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4.99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1.18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1.1787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4.9885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4.9885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5.8799</a:t>
            </a:r>
          </a:p>
        </p:txBody>
      </p:sp>
    </p:spTree>
    <p:extLst>
      <p:ext uri="{BB962C8B-B14F-4D97-AF65-F5344CB8AC3E}">
        <p14:creationId xmlns:p14="http://schemas.microsoft.com/office/powerpoint/2010/main" val="384620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5A726-7A9E-2F34-4A6A-3B0C57F6C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4D0B74-7CC0-F1D2-F10A-11BD8B70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9BBCFB-1351-350F-4E12-C374DDB9B456}"/>
              </a:ext>
            </a:extLst>
          </p:cNvPr>
          <p:cNvSpPr txBox="1"/>
          <p:nvPr/>
        </p:nvSpPr>
        <p:spPr>
          <a:xfrm>
            <a:off x="4357689" y="751344"/>
            <a:ext cx="7834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Disp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[5.24665998e+00 3.39592666e+06]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[5.85759771e+01 3.43278876e+06]]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647254.95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58604.04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691.22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11.16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1.01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		 Ductility Ratio: 1.4999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1.0109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11.1644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1.3822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1.3972</a:t>
            </a:r>
          </a:p>
        </p:txBody>
      </p:sp>
    </p:spTree>
    <p:extLst>
      <p:ext uri="{BB962C8B-B14F-4D97-AF65-F5344CB8AC3E}">
        <p14:creationId xmlns:p14="http://schemas.microsoft.com/office/powerpoint/2010/main" val="20407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D3772-86C4-25C1-1AA2-4E4346619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DEB491-A03E-B493-D23E-8D3D80A9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0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7BB8-D8FD-205D-9876-402A19044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EFF2C90-63BD-9E62-B398-0FCFB245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171"/>
            <a:ext cx="12192000" cy="658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4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DA87C-152C-C48B-FBD4-BB04B367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5F94B-955D-1644-D92E-2A02A401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6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CDE9-67F2-9D1D-AA6D-4ABDCB30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1DFDDC-2EEF-55C8-4B07-E2AC2B843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954FF-6422-80C8-FB6D-C31282E6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4D520-BB64-4609-BECB-84C5968EE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588" y="777738"/>
            <a:ext cx="6286823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06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C105B-7BA3-29AA-7348-88F967B6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3FB31B-72AE-CC0E-3EAE-C9452226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537" y="777738"/>
            <a:ext cx="6324925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7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249F-F96D-1267-BF1C-E97F6F86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211157-204B-8C3C-F34C-8CD961F23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311" y="777738"/>
            <a:ext cx="6369377" cy="530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3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249</Words>
  <Application>Microsoft Office PowerPoint</Application>
  <PresentationFormat>Widescreen</PresentationFormat>
  <Paragraphs>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38</cp:revision>
  <cp:lastPrinted>2025-07-28T12:32:06Z</cp:lastPrinted>
  <dcterms:created xsi:type="dcterms:W3CDTF">2025-07-03T13:55:57Z</dcterms:created>
  <dcterms:modified xsi:type="dcterms:W3CDTF">2025-07-28T12:33:39Z</dcterms:modified>
</cp:coreProperties>
</file>