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1D38C-B642-99B7-4DF5-12B777AF58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220752-4EE6-C0BD-7CB8-1A8DE2F1B2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E5676-7BA6-557F-51F0-73250A572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0DC6B-5A39-4AF8-8651-91EC2865CD72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E01A74-4966-C451-9C24-62AA2AEB2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4DD8A-560B-B435-B0EC-45B1D5575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886CC-7904-4C51-9FA8-E60FEF62C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608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BFCA2-954B-B815-444F-3D0C18DCF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97E188-61FE-536C-248A-54ACE0F674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FFA831-2134-F38E-BE59-0BE7FA9A7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0DC6B-5A39-4AF8-8651-91EC2865CD72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839032-791A-DA7C-93F7-48C513D27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60BDED-A397-BA9F-F460-DB6AC48D6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886CC-7904-4C51-9FA8-E60FEF62C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714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C1629A-1B56-EBFE-F817-4F62B2E0CE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8AB6F6-824D-6C44-E8EA-542C854D2C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67912D-7000-7795-C458-D57471B1C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0DC6B-5A39-4AF8-8651-91EC2865CD72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9C69F9-996B-86F7-4C10-A171315D1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F4249-D564-C63B-7788-A39680F55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886CC-7904-4C51-9FA8-E60FEF62C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493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B441E-82E2-4FB9-83C7-8CE7F5727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74DF2-73EB-4739-0E58-2E1DA686E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F00694-4E7D-B3B4-345A-9606EB1C0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0DC6B-5A39-4AF8-8651-91EC2865CD72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77B1CC-AF34-15A8-1C14-2108DDC82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1F1DCE-A7E1-6F37-5446-A383F2FCB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886CC-7904-4C51-9FA8-E60FEF62C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024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C12622-71D0-11EB-B05A-19E1B9CD5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F11720-875C-0AD5-3927-711B8D631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E62D8-CDF6-350D-A2ED-E417E54D7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0DC6B-5A39-4AF8-8651-91EC2865CD72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01134A-E015-313F-359B-AC360E97E3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A22E4F-6955-552E-A43E-839D34D74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886CC-7904-4C51-9FA8-E60FEF62C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474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1A2E6-EF5C-4695-0042-260B18FE8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1AC05-9553-959C-309F-5B0099AEDB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74C6CA-DF4F-0ED5-AF3E-45D4CEF990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3EE6E5-BB8D-E897-73C2-9A7327D8E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0DC6B-5A39-4AF8-8651-91EC2865CD72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4D940-23D9-BCA1-88DC-DE812F63E0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840995-1A64-D8FA-8F8B-9560CF5CF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886CC-7904-4C51-9FA8-E60FEF62C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5546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436C6-1000-F513-942D-A4293A368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04180C-914A-8807-0297-C68D6A66F4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E83C4A-8016-4E18-A5C4-21E16CBBB8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EA564C-F5C9-353C-44CA-F6D043768DA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B332DA-93DC-83C2-71FE-160D8DB5BB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B2E46AC-AFDC-40C1-5756-F5B3F24D3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0DC6B-5A39-4AF8-8651-91EC2865CD72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6793356-CF81-418E-864E-24B866444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7CE002D-A3E5-1E30-EC5B-59ED12C65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886CC-7904-4C51-9FA8-E60FEF62C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906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3ECC5-7D6A-C78B-E38A-74A388B02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32FA2F-C2FF-ABA5-5C16-5049257996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0DC6B-5A39-4AF8-8651-91EC2865CD72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AA4708-14F0-EB20-AC0F-CCF5EFD40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043AB6-5210-B38F-4B9F-7386DE12D3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886CC-7904-4C51-9FA8-E60FEF62C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829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E4810E-4935-A2E5-FB3C-76BAC9967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0DC6B-5A39-4AF8-8651-91EC2865CD72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0BC685-26D2-E89F-B3F5-D961C8A2B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612080-79B4-C8F7-D91A-123ABEE8A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886CC-7904-4C51-9FA8-E60FEF62C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5292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2FB60-FDE6-EFE1-A794-0EC7FF5B8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73E557-9B25-3EF8-DF8D-CDA7B53FA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069CA1-E603-3CB6-CF8C-689C5ABD0E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BFBA3E-062F-D133-A656-325961A8E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0DC6B-5A39-4AF8-8651-91EC2865CD72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EFE7EC-63A2-6B74-5747-B943D58A3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7BD484-E968-2DFE-2FF6-91C15C49A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886CC-7904-4C51-9FA8-E60FEF62C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1827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C86EA8-AF78-F7C6-8722-7704EA9C0F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05E1DC-CC27-AAC9-B911-76591EEEAE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504D22-8662-EC24-3DAA-C5FDA6DEA3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8E74D1-E525-03FB-883E-E77F7CFC87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0DC6B-5A39-4AF8-8651-91EC2865CD72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801E61-AC2F-CDDF-AA83-BF8BC33ED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EBE2F-E1FC-4D06-5B50-EBE300205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3886CC-7904-4C51-9FA8-E60FEF62C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0517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FA8113-1DF4-1B7B-A7E1-3DF844D44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8B373E-8DBC-CCD2-6A4E-D66874A9C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364A5-C0B3-B090-F126-F436BEE46F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1C0DC6B-5A39-4AF8-8651-91EC2865CD72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CCE32A-2359-CC5D-9F7D-EA83A13020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EED291-EE0E-918F-3CDE-3166D61A6D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3886CC-7904-4C51-9FA8-E60FEF62C2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904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A78BB95-4CB0-CEB7-33E6-E997BE3CA587}"/>
              </a:ext>
            </a:extLst>
          </p:cNvPr>
          <p:cNvSpPr txBox="1"/>
          <p:nvPr/>
        </p:nvSpPr>
        <p:spPr>
          <a:xfrm>
            <a:off x="114300" y="2243137"/>
            <a:ext cx="117443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3"/>
                </a:solidFill>
              </a:rPr>
              <a:t> IN THE NAME OF ALLAH</a:t>
            </a:r>
          </a:p>
          <a:p>
            <a:pPr algn="ctr"/>
            <a:r>
              <a:rPr lang="en-US" sz="3200" b="1" dirty="0">
                <a:solidFill>
                  <a:schemeClr val="accent3"/>
                </a:solidFill>
              </a:rPr>
              <a:t>DYNAMIC TIME HISTORY ANALYSIS</a:t>
            </a:r>
          </a:p>
          <a:p>
            <a:pPr algn="ctr"/>
            <a:r>
              <a:rPr lang="en-US" sz="3200" b="1" dirty="0">
                <a:solidFill>
                  <a:schemeClr val="accent3"/>
                </a:solidFill>
              </a:rPr>
              <a:t>EXTERNAL OBJECT CONTACT EFFECTS WITH SOIL-STRUCTURE INTERACTIONS VIA THE SPRING METHOD</a:t>
            </a:r>
          </a:p>
          <a:p>
            <a:pPr algn="ctr"/>
            <a:r>
              <a:rPr lang="en-US" sz="1400" b="1" dirty="0">
                <a:solidFill>
                  <a:schemeClr val="accent3"/>
                </a:solidFill>
              </a:rPr>
              <a:t>WRITTEN BY SALAR DELAVAR GHASHGHAEI (QASHQAI)</a:t>
            </a:r>
          </a:p>
        </p:txBody>
      </p:sp>
    </p:spTree>
    <p:extLst>
      <p:ext uri="{BB962C8B-B14F-4D97-AF65-F5344CB8AC3E}">
        <p14:creationId xmlns:p14="http://schemas.microsoft.com/office/powerpoint/2010/main" val="31000665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3CAABA-0818-4B8A-2560-D70E8EE1B4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68788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D448A7-48C3-F2A0-CCBB-A826134BAC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F767ABA-3E67-F9FD-EC42-16652E72E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1175" y="1188720"/>
            <a:ext cx="8292373" cy="448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9237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E69554-8078-DB95-953D-3C6FA10449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7574D03-339E-E640-E0E2-31BC30C248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092" y="1783080"/>
            <a:ext cx="11371816" cy="3291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496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A68321-7C25-990E-746F-3F0095921A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20980B-CE0D-E3D1-C4BE-D46FEBD9E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5419"/>
            <a:ext cx="12192000" cy="400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121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25D980-543B-AD99-B483-31F3DD319B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0814DFA-F431-E027-609B-667248BF7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9510" y="0"/>
            <a:ext cx="46329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234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17E510-692A-9A4E-0D11-0C2D895493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E20AE2-C720-1D06-A9F7-507121A78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8444" y="0"/>
            <a:ext cx="631511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384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D8A811-EF3C-8552-E618-819CCDB731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F9136FC-0746-820D-ED34-86E28C1C5C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7848" y="936497"/>
            <a:ext cx="7836303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787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7D37E8-E443-D48D-7B6D-8FCE1DDDFD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F526570-15C8-0A9D-115B-D39081990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6571" y="936497"/>
            <a:ext cx="7918857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3952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F45E92-570A-9F91-2695-2BCA6DB53A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5EF94CE-BD9B-5347-4979-3A21F19E11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562" y="0"/>
            <a:ext cx="85208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53028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29</Words>
  <Application>Microsoft Office PowerPoint</Application>
  <PresentationFormat>Widescreen</PresentationFormat>
  <Paragraphs>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salar dq</dc:creator>
  <cp:lastModifiedBy>salar dq</cp:lastModifiedBy>
  <cp:revision>5</cp:revision>
  <cp:lastPrinted>2025-07-01T19:58:53Z</cp:lastPrinted>
  <dcterms:created xsi:type="dcterms:W3CDTF">2025-07-01T19:51:05Z</dcterms:created>
  <dcterms:modified xsi:type="dcterms:W3CDTF">2025-07-01T19:59:50Z</dcterms:modified>
</cp:coreProperties>
</file>