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9" r:id="rId4"/>
    <p:sldId id="265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1203B-16A4-D235-667C-FFEA9C519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F310B-104B-045E-E748-DC89BB733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6123-B980-4241-0B17-F4125CAE1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8F4A1-A0D6-A2C6-A6AE-3E2DEADC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E294-A3F7-80AC-045D-7E4AB89C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00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6357-329B-CD01-F405-7933D429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5BCC9-E1DF-4F33-6A97-6A2A5F843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BC0B4-9CEA-3466-48D5-70CDA3D1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CAD7-7499-A228-7358-338F0E66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73DF0-C6E8-FEBB-6883-7CF52BC88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4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062C1-56E7-520D-5BD1-A350FAC37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7B19A6-AF8D-D5C4-CC51-8CA6A67B0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C938C-6269-E956-225A-E9046379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E349A-EF97-A3FF-8F33-2EE3C31B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D2CC0-9516-F4BD-B910-B01B6AD6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FCF87-4410-2EA1-DE09-FF1CA929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98ED7-3174-6140-C890-440F7EAB2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336D-8D32-ADB3-B6F3-726273FC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A11C-EFD0-FBEE-C75E-253D28AE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D7CCF-B63E-9528-EAA9-B2843FE1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3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01E9-1522-2F50-C4C4-3A8471B85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3027-C39F-4A11-69C1-261276B4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554F7-95ED-E7C9-4218-E601F081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43F6-8738-FFA3-F620-ED3B3A13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6230E-B7A3-77E0-BD69-FC6618F1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1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F8F0-10ED-54D6-E1E1-69F63F0C7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4B7CD-218E-DFC4-835F-0C3CB1F7C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5194B-62C2-4254-90BB-9031DF7D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7C712-6279-E49E-7F39-63E2CB98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86B32-A959-D8CE-3BCA-FB6436F6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E5AEB6-975D-BE00-15C3-1F17F6B1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3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EB91-4EE4-39DE-B588-B40B82F9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98646-157D-1ACB-FB5F-D802EA9F6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6DA92-FE65-83FD-4F7C-8FBBF809C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DC7E2E-28CF-AAF4-27B9-F5B62B4C2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B8E521-F38D-BC2C-A496-517023A48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F5ED99-A1CF-A424-5089-AA6E8D3EE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E26C7-FD9E-DA5C-4AB0-CC722660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3E941-7737-3478-93D9-E062962EF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0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0FCE-BAA6-D4D0-DA10-15B8E7A4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B83E88-65E3-05A1-4FAE-CEF7D48F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7DB1C-6872-ECD5-FDD1-04EE6583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8BCE8-B870-2B31-A5B4-10017101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91A94C-B9AE-B493-5076-5C991855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ECC49-D9F9-9673-CB3B-D784A977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B72D3-B418-BAE9-5680-9D5031F65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16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7950E-2980-A38A-FBE7-D002FF14F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8468-F6A5-008B-B904-5FC20744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59087-66B2-1D6B-D9FD-A2ECB5B0E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34E13-9756-422E-944C-FB7FB770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8B113-867C-4FCD-34AB-E991A415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068B3-6C80-4DA3-E952-C6E4654F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5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74FB-4852-7BE3-3A27-77E5636B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6C3AD-6435-0EB6-66B4-06503A84C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F0055-0584-D000-2213-D53F17F2D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91617-A013-BBB0-B6B0-454D75A14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C52EE-392A-4FE8-A45C-0540D4E01B0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63F37-E2DD-1FAA-E3BA-E9308921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A405A-6ED9-E859-A5C3-F12F8344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3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AA0AEF-442D-EDCD-FD28-7638A0021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83532-3C02-7E58-872E-EF92D325B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038B2-B646-FC05-DC2A-1A6089622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C52EE-392A-4FE8-A45C-0540D4E01B0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36FD5-ED83-8868-1CB7-A424D29CF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E0421-C5F6-543A-E18A-28F8B52D4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2DD3F6-3C87-4EEB-975F-1752156CC7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4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4BB716-9842-9875-9F02-1207958A5E01}"/>
              </a:ext>
            </a:extLst>
          </p:cNvPr>
          <p:cNvSpPr txBox="1"/>
          <p:nvPr/>
        </p:nvSpPr>
        <p:spPr>
          <a:xfrm>
            <a:off x="0" y="335845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7200" b="1" dirty="0">
                <a:solidFill>
                  <a:schemeClr val="accent3"/>
                </a:solidFill>
              </a:rPr>
              <a:t>MOMENT-CURVATURE ANALYSIS OF CONFINED CONCRETE SECTION IN UNCERTAINITY CONDITIONS MONTE-CARLO METHOD</a:t>
            </a:r>
          </a:p>
          <a:p>
            <a:pPr algn="ctr"/>
            <a:r>
              <a:rPr lang="en-US" b="1" dirty="0">
                <a:solidFill>
                  <a:schemeClr val="accent3"/>
                </a:solidFill>
              </a:rPr>
              <a:t>WRITTEN BY SALAR DELAVAR GHASHGHAEI (QASHQAI) </a:t>
            </a:r>
          </a:p>
        </p:txBody>
      </p:sp>
    </p:spTree>
    <p:extLst>
      <p:ext uri="{BB962C8B-B14F-4D97-AF65-F5344CB8AC3E}">
        <p14:creationId xmlns:p14="http://schemas.microsoft.com/office/powerpoint/2010/main" val="251938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5E41-4449-32F0-B417-214AC1888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62F80B-D5D5-3F94-1B2B-D0683151D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22"/>
            <a:ext cx="12192000" cy="657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5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E2BBF-3346-B9C1-FE93-C68ABFDFF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E1B95C-4ABE-3321-63F9-BC221FC8A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124"/>
            <a:ext cx="12192000" cy="605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0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C9BC-2227-8E6B-C2AA-4464258D8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45AB46B-D3B2-0B2F-352C-D48DA3BC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81" y="52809"/>
            <a:ext cx="10295238" cy="6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01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82725-AF3C-AD11-DAED-F98ADCF06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604A30-42CD-B359-9F37-FBF1BF60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09" y="167095"/>
            <a:ext cx="10352381" cy="6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C5DD8-BA23-E106-BA82-C0C18EA4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E0F8F-4F75-8B57-D8F0-512BFAD4B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857" y="90905"/>
            <a:ext cx="9914286" cy="6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575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F2806-1601-95E9-A3D7-5C777976D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CAB91-9D5D-0D63-4BE0-65F0EABE7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238" y="90905"/>
            <a:ext cx="10009524" cy="6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9</cp:revision>
  <cp:lastPrinted>2025-08-28T18:30:02Z</cp:lastPrinted>
  <dcterms:created xsi:type="dcterms:W3CDTF">2025-08-28T18:21:20Z</dcterms:created>
  <dcterms:modified xsi:type="dcterms:W3CDTF">2025-08-28T21:02:56Z</dcterms:modified>
</cp:coreProperties>
</file>