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7"/>
  </p:notesMasterIdLst>
  <p:sldIdLst>
    <p:sldId id="256" r:id="rId2"/>
    <p:sldId id="257" r:id="rId3"/>
    <p:sldId id="261" r:id="rId4"/>
    <p:sldId id="280" r:id="rId5"/>
    <p:sldId id="260" r:id="rId6"/>
    <p:sldId id="299" r:id="rId7"/>
    <p:sldId id="281" r:id="rId8"/>
    <p:sldId id="297" r:id="rId9"/>
    <p:sldId id="282" r:id="rId10"/>
    <p:sldId id="266" r:id="rId11"/>
    <p:sldId id="284" r:id="rId12"/>
    <p:sldId id="285" r:id="rId13"/>
    <p:sldId id="286" r:id="rId14"/>
    <p:sldId id="287" r:id="rId15"/>
    <p:sldId id="288" r:id="rId16"/>
    <p:sldId id="289" r:id="rId17"/>
    <p:sldId id="283" r:id="rId18"/>
    <p:sldId id="270" r:id="rId19"/>
    <p:sldId id="290" r:id="rId20"/>
    <p:sldId id="291" r:id="rId21"/>
    <p:sldId id="292" r:id="rId22"/>
    <p:sldId id="293" r:id="rId23"/>
    <p:sldId id="294" r:id="rId24"/>
    <p:sldId id="295" r:id="rId25"/>
    <p:sldId id="296" r:id="rId2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26025A2-579C-4543-99F9-08293F36B7E9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200F51-DF34-46B4-8DC9-D393F56FFBB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95878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200F51-DF34-46B4-8DC9-D393F56FFBB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086824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C79BC7-D35A-2160-14BA-351A5824F88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51D26CD-BC64-D4E5-978E-126363AD7B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A6C02A-808B-CBB9-D43E-F5490B725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5777F9-0924-FA58-128A-373E10897C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C42DB5-D77F-4198-A5B6-46A144DCDE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73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F52B-D2EB-6F28-AFE7-36B478B689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4B2A753-A750-C945-076C-02ACCB8D96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FF1D7-0025-A5EB-D206-6829344EB3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1B8F0B-6EB4-FB51-D5E4-709D7E26F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D8F28-34EC-2E24-B79E-3BCD4C14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3010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A363DBD-1E88-49F1-03CA-D1C353F0B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C43F72-792F-67D0-9AC1-88DA21EDCD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18275C-FD4E-0D53-6767-1D76092A7F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04294-647C-3E07-B2F7-C4D6E4ED1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18579-97A6-B8F3-F1F4-4ED2B536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69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FF6424-D510-B59F-CA61-7A23AD7A1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EF9802-2D36-A9E3-3520-FEFD0A52BF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0CE5A0-C9F0-ACC3-5368-FB2C67316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A0046-4CE6-3AC1-361A-BC7208903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27802-ACAD-1F0E-4A4F-AD16A7537D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334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B79390-701A-01CD-B0D5-BF0DE88B3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0A3B1C-41CF-63A3-465D-DE2EA22857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D02728-7812-21E9-D88D-2804CB01F8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F211FD-780A-CE11-2436-2EEC8CF04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E7641-3B85-0E3B-8E9C-BC29D07009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31993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078A8-390D-06F3-F204-7F365467D0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A509-61F8-7814-5332-A4676512B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D79E3F-6A26-1F68-D9AF-5C7F885C6E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14836F-ABF6-4CB2-9DDF-B9398E1BF6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EB8D61-B054-E6CE-FDD7-3006FC5486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0E14F9-B50C-3BF8-1CC4-5F4AEA766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3931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B55512-0959-3099-9D0E-C39479831C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4DBE7B-F52B-FE0D-19AE-2CA4E2BE5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F10F30-9A22-00C9-B6A2-0798D30531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658F4B-0218-DA90-275D-7429BFBCD9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D66EF5-6AD7-F2DF-B738-A9D1809889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FC9A00-1A98-18E5-EBBE-52ED20CEA7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F01E40-6641-5823-4560-2A8DC3D04D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B764F0-E01E-C0E0-74FB-FA8493B6EA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7080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F4AF20-E857-71AE-0ED9-066F5DA64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8322F-D9AB-2055-4647-D386C64829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55F744-B35C-76F1-E86C-A2C17826B9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4210CF-CBF7-5D55-20A4-6CFC780D58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3293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273C941-BAE8-11E1-F031-334A88A1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6ADFE24-9694-A0C0-A1F8-C8F6D44B4E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E1AAD1-467E-58A8-63B3-8D1E21E410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42256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BEBBC0-434B-AF92-9145-CE354C0FF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021BD-A96D-75C7-5229-C9F69F21A9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2C1155-DFA1-9712-FFFA-07E465F446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47137A9-23C1-748F-E697-E34385D230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AAF5E9-6707-BF39-3987-8890A57FE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96248D-486A-A538-0635-3EFBFC484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91286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0CFF76-529F-CBE4-06FD-5B2C17F302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76BB55-091A-C690-324B-968755B6CB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A9A7DB4-7FF3-C761-1121-9FA86C0FF4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9EB748-EEA0-BC1E-70A7-91DC0CA535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50F478-0AFD-3F8A-732E-CE51CC593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D6979D-6A46-AFCC-60F9-51AE40A686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684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FCC0164-5824-C5C8-A50B-D28208891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D4A10C-CA42-C504-41F6-98EB4D2C5D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D65DA4-48F8-CD60-92A9-7C5460328F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2D935F-B684-4773-812C-4F3F21A4A125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57C201-3A24-C4F2-3301-30882D5153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679890-ABBF-6F62-9657-ADE8DBB3821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E77E06-6E7F-4432-9187-90004430A59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23193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E709106-FF5E-9091-9BCF-4A192ACAD5CD}"/>
              </a:ext>
            </a:extLst>
          </p:cNvPr>
          <p:cNvSpPr txBox="1"/>
          <p:nvPr/>
        </p:nvSpPr>
        <p:spPr>
          <a:xfrm>
            <a:off x="0" y="2336393"/>
            <a:ext cx="1219200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>
                <a:solidFill>
                  <a:schemeClr val="accent3"/>
                </a:solidFill>
              </a:rPr>
              <a:t> IN THE NAME OF ALLAH</a:t>
            </a:r>
          </a:p>
          <a:p>
            <a:pPr algn="ctr"/>
            <a:r>
              <a:rPr lang="en-US" sz="4400" b="1" dirty="0">
                <a:solidFill>
                  <a:schemeClr val="accent3"/>
                </a:solidFill>
              </a:rPr>
              <a:t>SOIL-FOUNDATION-STRUCTURE INTERACTION USING OPENSEES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SOIL SIMULATED WITH SIMPLE SPRINGS AND THE  SOIL SPRINGS VALUES IS NOT EXACT. </a:t>
            </a:r>
          </a:p>
          <a:p>
            <a:pPr algn="ctr"/>
            <a:r>
              <a:rPr lang="en-US" sz="1600" b="1" dirty="0">
                <a:solidFill>
                  <a:schemeClr val="accent3"/>
                </a:solidFill>
              </a:rPr>
              <a:t>WRITTEN BY SALAR DELAVAR GHASHGHAEI (QASHQAI) </a:t>
            </a:r>
          </a:p>
        </p:txBody>
      </p:sp>
    </p:spTree>
    <p:extLst>
      <p:ext uri="{BB962C8B-B14F-4D97-AF65-F5344CB8AC3E}">
        <p14:creationId xmlns:p14="http://schemas.microsoft.com/office/powerpoint/2010/main" val="25599637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F0D569-4D73-D6C4-17A2-242E7AA1F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E33F90B-59CE-2A10-D5EF-370B89C0DD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54437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2C953B-18C1-C8AA-D08C-4A3F538B2C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F32DBF5-B475-C7E7-2D26-F1527A072D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30863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33D39F-DB29-83BC-21C8-DBC41F9C9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D3681B7-4E64-4444-3312-23ED48B51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8838" y="234786"/>
            <a:ext cx="92143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94114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6C954-A3C5-2236-D747-5026B0467D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4C6778E-9B14-83C4-8C7D-339FA6E46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9459" y="234786"/>
            <a:ext cx="9373082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4443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1759416-7FDB-60FD-B1F4-153A0EB56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60479C-439B-A2DC-002E-41F5014D2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109" y="225260"/>
            <a:ext cx="9385782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14968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19E54D-06FD-49AC-189A-E756EC7514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5484339-7B63-0C2B-1255-97047B621F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1685" y="225260"/>
            <a:ext cx="9328629" cy="6407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416082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D8DA66-277A-10C3-FC08-A123C1B1EC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F49215C-A12A-729E-5197-801DB29059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2488" y="234786"/>
            <a:ext cx="9227024" cy="638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5575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29A6EF-9932-FDBC-5F46-F0ED45AFF7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AF90905-7173-B97D-CB44-999849E8352D}"/>
              </a:ext>
            </a:extLst>
          </p:cNvPr>
          <p:cNvSpPr txBox="1"/>
          <p:nvPr/>
        </p:nvSpPr>
        <p:spPr>
          <a:xfrm>
            <a:off x="346365" y="3044279"/>
            <a:ext cx="1184563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5"/>
                </a:solidFill>
              </a:rPr>
              <a:t>NONLINEAR DYNAMIC ANALYSIS</a:t>
            </a:r>
          </a:p>
        </p:txBody>
      </p:sp>
    </p:spTree>
    <p:extLst>
      <p:ext uri="{BB962C8B-B14F-4D97-AF65-F5344CB8AC3E}">
        <p14:creationId xmlns:p14="http://schemas.microsoft.com/office/powerpoint/2010/main" val="20817602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58B410-0F3B-F6A7-F6BF-65E318D8FE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7EDC301-2B51-B1A3-356D-03EF42465C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39388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9F9345-8564-093A-2519-74AB9F4D73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DF0691-1BA9-C63C-AEBD-2C0C9A53B81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7737" y="936497"/>
            <a:ext cx="7296525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45122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E44522-71E1-B7EA-1803-7D5445624C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8E455A1-73DD-6C02-FC4E-30218D56CB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2430" y="0"/>
            <a:ext cx="1008713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423480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461F47-CC39-A5E0-96BE-26580745C8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C7CB0A8-BC84-8540-E8B1-DFC24DBDFA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31" y="936497"/>
            <a:ext cx="657893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959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890712-C3CD-308F-CE90-2798659D8B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5550EA-982C-FCE9-C244-4E54913475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19231" y="936497"/>
            <a:ext cx="6553537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045142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752927-AEBB-5D4B-825D-B5E765EE9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BAFE13F-DED0-DBE9-FE91-2425E3085E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6531" y="936497"/>
            <a:ext cx="657893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43166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92D89F-F895-3D74-076C-9063FC632B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2AA0203-1068-C2CF-C720-EC54A09F86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08136" y="936497"/>
            <a:ext cx="6375728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9621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464029-073D-F6CF-128A-56C6B1A81B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5CA9168-EDD8-92D5-D981-9B6810BE90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085" y="936497"/>
            <a:ext cx="641383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113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18E5A0-6723-A8AC-D323-78B9DB2010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AE64CFA-0BBF-8937-A29A-E7E86A945C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2735" y="936497"/>
            <a:ext cx="6426530" cy="4985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34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5FF29C-F8EC-6341-7C73-D05EC0EF02F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0E1E9FE-C438-632E-32B6-5FC4054B08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1051" y="0"/>
            <a:ext cx="57898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65873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E7B91-B7A1-139B-C9A1-57FB9653C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0EE46709-7180-9137-E44B-E4D02394F9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00762" y="938524"/>
            <a:ext cx="9190476" cy="49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91752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C84E6E-91CB-EEFB-F382-61F10BCCC8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DFC29CD-0CA1-7CEA-B29D-0D2EA1E9B5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62666" y="843285"/>
            <a:ext cx="8466667" cy="51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32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56877-1DC0-5939-E21E-EA6F75D195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9147840-6D31-BD19-21A7-EEF054C577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81047" y="502920"/>
            <a:ext cx="7229905" cy="58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36500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0D3D52-7E07-EC87-86BA-10757AC237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A69AE2E-C5E8-A589-1C03-E97FA515C3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5849"/>
            <a:ext cx="12192000" cy="6566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0256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4D5D56-FC15-AB61-0343-693B14A9FD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94FC3CE-C663-BAD0-B34B-195E2D0FFED2}"/>
              </a:ext>
            </a:extLst>
          </p:cNvPr>
          <p:cNvSpPr txBox="1"/>
          <p:nvPr/>
        </p:nvSpPr>
        <p:spPr>
          <a:xfrm>
            <a:off x="346364" y="2576945"/>
            <a:ext cx="1184563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chemeClr val="accent5"/>
                </a:solidFill>
              </a:rPr>
              <a:t>NONLINEAR STATIC ANALYSIS</a:t>
            </a:r>
          </a:p>
          <a:p>
            <a:pPr algn="ctr"/>
            <a:r>
              <a:rPr lang="en-US" sz="4400" b="1" dirty="0">
                <a:solidFill>
                  <a:schemeClr val="accent5"/>
                </a:solidFill>
              </a:rPr>
              <a:t>(PUSHOVER)</a:t>
            </a:r>
          </a:p>
        </p:txBody>
      </p:sp>
    </p:spTree>
    <p:extLst>
      <p:ext uri="{BB962C8B-B14F-4D97-AF65-F5344CB8AC3E}">
        <p14:creationId xmlns:p14="http://schemas.microsoft.com/office/powerpoint/2010/main" val="1851604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586585-76A2-9FDC-9780-D646BD7A2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95A4AA0-0EE6-19C4-2B1F-825927FC20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562" y="0"/>
            <a:ext cx="852087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75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42</Words>
  <Application>Microsoft Office PowerPoint</Application>
  <PresentationFormat>Widescreen</PresentationFormat>
  <Paragraphs>8</Paragraphs>
  <Slides>25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salar dq</dc:creator>
  <cp:lastModifiedBy>salar dq</cp:lastModifiedBy>
  <cp:revision>45</cp:revision>
  <dcterms:created xsi:type="dcterms:W3CDTF">2025-07-10T10:39:20Z</dcterms:created>
  <dcterms:modified xsi:type="dcterms:W3CDTF">2025-07-28T07:34:10Z</dcterms:modified>
</cp:coreProperties>
</file>