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61" r:id="rId5"/>
    <p:sldId id="260" r:id="rId6"/>
    <p:sldId id="258" r:id="rId7"/>
    <p:sldId id="282" r:id="rId8"/>
    <p:sldId id="281" r:id="rId9"/>
    <p:sldId id="283" r:id="rId10"/>
    <p:sldId id="284" r:id="rId11"/>
    <p:sldId id="280" r:id="rId12"/>
    <p:sldId id="285" r:id="rId13"/>
    <p:sldId id="286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70" r:id="rId22"/>
    <p:sldId id="267" r:id="rId23"/>
    <p:sldId id="259" r:id="rId24"/>
    <p:sldId id="277" r:id="rId25"/>
    <p:sldId id="271" r:id="rId26"/>
    <p:sldId id="272" r:id="rId27"/>
    <p:sldId id="273" r:id="rId28"/>
    <p:sldId id="274" r:id="rId29"/>
    <p:sldId id="275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BC7-D35A-2160-14BA-351A5824F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D26CD-BC64-D4E5-978E-126363AD7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C02A-808B-CBB9-D43E-F5490B7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777F9-0924-FA58-128A-373E1089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2DB5-D77F-4198-A5B6-46A144DC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F52B-D2EB-6F28-AFE7-36B478B6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2A753-A750-C945-076C-02ACCB8D9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F1D7-0025-A5EB-D206-6829344E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8F0B-6EB4-FB51-D5E4-709D7E26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8F28-34EC-2E24-B79E-3BCD4C14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63DBD-1E88-49F1-03CA-D1C353F0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43F72-792F-67D0-9AC1-88DA21EDC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275C-FD4E-0D53-6767-1D76092A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4294-647C-3E07-B2F7-C4D6E4ED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18579-97A6-B8F3-F1F4-4ED2B536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6424-D510-B59F-CA61-7A23AD7A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9802-2D36-A9E3-3520-FEFD0A52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E5A0-C9F0-ACC3-5368-FB2C6731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0046-4CE6-3AC1-361A-BC720890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7802-ACAD-1F0E-4A4F-AD16A75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9390-701A-01CD-B0D5-BF0DE88B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A3B1C-41CF-63A3-465D-DE2EA228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2728-7812-21E9-D88D-2804CB01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11FD-780A-CE11-2436-2EEC8CF0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7641-3B85-0E3B-8E9C-BC29D070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9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8A8-390D-06F3-F204-7F365467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A509-61F8-7814-5332-A4676512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9E3F-6A26-1F68-D9AF-5C7F885C6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4836F-ABF6-4CB2-9DDF-B9398E1B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B8D61-B054-E6CE-FDD7-3006FC54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E14F9-B50C-3BF8-1CC4-5F4AEA76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5512-0959-3099-9D0E-C3947983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DBE7B-F52B-FE0D-19AE-2CA4E2BE5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10F30-9A22-00C9-B6A2-0798D305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58F4B-0218-DA90-275D-7429BFBCD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66EF5-6AD7-F2DF-B738-A9D180988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C9A00-1A98-18E5-EBBE-52ED20CE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01E40-6641-5823-4560-2A8DC3D0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764F0-E01E-C0E0-74FB-FA8493B6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AF20-E857-71AE-0ED9-066F5DA6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8322F-D9AB-2055-4647-D386C648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F744-B35C-76F1-E86C-A2C17826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210CF-CBF7-5D55-20A4-6CFC780D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3C941-BAE8-11E1-F031-334A88A1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DFE24-9694-A0C0-A1F8-C8F6D44B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1AAD1-467E-58A8-63B3-8D1E21E4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BBC0-434B-AF92-9145-CE354C0F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21BD-A96D-75C7-5229-C9F69F21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C1155-DFA1-9712-FFFA-07E465F44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37A9-23C1-748F-E697-E34385D2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F5E9-6707-BF39-3987-8890A57F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248D-486A-A538-0635-3EFBFC48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FF76-529F-CBE4-06FD-5B2C17F3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6BB55-091A-C690-324B-968755B6C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A7DB4-7FF3-C761-1121-9FA86C0F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EB748-EEA0-BC1E-70A7-91DC0CA5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0F478-0AFD-3F8A-732E-CE51CC59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6979D-6A46-AFCC-60F9-51AE40A6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C0164-5824-C5C8-A50B-D2820889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4A10C-CA42-C504-41F6-98EB4D2C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65DA4-48F8-CD60-92A9-7C5460328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C201-3A24-C4F2-3301-30882D515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9890-ABBF-6F62-9657-ADE8DBB38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1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709106-FF5E-9091-9BCF-4A192ACAD5CD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 IN THE NAME OF ALLAH</a:t>
            </a:r>
          </a:p>
          <a:p>
            <a:pPr algn="ctr"/>
            <a:r>
              <a:rPr lang="en-US" sz="3200" b="1" dirty="0">
                <a:solidFill>
                  <a:schemeClr val="accent3"/>
                </a:solidFill>
              </a:rPr>
              <a:t>SOIL-FOUNDATION-STRUCTURE INTERACTION USING OPENSEES 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SOIL-FOUNDATION INTERACTIONS SIMULATED WITH SIMPLE SPRINGS.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 SOIL SPRINGS VALUES ARE NOT EXACT.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WRITTEN BY SALAR DELAVAR GHASHGHAEI (QASHQAI) </a:t>
            </a:r>
          </a:p>
        </p:txBody>
      </p:sp>
    </p:spTree>
    <p:extLst>
      <p:ext uri="{BB962C8B-B14F-4D97-AF65-F5344CB8AC3E}">
        <p14:creationId xmlns:p14="http://schemas.microsoft.com/office/powerpoint/2010/main" val="255996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ACF98-F80B-FBE5-8850-C1BA01B81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D3640-4212-5AB3-7A3C-692571E4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9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FA574-70BD-7F43-201D-B62F1902A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7B382E-5C42-FC21-36BC-0D0427AE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3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09A40-14D9-43EB-343C-D1001F813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5E0CC9-BE85-42DD-5329-B8A6890EA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05" y="936497"/>
            <a:ext cx="659798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9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67B11-1DD3-4502-82CA-8D99B0F1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E90228-9D89-9FC9-9CCD-16885973B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4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329F-0799-4F87-3485-6F2DACA5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22322-4651-EF0D-3AC5-5AB2022A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6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6ED53-3C9D-2EC6-7ED8-1688B4EA2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377E1-B714-798E-B03E-932047BB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43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0A485-6CC2-11D1-D096-1770DB34E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9DBB60-E70D-DD21-41DF-72483C4F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1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3187E-589D-4E3B-E778-3FACBC989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B3B4D-CECD-8A07-BED5-6F5E8455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25260"/>
            <a:ext cx="9296878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57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0D569-4D73-D6C4-17A2-242E7AA1F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270167-2D43-D9E4-5327-1B963111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62" y="225260"/>
            <a:ext cx="9246075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4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27F3C-0CEA-E2C2-59AC-E8A1309E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6F31A-2E24-CEDA-F508-28F500C6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2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44522-71E1-B7EA-1803-7D5445624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86B962-AD5B-4F29-F438-99353662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72" y="0"/>
            <a:ext cx="8732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4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ECE17-1211-1296-FA34-197AF049F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35C01C-F057-52C7-A10D-B06FBA409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21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8B410-0F3B-F6A7-F6BF-65E318D8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44B56B-81CB-9BD0-683B-1846666D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3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D63C5-F80C-0F82-0F57-19DC0BF3F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EA061-D55B-8031-DF25-0FB6EFB1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11" y="234786"/>
            <a:ext cx="93095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49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C0AFA-BA0D-0508-C58D-2A5A74848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6BB46-5D8D-1FC9-0388-F1BA1760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34786"/>
            <a:ext cx="93857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74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AA611-5EC8-CF51-7193-952ECB067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C3582-1778-ACC1-AE19-479ECFC9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44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5E29A-6090-028C-9DA3-CC5E3F39B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CFAD5-21CB-7718-88A4-8B1838B2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37" y="936497"/>
            <a:ext cx="729652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11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65687-4035-C8DC-B6A2-CBA99693A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0EB9C7-83D3-55DD-C255-0B7D0516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31" y="936497"/>
            <a:ext cx="655353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38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BA6C8-7984-4295-31F4-A24EA4589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3238CD-6958-8444-5FCD-E36948F7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31" y="936497"/>
            <a:ext cx="655353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49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17F6F-F0A5-66AB-5F96-8277E6F72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FA00CD-DCFF-BE88-2749-33149C68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31" y="936497"/>
            <a:ext cx="657893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23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BBDD3-69C7-E320-8E77-96C2DD884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F5990-6BC7-7A4F-8EA7-D5F697741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7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6877-1DC0-5939-E21E-EA6F75D19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47840-6D31-BD19-21A7-EEF054C5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047" y="502920"/>
            <a:ext cx="7229905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0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4FCA0-E7A3-0010-EC4A-645816D3F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D524F-9EAD-4B93-1E7B-121C264F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78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E87E-0A75-DA47-52A0-C2BF8679C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C42382-407A-CB11-4912-9C768DE3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05" y="936497"/>
            <a:ext cx="659798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1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F29C-F8EC-6341-7C73-D05EC0EF0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8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84E6E-91CB-EEFB-F382-61F10BCCC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C29CD-0CA1-7CEA-B29D-0D2EA1E9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6" y="843285"/>
            <a:ext cx="8466667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3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435F5-C150-D462-5F98-A80171D82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883ECE-9686-F003-A54D-0038820A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71"/>
            <a:ext cx="12192000" cy="65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0F4A5-D7F8-4F3A-C3D4-0989AFCF8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FDE54-1A30-3A31-75B4-1174BFBD626A}"/>
              </a:ext>
            </a:extLst>
          </p:cNvPr>
          <p:cNvSpPr txBox="1"/>
          <p:nvPr/>
        </p:nvSpPr>
        <p:spPr>
          <a:xfrm>
            <a:off x="346364" y="2576945"/>
            <a:ext cx="118456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(PUSHOVER)</a:t>
            </a:r>
          </a:p>
        </p:txBody>
      </p:sp>
    </p:spTree>
    <p:extLst>
      <p:ext uri="{BB962C8B-B14F-4D97-AF65-F5344CB8AC3E}">
        <p14:creationId xmlns:p14="http://schemas.microsoft.com/office/powerpoint/2010/main" val="402512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0B870-9349-5A7F-87BC-7CE7C0268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EEAB7-7DD0-4300-B97F-4D688BBB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2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99192-625F-4D03-CBD9-9B82FD4FE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7851C-DE03-8367-C97A-503DAC39D7B5}"/>
              </a:ext>
            </a:extLst>
          </p:cNvPr>
          <p:cNvSpPr txBox="1"/>
          <p:nvPr/>
        </p:nvSpPr>
        <p:spPr>
          <a:xfrm>
            <a:off x="346365" y="3044279"/>
            <a:ext cx="11845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354549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42</Words>
  <Application>Microsoft Office PowerPoint</Application>
  <PresentationFormat>Widescreen</PresentationFormat>
  <Paragraphs>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32</cp:revision>
  <cp:lastPrinted>2025-07-28T07:26:34Z</cp:lastPrinted>
  <dcterms:created xsi:type="dcterms:W3CDTF">2025-07-10T10:39:20Z</dcterms:created>
  <dcterms:modified xsi:type="dcterms:W3CDTF">2025-07-28T07:33:22Z</dcterms:modified>
</cp:coreProperties>
</file>