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83" r:id="rId5"/>
    <p:sldId id="258" r:id="rId6"/>
    <p:sldId id="282" r:id="rId7"/>
    <p:sldId id="257" r:id="rId8"/>
    <p:sldId id="284" r:id="rId9"/>
    <p:sldId id="303" r:id="rId10"/>
    <p:sldId id="305" r:id="rId11"/>
    <p:sldId id="306" r:id="rId12"/>
    <p:sldId id="304" r:id="rId13"/>
    <p:sldId id="307" r:id="rId14"/>
    <p:sldId id="308" r:id="rId15"/>
    <p:sldId id="309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705177"/>
            <a:ext cx="121920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OPTIMIZATION OF STRUCTURAL BEHAVIOR COEFFICIENT USING PUSHOVER ANALYSIS OF CONCRETE FRAME SECTIONS: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EVALUATING STRAIN HARDENING AND ULTIMATE STRAIN EFFECTS IN OPENSEES. DETERMINING OPTIMAL COLUMN SECTION</a:t>
            </a:r>
            <a:r>
              <a:rPr lang="fa-IR" sz="4000" b="1" dirty="0">
                <a:solidFill>
                  <a:schemeClr val="accent5"/>
                </a:solidFill>
              </a:rPr>
              <a:t> </a:t>
            </a:r>
            <a:r>
              <a:rPr lang="en-US" sz="4000" b="1" dirty="0">
                <a:solidFill>
                  <a:schemeClr val="accent5"/>
                </a:solidFill>
              </a:rPr>
              <a:t>DEPTH FOR A TARGET STRUCTURAL BEHAVIOR COEFFICIENT VIA THE NEWTON-RAPHSON METHOD.</a:t>
            </a:r>
            <a:endParaRPr lang="fa-IR" sz="4000" b="1" dirty="0">
              <a:solidFill>
                <a:schemeClr val="accent5"/>
              </a:solidFill>
            </a:endParaRP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193A-7D3C-D4DA-7444-2C5E65AE7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EEBC88-F6AB-F9D1-6823-D4FD6784C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8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C1D15-767B-9BA6-56C7-C34EF770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AF4449-A14E-0447-C7A9-02161CC9A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0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BF98-38F6-4A89-000A-3C0DB1A0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7B5FEB-7DEE-2B42-280B-CA076B889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234786"/>
            <a:ext cx="950643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A51D8-592C-0773-9CAD-603A42F3A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E3C8CF-ECE7-813F-C2AA-2718ECEA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4213-A5D4-2979-B1E5-40C387EC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41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20C7F-609A-7F7C-4A4D-FA4A4F88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9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5165-F8B6-EE1F-1E7E-E5C8D313F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351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1EB7-071E-901D-C0DA-2B1260203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07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A2059-A778-D094-C104-B1D7F77D0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38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79D757-46FD-1E12-BFEE-80D5C1245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909637"/>
            <a:ext cx="83724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D67C57-F6A9-C0D8-0BE6-7ED535A9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02"/>
            <a:ext cx="12192000" cy="662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B241A9-C783-DEAA-0EB7-5613EE507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DC3957-F674-0528-BB13-1FEC2348FC9C}"/>
              </a:ext>
            </a:extLst>
          </p:cNvPr>
          <p:cNvSpPr txBox="1"/>
          <p:nvPr/>
        </p:nvSpPr>
        <p:spPr>
          <a:xfrm>
            <a:off x="1835562" y="2071330"/>
            <a:ext cx="90515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		 Optimum Column Section Depth :            800.159131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Iteration Counts:                         14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Convergence Residual:                     8.0085464881e-08</a:t>
            </a:r>
          </a:p>
          <a:p>
            <a:endParaRPr lang="en-US" b="1" dirty="0">
              <a:solidFill>
                <a:schemeClr val="accent3"/>
              </a:solidFill>
            </a:endParaRPr>
          </a:p>
          <a:p>
            <a:r>
              <a:rPr lang="fa-IR" b="1" dirty="0">
                <a:solidFill>
                  <a:schemeClr val="accent3"/>
                </a:solidFill>
              </a:rPr>
              <a:t>		</a:t>
            </a:r>
            <a:r>
              <a:rPr lang="en-US" b="1" dirty="0">
                <a:solidFill>
                  <a:schemeClr val="accent3"/>
                </a:solidFill>
              </a:rPr>
              <a:t>Total time (s): 311.6406 </a:t>
            </a:r>
          </a:p>
        </p:txBody>
      </p:sp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7B8F4-378E-B435-0B24-B68C1A00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A3344-5E5A-191F-EA45-B28484DCC5F8}"/>
              </a:ext>
            </a:extLst>
          </p:cNvPr>
          <p:cNvSpPr txBox="1"/>
          <p:nvPr/>
        </p:nvSpPr>
        <p:spPr>
          <a:xfrm>
            <a:off x="2524124" y="751344"/>
            <a:ext cx="669131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[8.99441255e+01 2.90071530e+06]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[6.62462079e+02 2.95377982e+06]]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32250.19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4458.79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92.69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7.37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1.0183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μ):7.3653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7.3653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7.5000</a:t>
            </a:r>
          </a:p>
        </p:txBody>
      </p:sp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DE2A13-DC68-4E55-FBDE-4DE62D11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9EA3-46A0-14A8-7EBD-C7E6F3F83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BFCEC-6FC5-D693-22A6-F701F4610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7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196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35</cp:revision>
  <cp:lastPrinted>2025-07-29T11:15:29Z</cp:lastPrinted>
  <dcterms:created xsi:type="dcterms:W3CDTF">2025-07-14T18:44:20Z</dcterms:created>
  <dcterms:modified xsi:type="dcterms:W3CDTF">2025-07-29T11:15:30Z</dcterms:modified>
</cp:coreProperties>
</file>