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78" r:id="rId4"/>
    <p:sldId id="266" r:id="rId5"/>
    <p:sldId id="275" r:id="rId6"/>
    <p:sldId id="262" r:id="rId7"/>
    <p:sldId id="277" r:id="rId8"/>
    <p:sldId id="263" r:id="rId9"/>
    <p:sldId id="264" r:id="rId10"/>
    <p:sldId id="265" r:id="rId11"/>
    <p:sldId id="261" r:id="rId12"/>
    <p:sldId id="274" r:id="rId13"/>
    <p:sldId id="259" r:id="rId14"/>
    <p:sldId id="279" r:id="rId15"/>
    <p:sldId id="268" r:id="rId16"/>
    <p:sldId id="280" r:id="rId17"/>
    <p:sldId id="267" r:id="rId18"/>
    <p:sldId id="270" r:id="rId19"/>
    <p:sldId id="271" r:id="rId20"/>
    <p:sldId id="273" r:id="rId21"/>
    <p:sldId id="31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681374-F5A8-4400-B026-7F7B4D93EBCD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D49B4D-AC75-4B74-BE21-C756F235E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71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BD49B4D-AC75-4B74-BE21-C756F235ED0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291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7E983-CE7C-416B-AB70-55FE15BD8A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D8BFC-3870-D177-43DE-C8A042ED70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F8EFB-BEB6-DB13-88C5-3AD01C5D0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64892-AEEA-DB9B-579C-335433D3F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D273E-DB7C-5396-36CF-B35ECD1ED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22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7E2-F7EE-7F38-FFBE-CD8DAC8BE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8FDA3C-6B75-2FF3-4048-7BE5C55FCE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544A0-3C6E-7004-BF6B-C3EC78C02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8C193-2F04-A9F8-41A7-E043AF52F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52F935-7161-0CAA-833C-70968ABB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609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156FB48-25DB-9AA3-C24D-F1AF50B353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05887E-E9F3-F27E-ED04-FDAD1CAE1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25CE4-CE22-68A1-C212-ADC340B9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56381-9B29-512C-69D7-AA895A36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C2CDE-63F0-F895-47EC-3FCC1A6EB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924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3A249-E0AB-EDDF-F1A6-B00ADBA4E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FA96-19F9-04AA-592E-531BD61E8B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32FC34-5F10-0DB7-F2DE-E7320FED6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C7F14-E56E-AB14-3641-AF3DA14DE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EEAB6F-9EBB-9020-F724-CA2E51EDE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2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78E7D-F8E4-87B1-037F-0EE9A3A9F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33A682-7D9E-ED8F-03A5-C9800CB9F5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49B89E-1748-F3EE-4B81-C5483EA73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70465-E215-AC67-2BC9-809C03CCF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8CA29-1E01-74B7-1E5A-2E996B490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552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B61F0-B2C4-8A8F-0BB7-218554AD0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28B843-7511-6138-D37E-BD1B01305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DE5C12-28D4-2481-70FC-F8D19331D0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D4CD8-84ED-615E-96DD-C1B9829EC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33EE9-C1F5-DC4F-BF92-D00FB34D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4DF5-E544-F12B-9B33-892E61E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29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865287-1317-1B67-E188-C1DFBB8EA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7B03B4-0F4B-C792-C990-0A12808702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378A5B-B59E-E754-78EE-392C477565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60132C-810D-1BAD-EF9A-00A4EC8C40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9F99F4-F704-E0A4-35DB-4142417ED7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F6FDB6-4DC3-17CB-1057-8F2987354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3FF267-8F70-F946-3CA6-6D2D876FA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B854BF-562C-00B4-F22B-A4485394F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363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06FB2-B063-442D-9200-816D2AD7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173966-6893-85AC-3D18-137A7FCCB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13AD36-FF12-F7C3-BAE3-CD565017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A694B1-ED59-8C65-D3C3-52CEE5E01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9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EADC5E-D580-A085-A23C-41706FAB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452B63-F5D6-E87A-838C-0F04B6B9A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CE566-5F4D-1902-1FFC-BB016D2A1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16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BFE5A-3730-B140-0303-2692AB6ACD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1F734B-0B94-FC71-EC0D-4FD8A1B5F4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790C7C-31B7-7668-D906-9F6C2A580C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69F25-2B39-C695-FF0C-F03B3C179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D1BCB5-8863-1429-39C6-FF335D4BB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7ADE38-E15C-1D5F-1B29-5803426AD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2869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C668F-8597-0028-21BD-B8C9414BB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C91A9B3-5A0D-C6D7-6EF0-7D85D6ACC1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2E6962-52F7-A90D-6C34-031F7DF263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F659C5-262A-4783-3383-DBCEAAA78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EF8484-E572-8E7D-5B7C-BCBBCA303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60CF-C944-E795-6E8F-0866B0491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047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84ED74-C9B3-A593-84A0-BC339A934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06720-4982-67FB-A8B0-988B71C107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BA725-BE0F-5D88-7BF9-FCD1ADF9F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DEE1D07-C5CD-4262-ABB2-076701D0444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4A3226-1CC3-557C-FF9E-BBE574FBF5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C08D31-C55B-387E-17B5-CC9AED9800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9ED16E-6B4F-4E22-BDFC-22C3100DB7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65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445FC0D-F01B-2A6E-F07D-EA6E403488B9}"/>
              </a:ext>
            </a:extLst>
          </p:cNvPr>
          <p:cNvSpPr txBox="1"/>
          <p:nvPr/>
        </p:nvSpPr>
        <p:spPr>
          <a:xfrm>
            <a:off x="631030" y="571053"/>
            <a:ext cx="1064180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solidFill>
                  <a:schemeClr val="accent3"/>
                </a:solidFill>
              </a:rPr>
              <a:t>IN THE NAME OF ALLAH, THE MOST GRACIOUS, THE MOST MERCIFUL</a:t>
            </a:r>
          </a:p>
          <a:p>
            <a:pPr algn="ctr"/>
            <a:r>
              <a:rPr lang="en-US" sz="6000" b="1" dirty="0">
                <a:solidFill>
                  <a:schemeClr val="accent3"/>
                </a:solidFill>
              </a:rPr>
              <a:t>PUSHOVER AND DYNAMIC ANALYSIS OF CONCRETE COLUMNS WITH AXIAL AND ROTATIONAL SPRINGS FOR MODELING BEAM COLUMN JOINTS</a:t>
            </a:r>
          </a:p>
          <a:p>
            <a:pPr algn="ctr"/>
            <a:r>
              <a:rPr lang="en-US" sz="12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803562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7441CE-F339-E6FB-A37B-8ADCB710D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4F2D897-DB27-B89E-EA23-B4532AD3E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176" y="936497"/>
            <a:ext cx="771564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4254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E9484-BC3D-30AD-BFBA-D04A33D4F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EC4960-CAFA-A348-BC31-B6420BA68B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654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A71B-BE26-92CC-88AD-5B9867240F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7CD9F7-0238-9D29-2F19-14778E9642E6}"/>
              </a:ext>
            </a:extLst>
          </p:cNvPr>
          <p:cNvSpPr txBox="1"/>
          <p:nvPr/>
        </p:nvSpPr>
        <p:spPr>
          <a:xfrm>
            <a:off x="959643" y="1305341"/>
            <a:ext cx="10272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DYNAMIC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742555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620013-F9F1-9D71-088C-F3CB161DE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C62BA03-AB1F-E2F4-29CD-BE40E218D6FF}"/>
              </a:ext>
            </a:extLst>
          </p:cNvPr>
          <p:cNvSpPr txBox="1"/>
          <p:nvPr/>
        </p:nvSpPr>
        <p:spPr>
          <a:xfrm>
            <a:off x="3880012" y="5232584"/>
            <a:ext cx="5372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Period:  0.12475926338077073 (s)</a:t>
            </a:r>
          </a:p>
          <a:p>
            <a:r>
              <a:rPr lang="en-US" dirty="0"/>
              <a:t>Natural Frequency:  8.015436873396377 (Hz)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481C92-8F45-4C0D-1ECF-8675A979FC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9888" y="1641383"/>
            <a:ext cx="6312224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9414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9FD707-8C52-306F-70C0-4EFDC7F95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784" y="0"/>
            <a:ext cx="85264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14514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504E7-29F3-D21D-7B23-2D307232A2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C48861C-7EFC-045C-AE26-6728FA179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008" y="0"/>
            <a:ext cx="1132198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222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A951C-E61E-541A-405A-D44D53C584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F8450F2-0614-81A7-8901-FF28B41E5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841" y="0"/>
            <a:ext cx="110763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6363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C2D4CB-E0F9-6EA7-62EB-EA6D51A2F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DCFF299-3D6B-A589-7B02-6181336AB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791" y="936497"/>
            <a:ext cx="812841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888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FBA89-9627-0044-5B3B-A19619DB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6249381-C895-C777-4533-F1167A5C4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214" y="936497"/>
            <a:ext cx="818557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633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E63A7A-9CEC-23FD-0367-C5288F000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57485DB-22D4-B3BD-8858-1BC4E9C520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262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7A6A97-CF39-E6C3-46C8-D05F5BB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86AFE4-1450-698C-4B4B-4A07FFA5F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14" y="619476"/>
            <a:ext cx="11428571" cy="56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7614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23C8A-F0AD-6240-68EE-0CEF2042B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7BD4E92-0B15-7D19-8C0E-A2098A734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7520" y="936497"/>
            <a:ext cx="7956959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648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9050ED3-2543-4B69-5A7B-14A41806F26A}"/>
              </a:ext>
            </a:extLst>
          </p:cNvPr>
          <p:cNvSpPr txBox="1"/>
          <p:nvPr/>
        </p:nvSpPr>
        <p:spPr>
          <a:xfrm>
            <a:off x="6773922" y="3398740"/>
            <a:ext cx="587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Exact Damping Ratio: 1.06798624e-02</a:t>
            </a:r>
          </a:p>
        </p:txBody>
      </p:sp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3F019-C343-3DF3-A2C0-66C4A802F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B5A051-779B-069E-FF87-373DE447F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07" y="1641383"/>
            <a:ext cx="5042159" cy="35752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FDDA318-B5DF-D3F9-AA17-731BBB8556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9566" y="1641383"/>
            <a:ext cx="5042159" cy="3575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875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97410-20BF-F21B-B904-66CBE21FD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1D78E82-89E0-3DA9-C16A-B9B15D681A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5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D510B4-6DC0-B446-09DA-B1897C63AC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52E1043-A5EE-52CE-4962-CFBAA8B86E87}"/>
              </a:ext>
            </a:extLst>
          </p:cNvPr>
          <p:cNvSpPr txBox="1"/>
          <p:nvPr/>
        </p:nvSpPr>
        <p:spPr>
          <a:xfrm>
            <a:off x="816768" y="1305341"/>
            <a:ext cx="10272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5"/>
                </a:solidFill>
              </a:rPr>
              <a:t>PUSHOVER ANALYSIS OF CONCRETE COLUMNS WITH AXIAL AND ROTATIONAL SPRINGS FOR MODELING BEAM COLUMN JOINTS </a:t>
            </a:r>
          </a:p>
        </p:txBody>
      </p:sp>
    </p:spTree>
    <p:extLst>
      <p:ext uri="{BB962C8B-B14F-4D97-AF65-F5344CB8AC3E}">
        <p14:creationId xmlns:p14="http://schemas.microsoft.com/office/powerpoint/2010/main" val="3356439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20B58B-47EC-6A4D-231A-BA38E6EF8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EC92109-DA5F-DAC1-016B-12520492F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96353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35452-43B7-90E9-0713-196421507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13CEBD-A6C8-287B-60FF-66A61F4FD5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39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DF72-7C5F-AB2F-758F-DF17A4857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3C0F7E-A7E3-E9AC-51BC-661230D1EC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24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0429189-1182-1368-A6AF-D03755F4A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040A4C-BA77-F65E-E96A-6DB2BDB903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2154" y="936497"/>
            <a:ext cx="7607691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68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87</Words>
  <Application>Microsoft Office PowerPoint</Application>
  <PresentationFormat>Widescreen</PresentationFormat>
  <Paragraphs>9</Paragraphs>
  <Slides>21</Slides>
  <Notes>1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34</cp:revision>
  <cp:lastPrinted>2025-06-24T14:05:48Z</cp:lastPrinted>
  <dcterms:created xsi:type="dcterms:W3CDTF">2025-06-23T09:30:46Z</dcterms:created>
  <dcterms:modified xsi:type="dcterms:W3CDTF">2025-07-31T11:13:56Z</dcterms:modified>
</cp:coreProperties>
</file>