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E983-CE7C-416B-AB70-55FE15BD8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D8BFC-3870-D177-43DE-C8A042ED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8EFB-BEB6-DB13-88C5-3AD01C5D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4892-AEEA-DB9B-579C-335433D3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273E-DB7C-5396-36CF-B35ECD1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7E2-F7EE-7F38-FFBE-CD8DAC8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FDA3C-6B75-2FF3-4048-7BE5C55F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44A0-3C6E-7004-BF6B-C3EC78C0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C193-2F04-A9F8-41A7-E043AF52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F935-7161-0CAA-833C-70968ABB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6FB48-25DB-9AA3-C24D-F1AF50B35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887E-E9F3-F27E-ED04-FDAD1CAE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5CE4-CE22-68A1-C212-ADC340B9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6381-9B29-512C-69D7-AA895A36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2CDE-63F0-F895-47EC-3FCC1A6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A249-E0AB-EDDF-F1A6-B00ADBA4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FA96-19F9-04AA-592E-531BD61E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FC34-5F10-0DB7-F2DE-E7320FE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7F14-E56E-AB14-3641-AF3DA14D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AB6F-9EBB-9020-F724-CA2E51ED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8E7D-F8E4-87B1-037F-0EE9A3A9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A682-7D9E-ED8F-03A5-C9800CB9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B89E-1748-F3EE-4B81-C5483EA7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0465-E215-AC67-2BC9-809C03CC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CA29-1E01-74B7-1E5A-2E996B4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61F0-B2C4-8A8F-0BB7-218554A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B843-7511-6138-D37E-BD1B0130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E5C12-28D4-2481-70FC-F8D19331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4CD8-84ED-615E-96DD-C1B9829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33EE9-C1F5-DC4F-BF92-D00FB34D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14DF5-E544-F12B-9B33-892E61E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5287-1317-1B67-E188-C1DFBB8E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03B4-0F4B-C792-C990-0A128087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A5B-B59E-E754-78EE-392C4775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0132C-810D-1BAD-EF9A-00A4EC8C4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F99F4-F704-E0A4-35DB-4142417ED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6FDB6-4DC3-17CB-1057-8F29873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F267-8F70-F946-3CA6-6D2D876F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854BF-562C-00B4-F22B-A448539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FB2-B063-442D-9200-816D2AD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73966-6893-85AC-3D18-137A7FCC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3AD36-FF12-F7C3-BAE3-CD56501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694B1-ED59-8C65-D3C3-52CEE5E0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DC5E-D580-A085-A23C-41706FA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52B63-F5D6-E87A-838C-0F04B6B9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CE566-5F4D-1902-1FFC-BB016D2A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FE5A-3730-B140-0303-2692AB6A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734B-0B94-FC71-EC0D-4FD8A1B5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0C7C-31B7-7668-D906-9F6C2A58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9F25-2B39-C695-FF0C-F03B3C17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BCB5-8863-1429-39C6-FF335D4B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DE38-E15C-1D5F-1B29-5803426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668F-8597-0028-21BD-B8C9414B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1A9B3-5A0D-C6D7-6EF0-7D85D6AC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6962-52F7-A90D-6C34-031F7DF2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659C5-262A-4783-3383-DBCEAAA7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8484-E572-8E7D-5B7C-BCBBCA3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60CF-C944-E795-6E8F-0866B049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4ED74-C9B3-A593-84A0-BC339A9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6720-4982-67FB-A8B0-988B71C1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A725-BE0F-5D88-7BF9-FCD1ADF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3226-1CC3-557C-FF9E-BBE574FB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8D31-C55B-387E-17B5-CC9AED980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5FC0D-F01B-2A6E-F07D-EA6E403488B9}"/>
              </a:ext>
            </a:extLst>
          </p:cNvPr>
          <p:cNvSpPr txBox="1"/>
          <p:nvPr/>
        </p:nvSpPr>
        <p:spPr>
          <a:xfrm>
            <a:off x="959643" y="889843"/>
            <a:ext cx="102727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/>
                </a:solidFill>
              </a:rPr>
              <a:t>IN THE NAME OF ALLAH, THE MOST GRACIOUS, THE MOST MERCIFUL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PUSHOVER ANALYSIS OF STEEL COLUMNS WITH AXIAL AND ROTATIONAL SPRINGS FOR MODELING BEAM COLUMN JOINTS</a:t>
            </a:r>
          </a:p>
          <a:p>
            <a:pPr algn="ctr"/>
            <a:r>
              <a:rPr lang="en-US" sz="12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80356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A6A97-CF39-E6C3-46C8-D05F5BBA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2A8003-63F4-4D72-58F5-E0C6E0FE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452437"/>
            <a:ext cx="79914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6F2B-8A0D-1329-C55C-E1B40C5FC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C785A7-21B4-920F-5541-CFCB7EBB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43"/>
            <a:ext cx="12192000" cy="6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0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C19D5-41AC-1196-3D9E-DE89C958B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D9F9D-AB0E-176C-B4C3-4C49F6B6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95" y="936497"/>
            <a:ext cx="795060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0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84E8B-D925-2288-14AA-FF73EFB24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6DC5F-D9AE-C9CF-D7B4-8C3E93B4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49" y="936497"/>
            <a:ext cx="781090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1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3D36E-04B4-8DFF-B201-CBAADBC64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E39CE-CEDB-6955-94E5-BCB26B31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00" y="936497"/>
            <a:ext cx="777279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9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E9484-BC3D-30AD-BFBA-D04A33D4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38175-3A08-9425-172C-2647EC7C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49" y="936497"/>
            <a:ext cx="781090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5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</cp:revision>
  <dcterms:created xsi:type="dcterms:W3CDTF">2025-06-23T09:30:46Z</dcterms:created>
  <dcterms:modified xsi:type="dcterms:W3CDTF">2025-07-31T11:54:52Z</dcterms:modified>
</cp:coreProperties>
</file>