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7249-C21F-ABF6-24DF-13F052F64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9DE4BA-14E4-EE29-6B59-9BA07DFD2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C37DF-7E58-2928-7616-8D0D0A291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59FA-096A-05E1-28E4-2731114F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3447B-E608-133F-37CD-6AD0648E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3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6545-3E1C-2ABC-E9B8-6598C075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D9B06-1C8B-5EE5-D51D-B2DEE2636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D5C2-00C2-9194-7B20-4C815A15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90C96-A148-A2FE-ECBA-8EC44A53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D6F12-CBEF-19D3-82D1-714D04E6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2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CE4A3C-FD7D-DEC0-C16A-A1AEA24F2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684FC0-A3E3-6C7F-8B2B-E723A91CE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EC02D-721B-4D37-7BDB-C7A8CFC1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607F2-7F70-5B81-9489-F6EA05FC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EE4F-F7D7-8EC4-7BF6-C0AF0447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23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1814-F1D1-973A-C430-9FF6F03F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B2BE4-70AF-B4D8-44F9-9631CDEBC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4CEA-8258-A5D3-3DCC-9884A4EFE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44F04-D810-BAFE-2B0B-7B8F749D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66A79-B3F1-2252-BDFA-A01AA350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62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D6F70-BBF7-4078-643C-D52E6A80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45990F-75FD-F4D9-9159-DEFE1CC5A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F8E63-0AA5-88E4-16F7-4F8F384A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FD5E9-268C-CDB9-61B7-69B05BEEF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DBCF8-EFE5-EB15-9C6C-B921DFBF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41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6759-1489-423E-94F5-E95D77BD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E35DA-7E10-4DC6-2180-610835206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E4420-9A40-FA1B-E170-FEFBAA207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AD49B-0A0E-6FC2-3013-6454250E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C50FB-EDED-D6F0-42A6-2B08D5B5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0F4AC-1A0E-8204-6DC4-E5AA44A7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9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8127-BD12-D292-0DB1-6DEF1028F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1765A-D5DC-0F26-7CE3-1919E8CE9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6D24-14B9-C1DC-0D6C-46D16D66B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8838-F828-1A93-DD60-191A6BB43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642226-0689-0E07-EB8D-E94EBD4140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3FA89-DE70-9BCC-DF7F-6EF0F07F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26F7C4-A2F4-FBBD-2F01-0C07F71C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E31DA-7D4E-3B33-5FB8-464F2682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80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F6729-0729-5583-9243-FEDD3B7A8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8A8965-B882-5576-F17B-C874D3C9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FE1BA-4D9A-9EC5-64CF-56D4B0404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A85E0-485D-2FA5-453D-1F5A4A85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7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3FCD0-A17C-8448-CB35-78E5174F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59596-CF0E-8B33-971F-11A308B9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E6F69-1E0A-97C1-253F-212869AB2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44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D8F7-D07E-45D8-919F-BE8F8A5E4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B429-605D-E7B6-6A42-13147C136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616070-2B8F-7F68-F840-552B853A7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B29328-CA07-E26E-A569-80558BED3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AA3D2-8F5A-6E27-46CA-F687C9FBE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4E1B2-E31C-2AA1-D2BB-34A96769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4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22C6-03BD-EACF-CF3C-9BE28F081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B74290-30C1-AA6B-1287-25D16E146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CA55B-F8CB-E5F5-E93E-4F3D949BF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F9779-A1C4-9CB9-7255-B26761F35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F76FB-4964-1380-A7F8-5D61D337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78CE98-E17E-42C7-B5EB-11715518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6CEFC-EC56-221B-CCD6-509F5AD0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0DDC5-E991-BCC5-D1D6-0F99F86CD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8F27E-2D0A-8A74-F537-D40AC38C7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C96C5-488A-446A-85B0-EAEC60AF7AA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C1AE4-1C51-527F-EC25-C0E4A034C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4CF6C-8B3C-BAFA-3470-88731B71B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F6F33-A7D8-4683-8932-D7A7AE77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05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CFE584-956F-C1BB-FFBC-38EF2A746685}"/>
              </a:ext>
            </a:extLst>
          </p:cNvPr>
          <p:cNvSpPr txBox="1"/>
          <p:nvPr/>
        </p:nvSpPr>
        <p:spPr>
          <a:xfrm>
            <a:off x="400051" y="2128838"/>
            <a:ext cx="113871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IN THE NAME OF ALLAH</a:t>
            </a:r>
            <a:endParaRPr lang="fa-IR" sz="1600" b="1" dirty="0">
              <a:solidFill>
                <a:schemeClr val="accent3"/>
              </a:solidFill>
            </a:endParaRPr>
          </a:p>
          <a:p>
            <a:pPr algn="ctr"/>
            <a:r>
              <a:rPr lang="en-US" sz="2800" b="1" dirty="0">
                <a:solidFill>
                  <a:schemeClr val="accent3"/>
                </a:solidFill>
              </a:rPr>
              <a:t>CREEP AND SHRINKAGE ANALYSIS OF CONCRETE FRAME. EVALUATING STRAIN HARDENING</a:t>
            </a:r>
            <a:endParaRPr lang="fa-IR" sz="2800" b="1" dirty="0">
              <a:solidFill>
                <a:schemeClr val="accent3"/>
              </a:solidFill>
            </a:endParaRPr>
          </a:p>
          <a:p>
            <a:pPr algn="ctr"/>
            <a:r>
              <a:rPr lang="en-US" sz="2800" b="1" dirty="0">
                <a:solidFill>
                  <a:schemeClr val="accent3"/>
                </a:solidFill>
              </a:rPr>
              <a:t>AND ULTIMATE STRAIN CRITERIA USING OPENSEES AND CALCULATE STRUCTURAL BEHAVIOR COEFFICIENT</a:t>
            </a:r>
            <a:endParaRPr lang="fa-IR" sz="2800" b="1" dirty="0">
              <a:solidFill>
                <a:schemeClr val="accent3"/>
              </a:solidFill>
            </a:endParaRP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2207159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0AA58-7C22-4486-A07E-11D1F70EA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490980-3386-934E-EBD8-2772D85E6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9" y="234786"/>
            <a:ext cx="93730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20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C107D-1EE2-691F-1F22-90462389B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308F82-F923-1A36-9DA1-7A61D53DD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60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B72CD-C84B-FA71-0330-B4B09AAE9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225DD-71D6-1B68-CD2B-5FA7327B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8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F41C0-AEE2-1156-DCAA-B49718E69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2A0DBF-66D9-D5CD-B2C5-CA3C364E1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24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73E0E-0273-A4C2-A02B-5EA6CC99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998981-7402-5129-2EBE-513BE255C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131" y="234786"/>
            <a:ext cx="949373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07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1E4ED-2842-E58F-A523-880AA35CE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1FB1E1-423A-3D9A-B311-56DF265A2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437" y="234786"/>
            <a:ext cx="92651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35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9CDE9-67F2-9D1D-AA6D-4ABDCB30D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8982BE-4F70-FFC5-5CA2-2DC88B08C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5A8C1-7807-E535-0623-378D5F67D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EC23378-789F-A629-8E1A-ADA582129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101"/>
            <a:ext cx="12192000" cy="598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47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57910-70D3-5143-8735-2CDCE4DC7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DC9E82-07ED-AA00-21EA-70A8B56F4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0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B8133-7507-8AB2-3512-F9508EEEA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82EB23-10FF-70C1-C4D3-D8812B3B5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9" y="234786"/>
            <a:ext cx="93730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16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4B08B-CC45-1A8D-F100-9B5875B16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3FE479-BD7C-CAF8-1560-B5D0BC42E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316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5E8EF-BB5B-E409-5466-C20E18F06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6A50B4-A703-9F29-4A8C-B572257CA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924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C6B7F-B3B8-7848-6A50-0E6FD5A59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9F1EDA-141B-6D7A-9C41-5CD287954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06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8E3A0-C24F-8D48-CFE9-A44B27BE1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D141A4-1376-8EE8-E823-EF27E6580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25260"/>
            <a:ext cx="9385782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8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4037A-A981-A9A6-86E4-33C41B5F4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3BA538-176D-8B71-647C-395DC8A42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11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Office PowerPoint</Application>
  <PresentationFormat>Widescreen</PresentationFormat>
  <Paragraphs>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7</cp:revision>
  <dcterms:created xsi:type="dcterms:W3CDTF">2025-07-03T13:55:57Z</dcterms:created>
  <dcterms:modified xsi:type="dcterms:W3CDTF">2025-07-03T14:08:56Z</dcterms:modified>
</cp:coreProperties>
</file>