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2a6e64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2a6e64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2a6e64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2a6e64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32a6e64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32a6e64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2a6e64b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2a6e64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2a6e64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2a6e64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2a6e64b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2a6e64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472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29"/>
              <a:t>Team name: Elec Wizards</a:t>
            </a:r>
            <a:endParaRPr sz="362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2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9">
                <a:solidFill>
                  <a:schemeClr val="dk1"/>
                </a:solidFill>
                <a:highlight>
                  <a:srgbClr val="2B2B2B"/>
                </a:highlight>
              </a:rPr>
              <a:t>Student 1 - Salar Jaberi - 40024956</a:t>
            </a:r>
            <a:endParaRPr b="1" sz="3629">
              <a:solidFill>
                <a:schemeClr val="dk1"/>
              </a:solidFill>
              <a:highlight>
                <a:srgbClr val="2B2B2B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9">
                <a:solidFill>
                  <a:schemeClr val="dk1"/>
                </a:solidFill>
                <a:highlight>
                  <a:srgbClr val="2B2B2B"/>
                </a:highlight>
              </a:rPr>
              <a:t>Student 2 - Faraj Shahrstan  - 40041842  </a:t>
            </a:r>
            <a:endParaRPr b="1" sz="3629">
              <a:solidFill>
                <a:schemeClr val="dk1"/>
              </a:solidFill>
              <a:highlight>
                <a:srgbClr val="2B2B2B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9">
                <a:solidFill>
                  <a:schemeClr val="dk1"/>
                </a:solidFill>
                <a:highlight>
                  <a:srgbClr val="2B2B2B"/>
                </a:highlight>
              </a:rPr>
              <a:t>Student 3 - Rami Abedalaziz - 20817325</a:t>
            </a:r>
            <a:endParaRPr b="1" sz="3629">
              <a:solidFill>
                <a:schemeClr val="dk1"/>
              </a:solidFill>
              <a:highlight>
                <a:srgbClr val="2B2B2B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mini-project, we were given a dataset to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closest synonym for each word in it. In order to do that, we used different models with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embeddings sizes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.we used a function called similarity to compute the cosine similarity between 2 vectors to find the closest synonym.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4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n task 1, we ran the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embedding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model word2vec-google-news-300 on the given dataset that contains the question word to find the closest synonym. We used labels to determine if the chosen words is correct.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The label is either correct,wrong, or guess depends on the results from the used model.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Task 2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 this task, since we have the results from word2vec-google-news-300 pre-trained model, we compared these results with another Four pretrained models. 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 flipH="1">
            <a:off x="4561200" y="2178175"/>
            <a:ext cx="10800" cy="29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215650" y="2312925"/>
            <a:ext cx="4205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Different Corpus(C) and same Embedding (E)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Model 2: glove-wiki-gigaword-300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Model 3: fasttext-wiki-news-subword-300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755350" y="2302150"/>
            <a:ext cx="42054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Same 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Corpus(C) and Different Embedding (E)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Model 4: glove-twitter-25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Model 5: glove-twitter-25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9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Analysis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50" y="769725"/>
            <a:ext cx="8842076" cy="437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948900"/>
            <a:ext cx="85206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00"/>
              <a:t>From the previous graph, we noticed that models 1,2,3 have the </a:t>
            </a:r>
            <a:r>
              <a:rPr lang="en" sz="2000"/>
              <a:t>highest</a:t>
            </a:r>
            <a:r>
              <a:rPr lang="en" sz="2000"/>
              <a:t> accuracy compared to the human gold-standard and models 4,5.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/>
              <a:t>Model 1: word2vec-google-news-300 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/>
              <a:t>Model 2: glove-wiki-gigaword-300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/>
              <a:t>Model 3: fasttext-wiki-news-subword-300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/>
              <a:t>Model 4, and 5 have the lowest accuracy out of the five models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/>
              <a:t>Model 4: glove-</a:t>
            </a:r>
            <a:r>
              <a:rPr lang="en" sz="2000"/>
              <a:t>twitter</a:t>
            </a:r>
            <a:r>
              <a:rPr lang="en" sz="2000"/>
              <a:t>-25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/>
              <a:t>Model 5: glove-twitter-25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/>
              <a:t>Out of all models we have tested, we found that model 3 </a:t>
            </a:r>
            <a:r>
              <a:rPr lang="en" sz="2000"/>
              <a:t>fasttext-wiki-news-subword-300 has the highest accuracy with 92.41%.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100">
                <a:latin typeface="Arial"/>
                <a:ea typeface="Arial"/>
                <a:cs typeface="Arial"/>
                <a:sym typeface="Arial"/>
              </a:rPr>
              <a:t>Thank you </a:t>
            </a:r>
            <a:endParaRPr sz="4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