
<file path=[Content_Types].xml><?xml version="1.0" encoding="utf-8"?>
<Types xmlns="http://schemas.openxmlformats.org/package/2006/content-types">
  <Override PartName="/ppt/theme/theme5.xml" ContentType="application/vnd.openxmlformats-officedocument.theme+xml"/>
  <Override PartName="/ppt/slideLayouts/slideLayout30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46.xml" ContentType="application/vnd.openxmlformats-officedocument.presentationml.slideLayout+xml"/>
  <Override PartName="/ppt/slideLayouts/slideLayout193.xml" ContentType="application/vnd.openxmlformats-officedocument.presentationml.slideLayout+xml"/>
  <Override PartName="/ppt/slideMasters/slideMaster55.xml" ContentType="application/vnd.openxmlformats-officedocument.presentationml.slideMaster+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Override PartName="/ppt/slideLayouts/slideLayout269.xml" ContentType="application/vnd.openxmlformats-officedocument.presentationml.slideLayout+xml"/>
  <Default Extension="xml" ContentType="application/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theme/theme29.xml" ContentType="application/vnd.openxmlformats-officedocument.theme+xml"/>
  <Override PartName="/ppt/slideLayouts/slideLayout247.xml" ContentType="application/vnd.openxmlformats-officedocument.presentationml.slideLayout+xml"/>
  <Override PartName="/ppt/slideLayouts/slideLayout294.xml" ContentType="application/vnd.openxmlformats-officedocument.presentationml.slideLayout+xml"/>
  <Override PartName="/ppt/slideLayouts/slideLayout310.xml" ContentType="application/vnd.openxmlformats-officedocument.presentationml.slideLayout+xml"/>
  <Override PartName="/ppt/slideMasters/slideMaster33.xml" ContentType="application/vnd.openxmlformats-officedocument.presentationml.slideMaster+xml"/>
  <Override PartName="/ppt/slideLayouts/slideLayout102.xml" ContentType="application/vnd.openxmlformats-officedocument.presentationml.slideLayout+xml"/>
  <Override PartName="/ppt/theme/theme54.xml" ContentType="application/vnd.openxmlformats-officedocument.them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225.xml" ContentType="application/vnd.openxmlformats-officedocument.presentationml.slideLayout+xml"/>
  <Override PartName="/ppt/slideLayouts/slideLayout272.xml" ContentType="application/vnd.openxmlformats-officedocument.presentationml.slideLayout+xml"/>
  <Override PartName="/ppt/theme/theme32.xml" ContentType="application/vnd.openxmlformats-officedocument.theme+xml"/>
  <Override PartName="/ppt/slideLayouts/slideLayout203.xml" ContentType="application/vnd.openxmlformats-officedocument.presentationml.slideLayout+xml"/>
  <Override PartName="/ppt/slideLayouts/slideLayout250.xml" ContentType="application/vnd.openxmlformats-officedocument.presentationml.slideLayout+xml"/>
  <Override PartName="/ppt/theme/theme10.xml" ContentType="application/vnd.openxmlformats-officedocument.theme+xml"/>
  <Override PartName="/ppt/slideLayouts/slideLayout87.xml" ContentType="application/vnd.openxmlformats-officedocument.presentationml.slideLayout+xml"/>
  <Override PartName="/ppt/slideLayouts/slideLayout187.xml" ContentType="application/vnd.openxmlformats-officedocument.presentationml.slideLayout+xml"/>
  <Override PartName="/ppt/slideLayouts/slideLayout326.xml" ContentType="application/vnd.openxmlformats-officedocument.presentationml.slideLayout+xml"/>
  <Override PartName="/ppt/slides/slide19.xml" ContentType="application/vnd.openxmlformats-officedocument.presentationml.slide+xml"/>
  <Default Extension="png" ContentType="image/png"/>
  <Override PartName="/ppt/slideLayouts/slideLayout118.xml" ContentType="application/vnd.openxmlformats-officedocument.presentationml.slideLayout+xml"/>
  <Override PartName="/ppt/slideLayouts/slideLayout165.xml" ContentType="application/vnd.openxmlformats-officedocument.presentationml.slideLayout+xml"/>
  <Override PartName="/ppt/slideMasters/slideMaster49.xml" ContentType="application/vnd.openxmlformats-officedocument.presentationml.slideMaster+xml"/>
  <Override PartName="/ppt/theme/theme2.xml" ContentType="application/vnd.openxmlformats-officedocument.theme+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slideLayouts/slideLayout304.xml" ContentType="application/vnd.openxmlformats-officedocument.presentationml.slideLayout+xml"/>
  <Override PartName="/ppt/slideMasters/slideMaster27.xml" ContentType="application/vnd.openxmlformats-officedocument.presentationml.slideMaster+xml"/>
  <Override PartName="/ppt/slideLayouts/slideLayout43.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slideLayouts/slideLayout288.xml" ContentType="application/vnd.openxmlformats-officedocument.presentationml.slideLayout+xml"/>
  <Default Extension="emf" ContentType="image/x-emf"/>
  <Override PartName="/ppt/slides/slide22.xml" ContentType="application/vnd.openxmlformats-officedocument.presentationml.slide+xml"/>
  <Override PartName="/ppt/slideLayouts/slideLayout219.xml" ContentType="application/vnd.openxmlformats-officedocument.presentationml.slideLayout+xml"/>
  <Override PartName="/ppt/theme/theme48.xml" ContentType="application/vnd.openxmlformats-officedocument.theme+xml"/>
  <Override PartName="/ppt/slideLayouts/slideLayout266.xml" ContentType="application/vnd.openxmlformats-officedocument.presentationml.slideLayout+xml"/>
  <Override PartName="/ppt/slideMasters/slideMaster52.xml" ContentType="application/vnd.openxmlformats-officedocument.presentationml.slideMaster+xml"/>
  <Override PartName="/ppt/slideLayouts/slideLayout21.xml" ContentType="application/vnd.openxmlformats-officedocument.presentationml.slideLayout+xml"/>
  <Override PartName="/ppt/theme/theme26.xml" ContentType="application/vnd.openxmlformats-officedocument.theme+xml"/>
  <Override PartName="/ppt/slideLayouts/slideLayout121.xml" ContentType="application/vnd.openxmlformats-officedocument.presentationml.slideLayout+xml"/>
  <Override PartName="/ppt/slideMasters/slideMaster30.xml" ContentType="application/vnd.openxmlformats-officedocument.presentationml.slideMaster+xml"/>
  <Override PartName="/ppt/slideLayouts/slideLayout244.xml" ContentType="application/vnd.openxmlformats-officedocument.presentationml.slideLayout+xml"/>
  <Override PartName="/ppt/slideLayouts/slideLayout291.xml" ContentType="application/vnd.openxmlformats-officedocument.presentationml.slideLayout+xml"/>
  <Override PartName="/ppt/slideLayouts/slideLayout222.xml" ContentType="application/vnd.openxmlformats-officedocument.presentationml.slideLayout+xml"/>
  <Override PartName="/ppt/theme/theme51.xml" ContentType="application/vnd.openxmlformats-officedocument.theme+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slideLayouts/slideLayout159.xml" ContentType="application/vnd.openxmlformats-officedocument.presentationml.slideLayout+xml"/>
  <Override PartName="/ppt/notesSlides/notesSlide4.xml" ContentType="application/vnd.openxmlformats-officedocument.presentationml.notesSlide+xml"/>
  <Override PartName="/ppt/slideLayouts/slideLayout137.xml" ContentType="application/vnd.openxmlformats-officedocument.presentationml.slideLayout+xml"/>
  <Override PartName="/ppt/slideLayouts/slideLayout184.xml" ContentType="application/vnd.openxmlformats-officedocument.presentationml.slideLayout+xml"/>
  <Override PartName="/ppt/slideLayouts/slideLayout200.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323.xml" ContentType="application/vnd.openxmlformats-officedocument.presentationml.slideLayout+xml"/>
  <Override PartName="/ppt/slideMasters/slideMaster46.xml" ContentType="application/vnd.openxmlformats-officedocument.presentationml.slideMaster+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62.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301.xml" ContentType="application/vnd.openxmlformats-officedocument.presentationml.slideLayout+xml"/>
  <Override PartName="/ppt/slideLayouts/slideLayout140.xml" ContentType="application/vnd.openxmlformats-officedocument.presentationml.slideLayout+xml"/>
  <Override PartName="/ppt/slideLayouts/slideLayout238.xml" ContentType="application/vnd.openxmlformats-officedocument.presentationml.slideLayout+xml"/>
  <Override PartName="/ppt/slideLayouts/slideLayout285.xml" ContentType="application/vnd.openxmlformats-officedocument.presentationml.slideLayout+xml"/>
  <Override PartName="/ppt/slideMasters/slideMaster24.xml" ContentType="application/vnd.openxmlformats-officedocument.presentationml.slideMaster+xml"/>
  <Override PartName="/ppt/slideLayouts/slideLayout40.xml" ContentType="application/vnd.openxmlformats-officedocument.presentationml.slideLayout+xml"/>
  <Override PartName="/ppt/theme/theme45.xml" ContentType="application/vnd.openxmlformats-officedocument.theme+xml"/>
  <Override PartName="/ppt/slideMasters/slideMaster13.xml" ContentType="application/vnd.openxmlformats-officedocument.presentationml.slideMaster+xml"/>
  <Override PartName="/ppt/slideMasters/slideMaster60.xml" ContentType="application/vnd.openxmlformats-officedocument.presentationml.slideMaster+xml"/>
  <Override PartName="/ppt/theme/theme23.xml" ContentType="application/vnd.openxmlformats-officedocument.theme+xml"/>
  <Override PartName="/ppt/theme/theme34.xml" ContentType="application/vnd.openxmlformats-officedocument.theme+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slideLayouts/slideLayout263.xml" ContentType="application/vnd.openxmlformats-officedocument.presentationml.slideLayout+xml"/>
  <Override PartName="/ppt/theme/theme12.xml" ContentType="application/vnd.openxmlformats-officedocument.theme+xml"/>
  <Override PartName="/ppt/slideLayouts/slideLayout89.xml" ContentType="application/vnd.openxmlformats-officedocument.presentationml.slideLayout+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Layouts/slideLayout317.xml" ContentType="application/vnd.openxmlformats-officedocument.presentationml.slideLayout+xml"/>
  <Override PartName="/ppt/slideLayouts/slideLayout328.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306.xml" ContentType="application/vnd.openxmlformats-officedocument.presentationml.slideLayout+xml"/>
  <Override PartName="/ppt/notesSlides/notesSlide1.xml" ContentType="application/vnd.openxmlformats-officedocument.presentationml.notesSlide+xml"/>
  <Override PartName="/ppt/slideMasters/slideMaster29.xml" ContentType="application/vnd.openxmlformats-officedocument.presentationml.slideMaster+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Layouts/slideLayout279.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slideLayouts/slideLayout181.xml" ContentType="application/vnd.openxmlformats-officedocument.presentationml.slideLayout+xml"/>
  <Override PartName="/ppt/theme/theme39.xml" ContentType="application/vnd.openxmlformats-officedocument.theme+xml"/>
  <Override PartName="/ppt/slideLayouts/slideLayout268.xml" ContentType="application/vnd.openxmlformats-officedocument.presentationml.slideLayout+xml"/>
  <Override PartName="/ppt/slideLayouts/slideLayout320.xml" ContentType="application/vnd.openxmlformats-officedocument.presentationml.slideLayout+xml"/>
  <Override PartName="/ppt/slideMasters/slideMaster54.xml" ContentType="application/vnd.openxmlformats-officedocument.presentationml.slideMaster+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theme/theme28.xml" ContentType="application/vnd.openxmlformats-officedocument.theme+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70.xml" ContentType="application/vnd.openxmlformats-officedocument.presentationml.slideLayout+xml"/>
  <Override PartName="/ppt/slideLayouts/slideLayout257.xml" ContentType="application/vnd.openxmlformats-officedocument.presentationml.slideLayout+xml"/>
  <Override PartName="/ppt/slideMasters/slideMaster32.xml" ContentType="application/vnd.openxmlformats-officedocument.presentationml.slideMaster+xml"/>
  <Override PartName="/ppt/slideMasters/slideMaster43.xml" ContentType="application/vnd.openxmlformats-officedocument.presentationml.slideMaster+xml"/>
  <Override PartName="/ppt/slideLayouts/slideLayout12.xml" ContentType="application/vnd.openxmlformats-officedocument.presentationml.slideLayout+xml"/>
  <Override PartName="/ppt/theme/theme17.xml" ContentType="application/vnd.openxmlformats-officedocument.theme+xml"/>
  <Override PartName="/ppt/slideLayouts/slideLayout101.xml" ContentType="application/vnd.openxmlformats-officedocument.presentationml.slideLayout+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Layouts/slideLayout293.xml" ContentType="application/vnd.openxmlformats-officedocument.presentationml.slideLayout+xml"/>
  <Override PartName="/ppt/theme/theme64.xml" ContentType="application/vnd.openxmlformats-officedocument.theme+xml"/>
  <Override PartName="/ppt/slideMasters/slideMaster21.xml" ContentType="application/vnd.openxmlformats-officedocument.presentationml.slideMaster+xml"/>
  <Override PartName="/ppt/theme/theme42.xml" ContentType="application/vnd.openxmlformats-officedocument.theme+xml"/>
  <Override PartName="/ppt/slideLayouts/slideLayout224.xml" ContentType="application/vnd.openxmlformats-officedocument.presentationml.slideLayout+xml"/>
  <Override PartName="/ppt/slideLayouts/slideLayout271.xml" ContentType="application/vnd.openxmlformats-officedocument.presentationml.slideLayout+xml"/>
  <Override PartName="/ppt/theme/theme53.xml" ContentType="application/vnd.openxmlformats-officedocument.theme+xml"/>
  <Override PartName="/ppt/slideLayouts/slideLayout282.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31.xml" ContentType="application/vnd.openxmlformats-officedocument.theme+xml"/>
  <Override PartName="/ppt/slideLayouts/slideLayout213.xml" ContentType="application/vnd.openxmlformats-officedocument.presentationml.slideLayout+xml"/>
  <Override PartName="/ppt/slideLayouts/slideLayout260.xml" ContentType="application/vnd.openxmlformats-officedocument.presentationml.slideLayout+xml"/>
  <Override PartName="/ppt/theme/theme20.xml" ContentType="application/vnd.openxmlformats-officedocument.theme+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Layouts/slideLayout325.xml" ContentType="application/vnd.openxmlformats-officedocument.presentationml.slideLayout+xml"/>
  <Override PartName="/ppt/slideMasters/slideMaster48.xml" ContentType="application/vnd.openxmlformats-officedocument.presentationml.slideMaster+xml"/>
  <Override PartName="/ppt/slideMasters/slideMaster59.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Layouts/slideLayout298.xml" ContentType="application/vnd.openxmlformats-officedocument.presentationml.slideLayout+xml"/>
  <Override PartName="/ppt/slideLayouts/slideLayout303.xml" ContentType="application/vnd.openxmlformats-officedocument.presentationml.slideLayout+xml"/>
  <Override PartName="/ppt/slideLayouts/slideLayout314.xml" ContentType="application/vnd.openxmlformats-officedocument.presentationml.slideLayout+xml"/>
  <Override PartName="/ppt/slideMasters/slideMaster37.xml" ContentType="application/vnd.openxmlformats-officedocument.presentationml.slideMaster+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287.xml" ContentType="application/vnd.openxmlformats-officedocument.presentationml.slideLayout+xml"/>
  <Override PartName="/ppt/theme/theme58.xml" ContentType="application/vnd.openxmlformats-officedocument.theme+xml"/>
  <Override PartName="/ppt/slideMasters/slideMaster26.xml" ContentType="application/vnd.openxmlformats-officedocument.presentationml.slideMaster+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theme/theme47.xml" ContentType="application/vnd.openxmlformats-officedocument.theme+xml"/>
  <Override PartName="/ppt/slideLayouts/slideLayout276.xml" ContentType="application/vnd.openxmlformats-officedocument.presentationml.slideLayout+xml"/>
  <Override PartName="/ppt/slideMasters/slideMaster15.xml" ContentType="application/vnd.openxmlformats-officedocument.presentationml.slideMaster+xml"/>
  <Override PartName="/ppt/slideMasters/slideMaster51.xml" ContentType="application/vnd.openxmlformats-officedocument.presentationml.slideMaster+xml"/>
  <Override PartName="/ppt/slideMasters/slideMaster62.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theme/theme36.xml" ContentType="application/vnd.openxmlformats-officedocument.theme+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54.xml" ContentType="application/vnd.openxmlformats-officedocument.presentationml.slideLayout+xml"/>
  <Override PartName="/ppt/slideLayouts/slideLayout265.xml" ContentType="application/vnd.openxmlformats-officedocument.presentationml.slideLayout+xml"/>
  <Override PartName="/docProps/custom.xml" ContentType="application/vnd.openxmlformats-officedocument.custom-properties+xml"/>
  <Override PartName="/ppt/slideMasters/slideMaster40.xml" ContentType="application/vnd.openxmlformats-officedocument.presentationml.slideMaster+xml"/>
  <Override PartName="/ppt/theme/theme14.xml" ContentType="application/vnd.openxmlformats-officedocument.theme+xml"/>
  <Override PartName="/ppt/theme/theme25.xml" ContentType="application/vnd.openxmlformats-officedocument.theme+xml"/>
  <Override PartName="/ppt/slideLayouts/slideLayout243.xml" ContentType="application/vnd.openxmlformats-officedocument.presentationml.slideLayout+xml"/>
  <Override PartName="/ppt/slideLayouts/slideLayout290.xml" ContentType="application/vnd.openxmlformats-officedocument.presentationml.slideLayout+xml"/>
  <Override PartName="/ppt/theme/theme61.xml" ContentType="application/vnd.openxmlformats-officedocument.theme+xml"/>
  <Override PartName="/ppt/slideLayouts/slideLayout232.xml" ContentType="application/vnd.openxmlformats-officedocument.presentationml.slideLayout+xml"/>
  <Override PartName="/ppt/theme/theme50.xml" ContentType="application/vnd.openxmlformats-officedocument.theme+xml"/>
  <Override PartName="/ppt/slideLayouts/slideLayout319.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308.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Layouts/slideLayout322.xml" ContentType="application/vnd.openxmlformats-officedocument.presentationml.slideLayout+xml"/>
  <Override PartName="/ppt/slideMasters/slideMaster56.xml" ContentType="application/vnd.openxmlformats-officedocument.presentationml.slideMaster+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259.xml" ContentType="application/vnd.openxmlformats-officedocument.presentationml.slideLayout+xml"/>
  <Override PartName="/ppt/slideLayouts/slideLayout311.xml" ContentType="application/vnd.openxmlformats-officedocument.presentationml.slideLayout+xml"/>
  <Override PartName="/ppt/slideMasters/slideMaster34.xml" ContentType="application/vnd.openxmlformats-officedocument.presentationml.slideMaster+xml"/>
  <Override PartName="/ppt/slideMasters/slideMaster45.xml" ContentType="application/vnd.openxmlformats-officedocument.presentationml.slideMaster+xml"/>
  <Override PartName="/ppt/slideLayouts/slideLayout14.xml" ContentType="application/vnd.openxmlformats-officedocument.presentationml.slideLayout+xml"/>
  <Override PartName="/ppt/theme/theme19.xml" ContentType="application/vnd.openxmlformats-officedocument.theme+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slideLayouts/slideLayout248.xml" ContentType="application/vnd.openxmlformats-officedocument.presentationml.slideLayout+xml"/>
  <Override PartName="/ppt/slideLayouts/slideLayout295.xml" ContentType="application/vnd.openxmlformats-officedocument.presentationml.slideLayout+xml"/>
  <Override PartName="/ppt/slideLayouts/slideLayout300.xml" ContentType="application/vnd.openxmlformats-officedocument.presentationml.slideLayout+xml"/>
  <Override PartName="/ppt/slideMasters/slideMaster23.xml" ContentType="application/vnd.openxmlformats-officedocument.presentationml.slideMaster+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theme/theme44.xml" ContentType="application/vnd.openxmlformats-officedocument.theme+xml"/>
  <Override PartName="/ppt/slideLayouts/slideLayout237.xml" ContentType="application/vnd.openxmlformats-officedocument.presentationml.slideLayout+xml"/>
  <Override PartName="/ppt/slideLayouts/slideLayout273.xml" ContentType="application/vnd.openxmlformats-officedocument.presentationml.slideLayout+xml"/>
  <Override PartName="/ppt/slideLayouts/slideLayout284.xml" ContentType="application/vnd.openxmlformats-officedocument.presentationml.slideLayout+xml"/>
  <Override PartName="/ppt/theme/theme55.xml" ContentType="application/vnd.openxmlformats-officedocument.them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theme/theme33.xml" ContentType="application/vnd.openxmlformats-officedocument.theme+xml"/>
  <Override PartName="/ppt/slideLayouts/slideLayout215.xml" ContentType="application/vnd.openxmlformats-officedocument.presentationml.slideLayout+xml"/>
  <Override PartName="/ppt/slideLayouts/slideLayout262.xml" ContentType="application/vnd.openxmlformats-officedocument.presentationml.slideLayout+xml"/>
  <Override PartName="/ppt/theme/theme22.xml" ContentType="application/vnd.openxmlformats-officedocument.theme+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251.xml" ContentType="application/vnd.openxmlformats-officedocument.presentationml.slideLayout+xml"/>
  <Override PartName="/ppt/handoutMasters/handoutMaster1.xml" ContentType="application/vnd.openxmlformats-officedocument.presentationml.handoutMaster+xml"/>
  <Override PartName="/ppt/theme/theme11.xml" ContentType="application/vnd.openxmlformats-officedocument.theme+xml"/>
  <Override PartName="/ppt/slideLayouts/slideLayout88.xml" ContentType="application/vnd.openxmlformats-officedocument.presentationml.slideLayout+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ppt/slideLayouts/slideLayout32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Layouts/slideLayout316.xml" ContentType="application/vnd.openxmlformats-officedocument.presentationml.slideLayout+xml"/>
  <Override PartName="/ppt/slideMasters/slideMaster1.xml" ContentType="application/vnd.openxmlformats-officedocument.presentationml.slideMaster+xml"/>
  <Override PartName="/ppt/slideMasters/slideMaster39.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Layouts/slideLayout289.xml" ContentType="application/vnd.openxmlformats-officedocument.presentationml.slideLayout+xml"/>
  <Override PartName="/ppt/slideLayouts/slideLayout305.xml" ContentType="application/vnd.openxmlformats-officedocument.presentationml.slideLayout+xml"/>
  <Override PartName="/ppt/slideMasters/slideMaster28.xml" ContentType="application/vnd.openxmlformats-officedocument.presentationml.slideMaster+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Override PartName="/ppt/theme/theme49.xml" ContentType="application/vnd.openxmlformats-officedocument.theme+xml"/>
  <Override PartName="/ppt/slideLayouts/slideLayout278.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Masters/slideMaster53.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theme/theme38.xml" ContentType="application/vnd.openxmlformats-officedocument.theme+xml"/>
  <Override PartName="/ppt/slideLayouts/slideLayout209.xml" ContentType="application/vnd.openxmlformats-officedocument.presentationml.slideLayout+xml"/>
  <Override PartName="/ppt/slideLayouts/slideLayout256.xml" ContentType="application/vnd.openxmlformats-officedocument.presentationml.slideLayout+xml"/>
  <Override PartName="/ppt/slideLayouts/slideLayout267.xml" ContentType="application/vnd.openxmlformats-officedocument.presentationml.slideLayout+xml"/>
  <Override PartName="/ppt/slideMasters/slideMaster42.xml" ContentType="application/vnd.openxmlformats-officedocument.presentationml.slideMaster+xml"/>
  <Override PartName="/ppt/slides/slide12.xml" ContentType="application/vnd.openxmlformats-officedocument.presentationml.slide+xml"/>
  <Override PartName="/ppt/slideLayouts/slideLayout11.xml" ContentType="application/vnd.openxmlformats-officedocument.presentationml.slideLayout+xml"/>
  <Override PartName="/ppt/theme/theme16.xml" ContentType="application/vnd.openxmlformats-officedocument.theme+xml"/>
  <Override PartName="/ppt/theme/theme27.xml" ContentType="application/vnd.openxmlformats-officedocument.theme+xml"/>
  <Override PartName="/ppt/slideLayouts/slideLayout111.xml" ContentType="application/vnd.openxmlformats-officedocument.presentationml.slideLayout+xml"/>
  <Override PartName="/ppt/slideLayouts/slideLayout245.xml" ContentType="application/vnd.openxmlformats-officedocument.presentationml.slideLayout+xml"/>
  <Override PartName="/ppt/slideLayouts/slideLayout292.xml" ContentType="application/vnd.openxmlformats-officedocument.presentationml.slideLayout+xml"/>
  <Override PartName="/ppt/theme/theme63.xml" ContentType="application/vnd.openxmlformats-officedocument.theme+xml"/>
  <Override PartName="/ppt/slideMasters/slideMaster31.xml" ContentType="application/vnd.openxmlformats-officedocument.presentationml.slideMaster+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theme/theme52.xml" ContentType="application/vnd.openxmlformats-officedocument.theme+xml"/>
  <Override PartName="/ppt/slideLayouts/slideLayout281.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theme/theme41.xml" ContentType="application/vnd.openxmlformats-officedocument.theme+xml"/>
  <Override PartName="/ppt/slideLayouts/slideLayout223.xml" ContentType="application/vnd.openxmlformats-officedocument.presentationml.slideLayout+xml"/>
  <Override PartName="/ppt/slideLayouts/slideLayout270.xml" ContentType="application/vnd.openxmlformats-officedocument.presentationml.slideLayout+xml"/>
  <Override PartName="/ppt/theme/theme30.xml" ContentType="application/vnd.openxmlformats-officedocument.theme+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Layouts/slideLayout324.xml" ContentType="application/vnd.openxmlformats-officedocument.presentationml.slideLayout+xml"/>
  <Override PartName="/ppt/slideMasters/slideMaster58.xml" ContentType="application/vnd.openxmlformats-officedocument.presentationml.slideMaster+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313.xml" ContentType="application/vnd.openxmlformats-officedocument.presentationml.slideLayout+xml"/>
  <Override PartName="/ppt/slideMasters/slideMaster47.xml" ContentType="application/vnd.openxmlformats-officedocument.presentationml.slideMaster+xml"/>
  <Default Extension="jpeg" ContentType="image/jpeg"/>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slideLayouts/slideLayout297.xml" ContentType="application/vnd.openxmlformats-officedocument.presentationml.slideLayout+xml"/>
  <Override PartName="/ppt/slideLayouts/slideLayout302.xml" ContentType="application/vnd.openxmlformats-officedocument.presentationml.slideLayout+xml"/>
  <Override PartName="/ppt/slideMasters/slideMaster25.xml" ContentType="application/vnd.openxmlformats-officedocument.presentationml.slideMaster+xml"/>
  <Override PartName="/ppt/slideMasters/slideMaster36.xml" ContentType="application/vnd.openxmlformats-officedocument.presentationml.slideMaster+xml"/>
  <Override PartName="/ppt/slides/slide31.xml" ContentType="application/vnd.openxmlformats-officedocument.presentationml.slid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141.xml" ContentType="application/vnd.openxmlformats-officedocument.presentationml.slideLayout+xml"/>
  <Override PartName="/ppt/slideLayouts/slideLayout228.xml" ContentType="application/vnd.openxmlformats-officedocument.presentationml.slideLayout+xml"/>
  <Override PartName="/ppt/theme/theme46.xml" ContentType="application/vnd.openxmlformats-officedocument.theme+xml"/>
  <Override PartName="/ppt/slideLayouts/slideLayout239.xml" ContentType="application/vnd.openxmlformats-officedocument.presentationml.slideLayout+xml"/>
  <Override PartName="/ppt/slideLayouts/slideLayout275.xml" ContentType="application/vnd.openxmlformats-officedocument.presentationml.slideLayout+xml"/>
  <Override PartName="/ppt/slideLayouts/slideLayout286.xml" ContentType="application/vnd.openxmlformats-officedocument.presentationml.slideLayout+xml"/>
  <Override PartName="/ppt/theme/theme57.xml" ContentType="application/vnd.openxmlformats-officedocument.theme+xml"/>
  <Override PartName="/ppt/slideMasters/slideMaster14.xml" ContentType="application/vnd.openxmlformats-officedocument.presentationml.slideMaster+xml"/>
  <Override PartName="/ppt/slideMasters/slideMaster61.xml" ContentType="application/vnd.openxmlformats-officedocument.presentationml.slideMaster+xml"/>
  <Override PartName="/ppt/slides/slide20.xml" ContentType="application/vnd.openxmlformats-officedocument.presentationml.slide+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theme/theme35.xml" ContentType="application/vnd.openxmlformats-officedocument.theme+xml"/>
  <Override PartName="/ppt/slideLayouts/slideLayout217.xml" ContentType="application/vnd.openxmlformats-officedocument.presentationml.slideLayout+xml"/>
  <Override PartName="/ppt/slideLayouts/slideLayout264.xml" ContentType="application/vnd.openxmlformats-officedocument.presentationml.slideLayout+xml"/>
  <Override PartName="/ppt/slideMasters/slideMaster50.xml" ContentType="application/vnd.openxmlformats-officedocument.presentationml.slideMaster+xml"/>
  <Override PartName="/ppt/theme/theme24.xml" ContentType="application/vnd.openxmlformats-officedocument.theme+xml"/>
  <Override PartName="/ppt/slideLayouts/slideLayout206.xml" ContentType="application/vnd.openxmlformats-officedocument.presentationml.slideLayout+xml"/>
  <Override PartName="/ppt/slideLayouts/slideLayout253.xml" ContentType="application/vnd.openxmlformats-officedocument.presentationml.slideLayout+xml"/>
  <Override PartName="/ppt/theme/theme13.xml" ContentType="application/vnd.openxmlformats-officedocument.theme+xml"/>
  <Override PartName="/ppt/slideLayouts/slideLayout179.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theme/theme60.xml" ContentType="application/vnd.openxmlformats-officedocument.them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220.xml" ContentType="application/vnd.openxmlformats-officedocument.presentationml.slideLayout+xml"/>
  <Override PartName="/ppt/slideLayouts/slideLayout318.xml" ContentType="application/vnd.openxmlformats-officedocument.presentationml.slideLayout+xml"/>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Layouts/slideLayout135.xml" ContentType="application/vnd.openxmlformats-officedocument.presentationml.slideLayout+xml"/>
  <Override PartName="/ppt/slideLayouts/slideLayout182.xml" ContentType="application/vnd.openxmlformats-officedocument.presentationml.slideLayout+xml"/>
  <Override PartName="/ppt/slideMasters/slideMaster19.xml" ContentType="application/vnd.openxmlformats-officedocument.presentationml.slideMaster+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258.xml" ContentType="application/vnd.openxmlformats-officedocument.presentationml.slideLayout+xml"/>
  <Override PartName="/ppt/slideLayouts/slideLayout321.xml" ContentType="application/vnd.openxmlformats-officedocument.presentationml.slideLayout+xml"/>
  <Override PartName="/ppt/slideMasters/slideMaster44.xml" ContentType="application/vnd.openxmlformats-officedocument.presentationml.slideMaster+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18.xml" ContentType="application/vnd.openxmlformats-officedocument.theme+xml"/>
  <Override PartName="/ppt/slideLayouts/slideLayout60.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65.xml" ContentType="application/vnd.openxmlformats-officedocument.theme+xml"/>
  <Override PartName="/ppt/tableStyles.xml" ContentType="application/vnd.openxmlformats-officedocument.presentationml.tableStyles+xml"/>
  <Override PartName="/ppt/slideLayouts/slideLayout236.xml" ContentType="application/vnd.openxmlformats-officedocument.presentationml.slideLayout+xml"/>
  <Override PartName="/ppt/slideLayouts/slideLayout283.xml" ContentType="application/vnd.openxmlformats-officedocument.presentationml.slideLayout+xml"/>
  <Override PartName="/ppt/slideMasters/slideMaster22.xml" ContentType="application/vnd.openxmlformats-officedocument.presentationml.slideMaster+xml"/>
  <Override PartName="/ppt/theme/theme43.xml" ContentType="application/vnd.openxmlformats-officedocument.theme+xml"/>
  <Override PartName="/ppt/theme/theme21.xml" ContentType="application/vnd.openxmlformats-officedocument.theme+xml"/>
  <Override PartName="/ppt/slideLayouts/slideLayout198.xml" ContentType="application/vnd.openxmlformats-officedocument.presentationml.slideLayout+xml"/>
  <Override PartName="/ppt/slideLayouts/slideLayout214.xml" ContentType="application/vnd.openxmlformats-officedocument.presentationml.slideLayout+xml"/>
  <Override PartName="/ppt/slideLayouts/slideLayout261.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29.xml" ContentType="application/vnd.openxmlformats-officedocument.presentationml.slideLayout+xml"/>
  <Override PartName="/ppt/slideLayouts/slideLayout176.xml" ContentType="application/vnd.openxmlformats-officedocument.presentationml.slideLayout+xml"/>
  <Override PartName="/ppt/slideLayouts/slideLayout31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299.xml" ContentType="application/vnd.openxmlformats-officedocument.presentationml.slideLayout+xml"/>
  <Override PartName="/ppt/slideMasters/slideMaster38.xml" ContentType="application/vnd.openxmlformats-officedocument.presentationml.slideMaster+xml"/>
  <Override PartName="/ppt/slideLayouts/slideLayout54.xml" ContentType="application/vnd.openxmlformats-officedocument.presentationml.slideLayout+xml"/>
  <Override PartName="/ppt/slideLayouts/slideLayout277.xml" ContentType="application/vnd.openxmlformats-officedocument.presentationml.slideLayout+xml"/>
  <Override PartName="/ppt/theme/theme59.xml" ContentType="application/vnd.openxmlformats-officedocument.theme+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Masters/slideMaster63.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theme/theme37.xml" ContentType="application/vnd.openxmlformats-officedocument.theme+xml"/>
  <Override PartName="/docProps/app.xml" ContentType="application/vnd.openxmlformats-officedocument.extended-properties+xml"/>
  <Override PartName="/ppt/slides/slide11.xml" ContentType="application/vnd.openxmlformats-officedocument.presentationml.slide+xml"/>
  <Override PartName="/ppt/slideLayouts/slideLayout110.xml" ContentType="application/vnd.openxmlformats-officedocument.presentationml.slideLayout+xml"/>
  <Override PartName="/ppt/slideLayouts/slideLayout208.xml" ContentType="application/vnd.openxmlformats-officedocument.presentationml.slideLayout+xml"/>
  <Override PartName="/ppt/slideLayouts/slideLayout255.xml" ContentType="application/vnd.openxmlformats-officedocument.presentationml.slideLayout+xml"/>
  <Override PartName="/ppt/slideMasters/slideMaster41.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80.xml" ContentType="application/vnd.openxmlformats-officedocument.presentationml.slideLayout+xml"/>
  <Override PartName="/ppt/theme/theme62.xml" ContentType="application/vnd.openxmlformats-officedocument.theme+xml"/>
  <Override PartName="/ppt/theme/theme40.xml" ContentType="application/vnd.openxmlformats-officedocument.theme+xml"/>
  <Override PartName="/ppt/theme/theme7.xml" ContentType="application/vnd.openxmlformats-officedocument.theme+xml"/>
  <Override PartName="/ppt/slideLayouts/slideLayout211.xml" ContentType="application/vnd.openxmlformats-officedocument.presentationml.slideLayout+xml"/>
  <Override PartName="/ppt/slideLayouts/slideLayout309.xml" ContentType="application/vnd.openxmlformats-officedocument.presentationml.slideLayout+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48.xml" ContentType="application/vnd.openxmlformats-officedocument.presentationml.slideLayout+xml"/>
  <Override PartName="/ppt/slideLayouts/slideLayout195.xml" ContentType="application/vnd.openxmlformats-officedocument.presentationml.slideLayout+xml"/>
  <Override PartName="/ppt/slideMasters/slideMaster57.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Layouts/slideLayout26.xml" ContentType="application/vnd.openxmlformats-officedocument.presentationml.slideLayout+xml"/>
  <Override PartName="/ppt/slideLayouts/slideLayout73.xml" ContentType="application/vnd.openxmlformats-officedocument.presentationml.slideLayout+xml"/>
  <Override PartName="/ppt/slideLayouts/slideLayout249.xml" ContentType="application/vnd.openxmlformats-officedocument.presentationml.slideLayout+xml"/>
  <Override PartName="/ppt/slideLayouts/slideLayout296.xml" ContentType="application/vnd.openxmlformats-officedocument.presentationml.slideLayout+xml"/>
  <Override PartName="/ppt/slideLayouts/slideLayout312.xml" ContentType="application/vnd.openxmlformats-officedocument.presentationml.slideLayout+xml"/>
  <Override PartName="/ppt/slideMasters/slideMaster35.xml" ContentType="application/vnd.openxmlformats-officedocument.presentationml.slideMaster+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51.xml" ContentType="application/vnd.openxmlformats-officedocument.presentationml.slideLayout+xml"/>
  <Override PartName="/ppt/theme/theme56.xml" ContentType="application/vnd.openxmlformats-officedocument.theme+xml"/>
  <Override PartName="/ppt/slides/slide30.xml" ContentType="application/vnd.openxmlformats-officedocument.presentationml.slide+xml"/>
  <Override PartName="/ppt/slideLayouts/slideLayout227.xml" ContentType="application/vnd.openxmlformats-officedocument.presentationml.slideLayout+xml"/>
  <Override PartName="/ppt/slideLayouts/slideLayout27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1" r:id="rId10"/>
    <p:sldMasterId id="2147483827" r:id="rId11"/>
    <p:sldMasterId id="2147483832" r:id="rId12"/>
    <p:sldMasterId id="2147483841" r:id="rId13"/>
    <p:sldMasterId id="2147483846" r:id="rId14"/>
    <p:sldMasterId id="2147483860" r:id="rId15"/>
    <p:sldMasterId id="2147483865" r:id="rId16"/>
    <p:sldMasterId id="2147483867" r:id="rId17"/>
    <p:sldMasterId id="2147483876" r:id="rId18"/>
    <p:sldMasterId id="2147483882" r:id="rId19"/>
    <p:sldMasterId id="2147483888" r:id="rId20"/>
    <p:sldMasterId id="2147483900" r:id="rId21"/>
    <p:sldMasterId id="2147483912" r:id="rId22"/>
    <p:sldMasterId id="2147483917" r:id="rId23"/>
    <p:sldMasterId id="2147483923" r:id="rId24"/>
    <p:sldMasterId id="2147483930" r:id="rId25"/>
    <p:sldMasterId id="2147483935" r:id="rId26"/>
    <p:sldMasterId id="2147483947" r:id="rId27"/>
    <p:sldMasterId id="2147483959" r:id="rId28"/>
    <p:sldMasterId id="2147483966" r:id="rId29"/>
    <p:sldMasterId id="2147483975" r:id="rId30"/>
    <p:sldMasterId id="2147484215" r:id="rId31"/>
    <p:sldMasterId id="2147484230" r:id="rId32"/>
    <p:sldMasterId id="2147484235" r:id="rId33"/>
    <p:sldMasterId id="2147484238" r:id="rId34"/>
    <p:sldMasterId id="2147484242" r:id="rId35"/>
    <p:sldMasterId id="2147484258" r:id="rId36"/>
    <p:sldMasterId id="2147484276" r:id="rId37"/>
    <p:sldMasterId id="2147484295" r:id="rId38"/>
    <p:sldMasterId id="2147484309" r:id="rId39"/>
    <p:sldMasterId id="2147484322" r:id="rId40"/>
    <p:sldMasterId id="2147484332" r:id="rId41"/>
    <p:sldMasterId id="2147484339" r:id="rId42"/>
    <p:sldMasterId id="2147484349" r:id="rId43"/>
    <p:sldMasterId id="2147484353" r:id="rId44"/>
    <p:sldMasterId id="2147484357" r:id="rId45"/>
    <p:sldMasterId id="2147484367" r:id="rId46"/>
    <p:sldMasterId id="2147484374" r:id="rId47"/>
    <p:sldMasterId id="2147484381" r:id="rId48"/>
    <p:sldMasterId id="2147484387" r:id="rId49"/>
    <p:sldMasterId id="2147484393" r:id="rId50"/>
    <p:sldMasterId id="2147484400" r:id="rId51"/>
    <p:sldMasterId id="2147484407" r:id="rId52"/>
    <p:sldMasterId id="2147484415" r:id="rId53"/>
    <p:sldMasterId id="2147484427" r:id="rId54"/>
    <p:sldMasterId id="2147484436" r:id="rId55"/>
    <p:sldMasterId id="2147484444" r:id="rId56"/>
    <p:sldMasterId id="2147484448" r:id="rId57"/>
    <p:sldMasterId id="2147484452" r:id="rId58"/>
    <p:sldMasterId id="2147484476" r:id="rId59"/>
    <p:sldMasterId id="2147484488" r:id="rId60"/>
    <p:sldMasterId id="2147484490" r:id="rId61"/>
    <p:sldMasterId id="2147484497" r:id="rId62"/>
    <p:sldMasterId id="2147484499" r:id="rId63"/>
  </p:sldMasterIdLst>
  <p:notesMasterIdLst>
    <p:notesMasterId r:id="rId95"/>
  </p:notesMasterIdLst>
  <p:handoutMasterIdLst>
    <p:handoutMasterId r:id="rId96"/>
  </p:handoutMasterIdLst>
  <p:sldIdLst>
    <p:sldId id="723" r:id="rId64"/>
    <p:sldId id="854" r:id="rId65"/>
    <p:sldId id="855" r:id="rId66"/>
    <p:sldId id="857" r:id="rId67"/>
    <p:sldId id="856" r:id="rId68"/>
    <p:sldId id="858" r:id="rId69"/>
    <p:sldId id="859" r:id="rId70"/>
    <p:sldId id="860" r:id="rId71"/>
    <p:sldId id="861" r:id="rId72"/>
    <p:sldId id="862" r:id="rId73"/>
    <p:sldId id="863" r:id="rId74"/>
    <p:sldId id="864" r:id="rId75"/>
    <p:sldId id="865" r:id="rId76"/>
    <p:sldId id="866" r:id="rId77"/>
    <p:sldId id="867" r:id="rId78"/>
    <p:sldId id="868" r:id="rId79"/>
    <p:sldId id="869" r:id="rId80"/>
    <p:sldId id="870" r:id="rId81"/>
    <p:sldId id="871" r:id="rId82"/>
    <p:sldId id="872" r:id="rId83"/>
    <p:sldId id="873" r:id="rId84"/>
    <p:sldId id="874" r:id="rId85"/>
    <p:sldId id="875" r:id="rId86"/>
    <p:sldId id="884" r:id="rId87"/>
    <p:sldId id="885" r:id="rId88"/>
    <p:sldId id="878" r:id="rId89"/>
    <p:sldId id="886" r:id="rId90"/>
    <p:sldId id="880" r:id="rId91"/>
    <p:sldId id="881" r:id="rId92"/>
    <p:sldId id="882" r:id="rId93"/>
    <p:sldId id="883" r:id="rId94"/>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4059" indent="1588" algn="l" rtl="0" fontAlgn="base">
      <a:spcBef>
        <a:spcPct val="0"/>
      </a:spcBef>
      <a:spcAft>
        <a:spcPct val="0"/>
      </a:spcAft>
      <a:defRPr kern="1200">
        <a:solidFill>
          <a:schemeClr val="tx1"/>
        </a:solidFill>
        <a:latin typeface="Calibri" pitchFamily="34" charset="0"/>
        <a:ea typeface="宋体" pitchFamily="2" charset="-122"/>
        <a:cs typeface="+mn-cs"/>
      </a:defRPr>
    </a:lvl2pPr>
    <a:lvl3pPr marL="909709" indent="1588" algn="l" rtl="0" fontAlgn="base">
      <a:spcBef>
        <a:spcPct val="0"/>
      </a:spcBef>
      <a:spcAft>
        <a:spcPct val="0"/>
      </a:spcAft>
      <a:defRPr kern="1200">
        <a:solidFill>
          <a:schemeClr val="tx1"/>
        </a:solidFill>
        <a:latin typeface="Calibri" pitchFamily="34" charset="0"/>
        <a:ea typeface="宋体" pitchFamily="2" charset="-122"/>
        <a:cs typeface="+mn-cs"/>
      </a:defRPr>
    </a:lvl3pPr>
    <a:lvl4pPr marL="1365350" indent="1588" algn="l" rtl="0" fontAlgn="base">
      <a:spcBef>
        <a:spcPct val="0"/>
      </a:spcBef>
      <a:spcAft>
        <a:spcPct val="0"/>
      </a:spcAft>
      <a:defRPr kern="1200">
        <a:solidFill>
          <a:schemeClr val="tx1"/>
        </a:solidFill>
        <a:latin typeface="Calibri" pitchFamily="34" charset="0"/>
        <a:ea typeface="宋体" pitchFamily="2" charset="-122"/>
        <a:cs typeface="+mn-cs"/>
      </a:defRPr>
    </a:lvl4pPr>
    <a:lvl5pPr marL="1820998" indent="1588" algn="l" rtl="0" fontAlgn="base">
      <a:spcBef>
        <a:spcPct val="0"/>
      </a:spcBef>
      <a:spcAft>
        <a:spcPct val="0"/>
      </a:spcAft>
      <a:defRPr kern="1200">
        <a:solidFill>
          <a:schemeClr val="tx1"/>
        </a:solidFill>
        <a:latin typeface="Calibri" pitchFamily="34" charset="0"/>
        <a:ea typeface="宋体" pitchFamily="2" charset="-122"/>
        <a:cs typeface="+mn-cs"/>
      </a:defRPr>
    </a:lvl5pPr>
    <a:lvl6pPr marL="2278220" algn="l" defTabSz="911294" rtl="0" eaLnBrk="1" latinLnBrk="0" hangingPunct="1">
      <a:defRPr kern="1200">
        <a:solidFill>
          <a:schemeClr val="tx1"/>
        </a:solidFill>
        <a:latin typeface="Calibri" pitchFamily="34" charset="0"/>
        <a:ea typeface="宋体" pitchFamily="2" charset="-122"/>
        <a:cs typeface="+mn-cs"/>
      </a:defRPr>
    </a:lvl6pPr>
    <a:lvl7pPr marL="2733865" algn="l" defTabSz="911294" rtl="0" eaLnBrk="1" latinLnBrk="0" hangingPunct="1">
      <a:defRPr kern="1200">
        <a:solidFill>
          <a:schemeClr val="tx1"/>
        </a:solidFill>
        <a:latin typeface="Calibri" pitchFamily="34" charset="0"/>
        <a:ea typeface="宋体" pitchFamily="2" charset="-122"/>
        <a:cs typeface="+mn-cs"/>
      </a:defRPr>
    </a:lvl7pPr>
    <a:lvl8pPr marL="3189507" algn="l" defTabSz="911294" rtl="0" eaLnBrk="1" latinLnBrk="0" hangingPunct="1">
      <a:defRPr kern="1200">
        <a:solidFill>
          <a:schemeClr val="tx1"/>
        </a:solidFill>
        <a:latin typeface="Calibri" pitchFamily="34" charset="0"/>
        <a:ea typeface="宋体" pitchFamily="2" charset="-122"/>
        <a:cs typeface="+mn-cs"/>
      </a:defRPr>
    </a:lvl8pPr>
    <a:lvl9pPr marL="3645153" algn="l" defTabSz="911294"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FFCC"/>
    <a:srgbClr val="990000"/>
    <a:srgbClr val="89E0FF"/>
    <a:srgbClr val="57D3FF"/>
    <a:srgbClr val="FF9900"/>
    <a:srgbClr val="33CC33"/>
    <a:srgbClr val="777777"/>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4" autoAdjust="0"/>
    <p:restoredTop sz="96627" autoAdjust="0"/>
  </p:normalViewPr>
  <p:slideViewPr>
    <p:cSldViewPr>
      <p:cViewPr varScale="1">
        <p:scale>
          <a:sx n="89" d="100"/>
          <a:sy n="89" d="100"/>
        </p:scale>
        <p:origin x="-888"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50" Type="http://schemas.openxmlformats.org/officeDocument/2006/relationships/slideMaster" Target="slideMasters/slideMaster50.xml"/><Relationship Id="rId55" Type="http://schemas.openxmlformats.org/officeDocument/2006/relationships/slideMaster" Target="slideMasters/slideMaster55.xml"/><Relationship Id="rId63" Type="http://schemas.openxmlformats.org/officeDocument/2006/relationships/slideMaster" Target="slideMasters/slideMaster63.xml"/><Relationship Id="rId68" Type="http://schemas.openxmlformats.org/officeDocument/2006/relationships/slide" Target="slides/slide5.xml"/><Relationship Id="rId76" Type="http://schemas.openxmlformats.org/officeDocument/2006/relationships/slide" Target="slides/slide13.xml"/><Relationship Id="rId84" Type="http://schemas.openxmlformats.org/officeDocument/2006/relationships/slide" Target="slides/slide21.xml"/><Relationship Id="rId89" Type="http://schemas.openxmlformats.org/officeDocument/2006/relationships/slide" Target="slides/slide26.xml"/><Relationship Id="rId97"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8.xml"/><Relationship Id="rId92"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53" Type="http://schemas.openxmlformats.org/officeDocument/2006/relationships/slideMaster" Target="slideMasters/slideMaster53.xml"/><Relationship Id="rId58" Type="http://schemas.openxmlformats.org/officeDocument/2006/relationships/slideMaster" Target="slideMasters/slideMaster58.xml"/><Relationship Id="rId66" Type="http://schemas.openxmlformats.org/officeDocument/2006/relationships/slide" Target="slides/slide3.xml"/><Relationship Id="rId74" Type="http://schemas.openxmlformats.org/officeDocument/2006/relationships/slide" Target="slides/slide11.xml"/><Relationship Id="rId79" Type="http://schemas.openxmlformats.org/officeDocument/2006/relationships/slide" Target="slides/slide16.xml"/><Relationship Id="rId87" Type="http://schemas.openxmlformats.org/officeDocument/2006/relationships/slide" Target="slides/slide24.xml"/><Relationship Id="rId5" Type="http://schemas.openxmlformats.org/officeDocument/2006/relationships/slideMaster" Target="slideMasters/slideMaster5.xml"/><Relationship Id="rId61" Type="http://schemas.openxmlformats.org/officeDocument/2006/relationships/slideMaster" Target="slideMasters/slideMaster61.xml"/><Relationship Id="rId82" Type="http://schemas.openxmlformats.org/officeDocument/2006/relationships/slide" Target="slides/slide19.xml"/><Relationship Id="rId90" Type="http://schemas.openxmlformats.org/officeDocument/2006/relationships/slide" Target="slides/slide27.xml"/><Relationship Id="rId95" Type="http://schemas.openxmlformats.org/officeDocument/2006/relationships/notesMaster" Target="notesMasters/notesMaster1.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56" Type="http://schemas.openxmlformats.org/officeDocument/2006/relationships/slideMaster" Target="slideMasters/slideMaster56.xml"/><Relationship Id="rId64" Type="http://schemas.openxmlformats.org/officeDocument/2006/relationships/slide" Target="slides/slide1.xml"/><Relationship Id="rId69" Type="http://schemas.openxmlformats.org/officeDocument/2006/relationships/slide" Target="slides/slide6.xml"/><Relationship Id="rId77" Type="http://schemas.openxmlformats.org/officeDocument/2006/relationships/slide" Target="slides/slide14.xml"/><Relationship Id="rId100"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9.xml"/><Relationship Id="rId80" Type="http://schemas.openxmlformats.org/officeDocument/2006/relationships/slide" Target="slides/slide17.xml"/><Relationship Id="rId85" Type="http://schemas.openxmlformats.org/officeDocument/2006/relationships/slide" Target="slides/slide22.xml"/><Relationship Id="rId93" Type="http://schemas.openxmlformats.org/officeDocument/2006/relationships/slide" Target="slides/slide30.xml"/><Relationship Id="rId98"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Master" Target="slideMasters/slideMaster59.xml"/><Relationship Id="rId67" Type="http://schemas.openxmlformats.org/officeDocument/2006/relationships/slide" Target="slides/slide4.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Master" Target="slideMasters/slideMaster54.xml"/><Relationship Id="rId62" Type="http://schemas.openxmlformats.org/officeDocument/2006/relationships/slideMaster" Target="slideMasters/slideMaster62.xml"/><Relationship Id="rId70" Type="http://schemas.openxmlformats.org/officeDocument/2006/relationships/slide" Target="slides/slide7.xml"/><Relationship Id="rId75" Type="http://schemas.openxmlformats.org/officeDocument/2006/relationships/slide" Target="slides/slide12.xml"/><Relationship Id="rId83" Type="http://schemas.openxmlformats.org/officeDocument/2006/relationships/slide" Target="slides/slide20.xml"/><Relationship Id="rId88" Type="http://schemas.openxmlformats.org/officeDocument/2006/relationships/slide" Target="slides/slide25.xml"/><Relationship Id="rId91" Type="http://schemas.openxmlformats.org/officeDocument/2006/relationships/slide" Target="slides/slide28.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Master" Target="slideMasters/slideMaster57.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Master" Target="slideMasters/slideMaster52.xml"/><Relationship Id="rId60" Type="http://schemas.openxmlformats.org/officeDocument/2006/relationships/slideMaster" Target="slideMasters/slideMaster60.xml"/><Relationship Id="rId65" Type="http://schemas.openxmlformats.org/officeDocument/2006/relationships/slide" Target="slides/slide2.xml"/><Relationship Id="rId73" Type="http://schemas.openxmlformats.org/officeDocument/2006/relationships/slide" Target="slides/slide10.xml"/><Relationship Id="rId78" Type="http://schemas.openxmlformats.org/officeDocument/2006/relationships/slide" Target="slides/slide15.xml"/><Relationship Id="rId81" Type="http://schemas.openxmlformats.org/officeDocument/2006/relationships/slide" Target="slides/slide18.xml"/><Relationship Id="rId86" Type="http://schemas.openxmlformats.org/officeDocument/2006/relationships/slide" Target="slides/slide23.xml"/><Relationship Id="rId94" Type="http://schemas.openxmlformats.org/officeDocument/2006/relationships/slide" Target="slides/slide31.xml"/><Relationship Id="rId9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70871\Desktop\Performance%20Comparis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400"/>
            </a:pPr>
            <a:r>
              <a:rPr lang="en-US" sz="1400" baseline="0" dirty="0" smtClean="0">
                <a:latin typeface="Arial" pitchFamily="34" charset="0"/>
                <a:cs typeface="Arial" pitchFamily="34" charset="0"/>
              </a:rPr>
              <a:t>Carbon </a:t>
            </a:r>
            <a:r>
              <a:rPr lang="en-US" sz="1400" baseline="0" dirty="0" err="1" smtClean="0">
                <a:latin typeface="Arial" pitchFamily="34" charset="0"/>
                <a:cs typeface="Arial" pitchFamily="34" charset="0"/>
              </a:rPr>
              <a:t>vs</a:t>
            </a:r>
            <a:r>
              <a:rPr lang="en-US" sz="1400" baseline="0" dirty="0" smtClean="0">
                <a:latin typeface="Arial" pitchFamily="34" charset="0"/>
                <a:cs typeface="Arial" pitchFamily="34" charset="0"/>
              </a:rPr>
              <a:t> Popular Columnar Stores</a:t>
            </a:r>
            <a:endParaRPr lang="en-US" sz="1400" dirty="0" smtClean="0">
              <a:latin typeface="Arial" pitchFamily="34" charset="0"/>
              <a:cs typeface="Arial" pitchFamily="34" charset="0"/>
            </a:endParaRPr>
          </a:p>
        </c:rich>
      </c:tx>
      <c:layout/>
    </c:title>
    <c:plotArea>
      <c:layout>
        <c:manualLayout>
          <c:layoutTarget val="inner"/>
          <c:xMode val="edge"/>
          <c:yMode val="edge"/>
          <c:x val="9.7673175202755189E-2"/>
          <c:y val="0.18951387968821645"/>
          <c:w val="0.74514938155019883"/>
          <c:h val="0.64911421752363296"/>
        </c:manualLayout>
      </c:layout>
      <c:barChart>
        <c:barDir val="col"/>
        <c:grouping val="clustered"/>
        <c:ser>
          <c:idx val="0"/>
          <c:order val="0"/>
          <c:tx>
            <c:strRef>
              <c:f>'AWS Setup Performance Report'!$W$2:$W$3</c:f>
              <c:strCache>
                <c:ptCount val="1"/>
                <c:pt idx="0">
                  <c:v>Popular Columnar Stores</c:v>
                </c:pt>
              </c:strCache>
            </c:strRef>
          </c:tx>
          <c:dLbls>
            <c:txPr>
              <a:bodyPr/>
              <a:lstStyle/>
              <a:p>
                <a:pPr>
                  <a:defRPr sz="500"/>
                </a:pPr>
                <a:endParaRPr lang="en-US"/>
              </a:p>
            </c:txPr>
            <c:showVal val="1"/>
          </c:dLbls>
          <c:cat>
            <c:strRef>
              <c:f>'AWS Setup Performance Report'!$A$4:$A$16</c:f>
              <c:strCache>
                <c:ptCount val="13"/>
                <c:pt idx="0">
                  <c:v>SQL1</c:v>
                </c:pt>
                <c:pt idx="1">
                  <c:v>SQL2</c:v>
                </c:pt>
                <c:pt idx="2">
                  <c:v>SQL3</c:v>
                </c:pt>
                <c:pt idx="3">
                  <c:v>SQL4</c:v>
                </c:pt>
                <c:pt idx="4">
                  <c:v>SQL5</c:v>
                </c:pt>
                <c:pt idx="5">
                  <c:v>SQL6</c:v>
                </c:pt>
                <c:pt idx="6">
                  <c:v>SQL7</c:v>
                </c:pt>
                <c:pt idx="7">
                  <c:v>SQL8</c:v>
                </c:pt>
                <c:pt idx="8">
                  <c:v>SQL9</c:v>
                </c:pt>
                <c:pt idx="9">
                  <c:v>SQL10</c:v>
                </c:pt>
                <c:pt idx="10">
                  <c:v>SQL11</c:v>
                </c:pt>
                <c:pt idx="11">
                  <c:v>SQL12</c:v>
                </c:pt>
                <c:pt idx="12">
                  <c:v>SQL13</c:v>
                </c:pt>
              </c:strCache>
            </c:strRef>
          </c:cat>
          <c:val>
            <c:numRef>
              <c:f>'AWS Setup Performance Report'!$W$4:$W$16</c:f>
              <c:numCache>
                <c:formatCode>0.00</c:formatCode>
                <c:ptCount val="13"/>
                <c:pt idx="0">
                  <c:v>26.278666666666666</c:v>
                </c:pt>
                <c:pt idx="1">
                  <c:v>12.712000000000002</c:v>
                </c:pt>
                <c:pt idx="2">
                  <c:v>9.8206666666666731</c:v>
                </c:pt>
                <c:pt idx="3">
                  <c:v>10.380666666666675</c:v>
                </c:pt>
                <c:pt idx="4">
                  <c:v>11.212333333333333</c:v>
                </c:pt>
                <c:pt idx="5">
                  <c:v>23.05166666666668</c:v>
                </c:pt>
                <c:pt idx="6">
                  <c:v>17.329666666666668</c:v>
                </c:pt>
                <c:pt idx="7">
                  <c:v>15.486666666666675</c:v>
                </c:pt>
                <c:pt idx="8">
                  <c:v>17.819999999999997</c:v>
                </c:pt>
                <c:pt idx="9">
                  <c:v>24.636666666666681</c:v>
                </c:pt>
                <c:pt idx="10">
                  <c:v>107.39133333333331</c:v>
                </c:pt>
                <c:pt idx="11">
                  <c:v>101.61966666666667</c:v>
                </c:pt>
                <c:pt idx="12">
                  <c:v>111.85666666666667</c:v>
                </c:pt>
              </c:numCache>
            </c:numRef>
          </c:val>
        </c:ser>
        <c:ser>
          <c:idx val="1"/>
          <c:order val="1"/>
          <c:tx>
            <c:strRef>
              <c:f>'AWS Setup Performance Report'!$AC$2:$AC$3</c:f>
              <c:strCache>
                <c:ptCount val="1"/>
                <c:pt idx="0">
                  <c:v>Carbon</c:v>
                </c:pt>
              </c:strCache>
            </c:strRef>
          </c:tx>
          <c:dLbls>
            <c:txPr>
              <a:bodyPr/>
              <a:lstStyle/>
              <a:p>
                <a:pPr>
                  <a:defRPr sz="500"/>
                </a:pPr>
                <a:endParaRPr lang="en-US"/>
              </a:p>
            </c:txPr>
            <c:showVal val="1"/>
          </c:dLbls>
          <c:cat>
            <c:strRef>
              <c:f>'AWS Setup Performance Report'!$A$4:$A$16</c:f>
              <c:strCache>
                <c:ptCount val="13"/>
                <c:pt idx="0">
                  <c:v>SQL1</c:v>
                </c:pt>
                <c:pt idx="1">
                  <c:v>SQL2</c:v>
                </c:pt>
                <c:pt idx="2">
                  <c:v>SQL3</c:v>
                </c:pt>
                <c:pt idx="3">
                  <c:v>SQL4</c:v>
                </c:pt>
                <c:pt idx="4">
                  <c:v>SQL5</c:v>
                </c:pt>
                <c:pt idx="5">
                  <c:v>SQL6</c:v>
                </c:pt>
                <c:pt idx="6">
                  <c:v>SQL7</c:v>
                </c:pt>
                <c:pt idx="7">
                  <c:v>SQL8</c:v>
                </c:pt>
                <c:pt idx="8">
                  <c:v>SQL9</c:v>
                </c:pt>
                <c:pt idx="9">
                  <c:v>SQL10</c:v>
                </c:pt>
                <c:pt idx="10">
                  <c:v>SQL11</c:v>
                </c:pt>
                <c:pt idx="11">
                  <c:v>SQL12</c:v>
                </c:pt>
                <c:pt idx="12">
                  <c:v>SQL13</c:v>
                </c:pt>
              </c:strCache>
            </c:strRef>
          </c:cat>
          <c:val>
            <c:numRef>
              <c:f>'AWS Setup Performance Report'!$AC$4:$AC$16</c:f>
              <c:numCache>
                <c:formatCode>0.00</c:formatCode>
                <c:ptCount val="13"/>
                <c:pt idx="0">
                  <c:v>9.4466666666666708</c:v>
                </c:pt>
                <c:pt idx="1">
                  <c:v>4.4116666666666697</c:v>
                </c:pt>
                <c:pt idx="2">
                  <c:v>1.615999999999999</c:v>
                </c:pt>
                <c:pt idx="3">
                  <c:v>2.5426666666666669</c:v>
                </c:pt>
                <c:pt idx="4">
                  <c:v>8.1610000000000014</c:v>
                </c:pt>
                <c:pt idx="5">
                  <c:v>0.88966666666666661</c:v>
                </c:pt>
                <c:pt idx="6">
                  <c:v>0.54966666666666653</c:v>
                </c:pt>
                <c:pt idx="7">
                  <c:v>0.52133333333333332</c:v>
                </c:pt>
                <c:pt idx="8">
                  <c:v>0.54066666666666652</c:v>
                </c:pt>
                <c:pt idx="9">
                  <c:v>1.1850000000000001</c:v>
                </c:pt>
                <c:pt idx="10">
                  <c:v>0.15600000000000011</c:v>
                </c:pt>
                <c:pt idx="11">
                  <c:v>2.2353333333333336</c:v>
                </c:pt>
                <c:pt idx="12">
                  <c:v>4.2823333333333382</c:v>
                </c:pt>
              </c:numCache>
            </c:numRef>
          </c:val>
        </c:ser>
        <c:axId val="117822592"/>
        <c:axId val="117824512"/>
      </c:barChart>
      <c:catAx>
        <c:axId val="117822592"/>
        <c:scaling>
          <c:orientation val="minMax"/>
        </c:scaling>
        <c:axPos val="b"/>
        <c:title>
          <c:tx>
            <c:rich>
              <a:bodyPr/>
              <a:lstStyle/>
              <a:p>
                <a:pPr>
                  <a:defRPr sz="1200"/>
                </a:pPr>
                <a:r>
                  <a:rPr lang="en-US" sz="1200">
                    <a:latin typeface="Arial" pitchFamily="34" charset="0"/>
                    <a:cs typeface="Arial" pitchFamily="34" charset="0"/>
                  </a:rPr>
                  <a:t>Benchmark Queries</a:t>
                </a:r>
              </a:p>
            </c:rich>
          </c:tx>
          <c:layout/>
        </c:title>
        <c:tickLblPos val="nextTo"/>
        <c:crossAx val="117824512"/>
        <c:crosses val="autoZero"/>
        <c:auto val="1"/>
        <c:lblAlgn val="ctr"/>
        <c:lblOffset val="100"/>
      </c:catAx>
      <c:valAx>
        <c:axId val="117824512"/>
        <c:scaling>
          <c:orientation val="minMax"/>
        </c:scaling>
        <c:axPos val="l"/>
        <c:majorGridlines/>
        <c:title>
          <c:tx>
            <c:rich>
              <a:bodyPr rot="-5400000" vert="horz"/>
              <a:lstStyle/>
              <a:p>
                <a:pPr>
                  <a:defRPr sz="1200"/>
                </a:pPr>
                <a:r>
                  <a:rPr lang="en-US" sz="1200">
                    <a:latin typeface="Arial" pitchFamily="34" charset="0"/>
                    <a:cs typeface="Arial" pitchFamily="34" charset="0"/>
                  </a:rPr>
                  <a:t>Response Time (Seconds)</a:t>
                </a:r>
              </a:p>
            </c:rich>
          </c:tx>
          <c:layout/>
        </c:title>
        <c:numFmt formatCode="0.00" sourceLinked="1"/>
        <c:tickLblPos val="nextTo"/>
        <c:crossAx val="117822592"/>
        <c:crosses val="autoZero"/>
        <c:crossBetween val="between"/>
      </c:valAx>
    </c:plotArea>
    <c:legend>
      <c:legendPos val="r"/>
      <c:layout>
        <c:manualLayout>
          <c:xMode val="edge"/>
          <c:yMode val="edge"/>
          <c:x val="0.85666754619857144"/>
          <c:y val="0.42330188185796785"/>
          <c:w val="0.13451398918638688"/>
          <c:h val="0.26838055391307902"/>
        </c:manualLayout>
      </c:layout>
      <c:txPr>
        <a:bodyPr/>
        <a:lstStyle/>
        <a:p>
          <a:pPr>
            <a:defRPr sz="1100"/>
          </a:pPr>
          <a:endParaRPr lang="en-US"/>
        </a:p>
      </c:txPr>
    </c:legend>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307F3EEC-1AE7-4A5D-BEE0-703E3A94C455}" type="datetimeFigureOut">
              <a:rPr lang="zh-CN" altLang="en-US"/>
              <a:pPr>
                <a:defRPr/>
              </a:pPr>
              <a:t>2016/5/18</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A96CA94B-8391-44AA-9CBC-EFAE3A4288A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33B6DCD0-5F62-49C3-884C-AEDDA25FAC78}" type="datetimeFigureOut">
              <a:rPr lang="zh-CN" altLang="en-US"/>
              <a:pPr>
                <a:defRPr/>
              </a:pPr>
              <a:t>2016/5/18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63071F59-072E-4B48-8F51-6376DBCC47A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909967" rtl="0" fontAlgn="base">
      <a:spcBef>
        <a:spcPct val="30000"/>
      </a:spcBef>
      <a:spcAft>
        <a:spcPct val="0"/>
      </a:spcAft>
      <a:defRPr sz="1200" kern="1200">
        <a:solidFill>
          <a:schemeClr val="tx1"/>
        </a:solidFill>
        <a:latin typeface="+mn-lt"/>
        <a:ea typeface="+mn-ea"/>
        <a:cs typeface="+mn-cs"/>
      </a:defRPr>
    </a:lvl1pPr>
    <a:lvl2pPr marL="454188" algn="l" defTabSz="909967" rtl="0" fontAlgn="base">
      <a:spcBef>
        <a:spcPct val="30000"/>
      </a:spcBef>
      <a:spcAft>
        <a:spcPct val="0"/>
      </a:spcAft>
      <a:defRPr sz="1200" kern="1200">
        <a:solidFill>
          <a:schemeClr val="tx1"/>
        </a:solidFill>
        <a:latin typeface="+mn-lt"/>
        <a:ea typeface="+mn-ea"/>
        <a:cs typeface="+mn-cs"/>
      </a:defRPr>
    </a:lvl2pPr>
    <a:lvl3pPr marL="909967" algn="l" defTabSz="909967" rtl="0" fontAlgn="base">
      <a:spcBef>
        <a:spcPct val="30000"/>
      </a:spcBef>
      <a:spcAft>
        <a:spcPct val="0"/>
      </a:spcAft>
      <a:defRPr sz="1200" kern="1200">
        <a:solidFill>
          <a:schemeClr val="tx1"/>
        </a:solidFill>
        <a:latin typeface="+mn-lt"/>
        <a:ea typeface="+mn-ea"/>
        <a:cs typeface="+mn-cs"/>
      </a:defRPr>
    </a:lvl3pPr>
    <a:lvl4pPr marL="1365737" algn="l" defTabSz="909967" rtl="0" fontAlgn="base">
      <a:spcBef>
        <a:spcPct val="30000"/>
      </a:spcBef>
      <a:spcAft>
        <a:spcPct val="0"/>
      </a:spcAft>
      <a:defRPr sz="1200" kern="1200">
        <a:solidFill>
          <a:schemeClr val="tx1"/>
        </a:solidFill>
        <a:latin typeface="+mn-lt"/>
        <a:ea typeface="+mn-ea"/>
        <a:cs typeface="+mn-cs"/>
      </a:defRPr>
    </a:lvl4pPr>
    <a:lvl5pPr marL="1821514" algn="l" defTabSz="909967" rtl="0" fontAlgn="base">
      <a:spcBef>
        <a:spcPct val="30000"/>
      </a:spcBef>
      <a:spcAft>
        <a:spcPct val="0"/>
      </a:spcAft>
      <a:defRPr sz="1200" kern="1200">
        <a:solidFill>
          <a:schemeClr val="tx1"/>
        </a:solidFill>
        <a:latin typeface="+mn-lt"/>
        <a:ea typeface="+mn-ea"/>
        <a:cs typeface="+mn-cs"/>
      </a:defRPr>
    </a:lvl5pPr>
    <a:lvl6pPr marL="2277174" algn="l" defTabSz="910874" rtl="0" eaLnBrk="1" latinLnBrk="0" hangingPunct="1">
      <a:defRPr sz="1200" kern="1200">
        <a:solidFill>
          <a:schemeClr val="tx1"/>
        </a:solidFill>
        <a:latin typeface="+mn-lt"/>
        <a:ea typeface="+mn-ea"/>
        <a:cs typeface="+mn-cs"/>
      </a:defRPr>
    </a:lvl6pPr>
    <a:lvl7pPr marL="2732609" algn="l" defTabSz="910874" rtl="0" eaLnBrk="1" latinLnBrk="0" hangingPunct="1">
      <a:defRPr sz="1200" kern="1200">
        <a:solidFill>
          <a:schemeClr val="tx1"/>
        </a:solidFill>
        <a:latin typeface="+mn-lt"/>
        <a:ea typeface="+mn-ea"/>
        <a:cs typeface="+mn-cs"/>
      </a:defRPr>
    </a:lvl7pPr>
    <a:lvl8pPr marL="3188046" algn="l" defTabSz="910874" rtl="0" eaLnBrk="1" latinLnBrk="0" hangingPunct="1">
      <a:defRPr sz="1200" kern="1200">
        <a:solidFill>
          <a:schemeClr val="tx1"/>
        </a:solidFill>
        <a:latin typeface="+mn-lt"/>
        <a:ea typeface="+mn-ea"/>
        <a:cs typeface="+mn-cs"/>
      </a:defRPr>
    </a:lvl8pPr>
    <a:lvl9pPr marL="3643481" algn="l" defTabSz="91087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FC5AAE9-2CE7-4DB1-AD92-A86BC34C411D}" type="slidenum">
              <a:rPr lang="en-US" altLang="zh-CN" smtClean="0">
                <a:solidFill>
                  <a:prstClr val="black"/>
                </a:solidFill>
              </a:rPr>
              <a:pPr>
                <a:defRPr/>
              </a:pPr>
              <a:t>1</a:t>
            </a:fld>
            <a:endParaRPr lang="en-US" altLang="zh-CN" dirty="0">
              <a:solidFill>
                <a:prstClr val="black"/>
              </a:solidFill>
            </a:endParaRPr>
          </a:p>
        </p:txBody>
      </p:sp>
    </p:spTree>
    <p:extLst>
      <p:ext uri="{BB962C8B-B14F-4D97-AF65-F5344CB8AC3E}">
        <p14:creationId xmlns:p14="http://schemas.microsoft.com/office/powerpoint/2010/main" xmlns="" val="3467050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034F786-434F-4D41-9B5C-06D6D09CCC20}" type="slidenum">
              <a:rPr lang="zh-CN" altLang="en-US" smtClean="0"/>
              <a:pPr/>
              <a:t>13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4" name="Shape 6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4" name="Shape 6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4" name="Shape 6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2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2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Master" Target="../slideMasters/slideMaster30.xml"/><Relationship Id="rId4" Type="http://schemas.openxmlformats.org/officeDocument/2006/relationships/image" Target="../media/image30.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Master" Target="../slideMasters/slideMaster3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Master" Target="../slideMasters/slideMaster3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Master" Target="../slideMasters/slideMaster3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4.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Master" Target="../slideMasters/slideMaster3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Master" Target="../slideMasters/slideMaster3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Master" Target="../slideMasters/slideMaster3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1.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4.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4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0.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0.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2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1.xml"/></Relationships>
</file>

<file path=ppt/slideLayouts/_rels/slideLayout2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2.xml"/></Relationships>
</file>

<file path=ppt/slideLayouts/_rels/slideLayout2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Master" Target="../slideMasters/slideMaster53.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2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Master" Target="../slideMasters/slideMaster54.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5.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5.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2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Master" Target="../slideMasters/slideMaster5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3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5.jpeg"/><Relationship Id="rId1" Type="http://schemas.openxmlformats.org/officeDocument/2006/relationships/slideMaster" Target="../slideMasters/slideMaster63.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3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6.jpeg"/><Relationship Id="rId1" Type="http://schemas.openxmlformats.org/officeDocument/2006/relationships/slideMaster" Target="../slideMasters/slideMaster63.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32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Master" Target="../slideMasters/slideMaster6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Master" Target="../slideMasters/slideMaster2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Master" Target="../slideMasters/slideMaster2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Master" Target="../slideMasters/slideMaster24.xml"/><Relationship Id="rId4" Type="http://schemas.openxmlformats.org/officeDocument/2006/relationships/image" Target="../media/image30.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Master" Target="../slideMasters/slideMaster2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Master" Target="../slideMasters/slideMaster2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91" y="1977659"/>
            <a:ext cx="5616575" cy="58456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6" descr="2"/>
          <p:cNvPicPr>
            <a:picLocks noChangeAspect="1" noChangeArrowheads="1"/>
          </p:cNvPicPr>
          <p:nvPr/>
        </p:nvPicPr>
        <p:blipFill>
          <a:blip r:embed="rId2" cstate="print"/>
          <a:srcRect/>
          <a:stretch>
            <a:fillRect/>
          </a:stretch>
        </p:blipFill>
        <p:spPr bwMode="auto">
          <a:xfrm>
            <a:off x="0" y="730250"/>
            <a:ext cx="9144000" cy="2855913"/>
          </a:xfrm>
          <a:prstGeom prst="rect">
            <a:avLst/>
          </a:prstGeom>
          <a:noFill/>
          <a:ln w="9525">
            <a:noFill/>
            <a:miter lim="800000"/>
            <a:headEnd/>
            <a:tailEnd/>
          </a:ln>
        </p:spPr>
      </p:pic>
      <p:pic>
        <p:nvPicPr>
          <p:cNvPr id="5" name="Picture 146" descr="Logo"/>
          <p:cNvPicPr>
            <a:picLocks noChangeAspect="1" noChangeArrowheads="1"/>
          </p:cNvPicPr>
          <p:nvPr/>
        </p:nvPicPr>
        <p:blipFill>
          <a:blip r:embed="rId3" cstate="print"/>
          <a:srcRect/>
          <a:stretch>
            <a:fillRect/>
          </a:stretch>
        </p:blipFill>
        <p:spPr bwMode="auto">
          <a:xfrm>
            <a:off x="7627968" y="4203703"/>
            <a:ext cx="528637" cy="528638"/>
          </a:xfrm>
          <a:prstGeom prst="rect">
            <a:avLst/>
          </a:prstGeom>
          <a:noFill/>
          <a:ln w="9525">
            <a:noFill/>
            <a:miter lim="800000"/>
            <a:headEnd/>
            <a:tailEnd/>
          </a:ln>
        </p:spPr>
      </p:pic>
      <p:sp>
        <p:nvSpPr>
          <p:cNvPr id="6" name="Rectangle 149"/>
          <p:cNvSpPr>
            <a:spLocks noChangeArrowheads="1"/>
          </p:cNvSpPr>
          <p:nvPr/>
        </p:nvSpPr>
        <p:spPr bwMode="auto">
          <a:xfrm>
            <a:off x="-1843088" y="396899"/>
            <a:ext cx="1843088" cy="3978275"/>
          </a:xfrm>
          <a:prstGeom prst="rect">
            <a:avLst/>
          </a:prstGeom>
          <a:noFill/>
          <a:ln w="9525">
            <a:noFill/>
            <a:miter lim="800000"/>
            <a:headEnd/>
            <a:tailEnd/>
          </a:ln>
          <a:effectLst/>
        </p:spPr>
        <p:txBody>
          <a:bodyPr lIns="65392" tIns="32689" rIns="65392" bIns="32689"/>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7" name="Rectangle 150"/>
          <p:cNvSpPr>
            <a:spLocks noChangeArrowheads="1"/>
          </p:cNvSpPr>
          <p:nvPr/>
        </p:nvSpPr>
        <p:spPr bwMode="auto">
          <a:xfrm>
            <a:off x="9269413" y="4081938"/>
            <a:ext cx="919162" cy="241991"/>
          </a:xfrm>
          <a:prstGeom prst="rect">
            <a:avLst/>
          </a:prstGeom>
          <a:solidFill>
            <a:srgbClr val="F8F8F8"/>
          </a:solidFill>
          <a:ln w="9525" algn="ctr">
            <a:noFill/>
            <a:miter lim="800000"/>
            <a:headEnd/>
            <a:tailEnd/>
          </a:ln>
          <a:effectLst/>
        </p:spPr>
        <p:txBody>
          <a:bodyPr lIns="68101" tIns="34034" rIns="68101" bIns="34034" anchor="ctr">
            <a:spAutoFit/>
          </a:bodyPr>
          <a:lstStyle/>
          <a:p>
            <a:pPr algn="ctr" defTabSz="653817"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8" name="Group 151"/>
          <p:cNvGrpSpPr>
            <a:grpSpLocks/>
          </p:cNvGrpSpPr>
          <p:nvPr/>
        </p:nvGrpSpPr>
        <p:grpSpPr bwMode="auto">
          <a:xfrm>
            <a:off x="9351963" y="3957638"/>
            <a:ext cx="741362" cy="138112"/>
            <a:chOff x="6657" y="3492"/>
            <a:chExt cx="527" cy="121"/>
          </a:xfrm>
        </p:grpSpPr>
        <p:sp>
          <p:nvSpPr>
            <p:cNvPr id="9" name="Rectangle 152"/>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0" name="Rectangle 153"/>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1" name="Rectangle 154"/>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2" name="Rectangle 155"/>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3" name="Group 156"/>
          <p:cNvGrpSpPr>
            <a:grpSpLocks/>
          </p:cNvGrpSpPr>
          <p:nvPr/>
        </p:nvGrpSpPr>
        <p:grpSpPr bwMode="auto">
          <a:xfrm>
            <a:off x="9351963" y="4651404"/>
            <a:ext cx="741362" cy="138113"/>
            <a:chOff x="6657" y="4103"/>
            <a:chExt cx="527" cy="121"/>
          </a:xfrm>
        </p:grpSpPr>
        <p:sp>
          <p:nvSpPr>
            <p:cNvPr id="14" name="Rectangle 157"/>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5" name="Rectangle 158"/>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6" name="Rectangle 159"/>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7" name="Rectangle 160"/>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8" name="Group 161"/>
          <p:cNvGrpSpPr>
            <a:grpSpLocks/>
          </p:cNvGrpSpPr>
          <p:nvPr/>
        </p:nvGrpSpPr>
        <p:grpSpPr bwMode="auto">
          <a:xfrm>
            <a:off x="9351963" y="4837142"/>
            <a:ext cx="741362" cy="136525"/>
            <a:chOff x="6657" y="4266"/>
            <a:chExt cx="527" cy="121"/>
          </a:xfrm>
        </p:grpSpPr>
        <p:sp>
          <p:nvSpPr>
            <p:cNvPr id="19" name="Rectangle 162"/>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0" name="Rectangle 163"/>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1" name="Rectangle 164"/>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2" name="Rectangle 165"/>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3" name="Group 166"/>
          <p:cNvGrpSpPr>
            <a:grpSpLocks/>
          </p:cNvGrpSpPr>
          <p:nvPr/>
        </p:nvGrpSpPr>
        <p:grpSpPr bwMode="auto">
          <a:xfrm>
            <a:off x="9351963" y="4144992"/>
            <a:ext cx="741362" cy="136525"/>
            <a:chOff x="6657" y="3656"/>
            <a:chExt cx="527" cy="121"/>
          </a:xfrm>
        </p:grpSpPr>
        <p:sp>
          <p:nvSpPr>
            <p:cNvPr id="24" name="Rectangle 167"/>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5" name="Rectangle 168"/>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6" name="Rectangle 169"/>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7" name="Rectangle 170"/>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8" name="Group 171"/>
          <p:cNvGrpSpPr>
            <a:grpSpLocks/>
          </p:cNvGrpSpPr>
          <p:nvPr/>
        </p:nvGrpSpPr>
        <p:grpSpPr bwMode="auto">
          <a:xfrm>
            <a:off x="9351963" y="4467254"/>
            <a:ext cx="741362" cy="136525"/>
            <a:chOff x="6657" y="3941"/>
            <a:chExt cx="527" cy="121"/>
          </a:xfrm>
        </p:grpSpPr>
        <p:sp>
          <p:nvSpPr>
            <p:cNvPr id="29" name="Rectangle 172"/>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0" name="Rectangle 173"/>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1" name="Rectangle 174"/>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2" name="Rectangle 175"/>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33" name="Group 176"/>
          <p:cNvGrpSpPr>
            <a:grpSpLocks/>
          </p:cNvGrpSpPr>
          <p:nvPr/>
        </p:nvGrpSpPr>
        <p:grpSpPr bwMode="auto">
          <a:xfrm>
            <a:off x="9351963" y="5022879"/>
            <a:ext cx="741362" cy="136525"/>
            <a:chOff x="6657" y="4430"/>
            <a:chExt cx="527" cy="121"/>
          </a:xfrm>
        </p:grpSpPr>
        <p:sp>
          <p:nvSpPr>
            <p:cNvPr id="34" name="Rectangle 177"/>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5" name="Rectangle 178"/>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6" name="Rectangle 179"/>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7" name="Rectangle 180"/>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38" name="Group 181"/>
          <p:cNvGrpSpPr>
            <a:grpSpLocks/>
          </p:cNvGrpSpPr>
          <p:nvPr/>
        </p:nvGrpSpPr>
        <p:grpSpPr bwMode="auto">
          <a:xfrm>
            <a:off x="9351963" y="3773490"/>
            <a:ext cx="741362" cy="138112"/>
            <a:chOff x="6657" y="3329"/>
            <a:chExt cx="527" cy="122"/>
          </a:xfrm>
        </p:grpSpPr>
        <p:sp>
          <p:nvSpPr>
            <p:cNvPr id="39" name="Rectangle 182"/>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0" name="Rectangle 183"/>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1" name="Rectangle 184"/>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2" name="Rectangle 185"/>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43" name="Group 186"/>
          <p:cNvGrpSpPr>
            <a:grpSpLocks/>
          </p:cNvGrpSpPr>
          <p:nvPr/>
        </p:nvGrpSpPr>
        <p:grpSpPr bwMode="auto">
          <a:xfrm>
            <a:off x="9351963" y="3449667"/>
            <a:ext cx="741362" cy="136525"/>
            <a:chOff x="6657" y="3043"/>
            <a:chExt cx="527" cy="121"/>
          </a:xfrm>
        </p:grpSpPr>
        <p:sp>
          <p:nvSpPr>
            <p:cNvPr id="44" name="Rectangle 187"/>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5" name="Rectangle 188"/>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6" name="Rectangle 189"/>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7" name="Rectangle 190"/>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48" name="Group 191"/>
          <p:cNvGrpSpPr>
            <a:grpSpLocks/>
          </p:cNvGrpSpPr>
          <p:nvPr/>
        </p:nvGrpSpPr>
        <p:grpSpPr bwMode="auto">
          <a:xfrm>
            <a:off x="9351963" y="3265488"/>
            <a:ext cx="741362" cy="138112"/>
            <a:chOff x="6657" y="2881"/>
            <a:chExt cx="527" cy="121"/>
          </a:xfrm>
        </p:grpSpPr>
        <p:sp>
          <p:nvSpPr>
            <p:cNvPr id="49" name="Rectangle 192"/>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0" name="Rectangle 193"/>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1" name="Rectangle 194"/>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2" name="Rectangle 195"/>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sp>
        <p:nvSpPr>
          <p:cNvPr id="53" name="Rectangle 196"/>
          <p:cNvSpPr>
            <a:spLocks noChangeArrowheads="1"/>
          </p:cNvSpPr>
          <p:nvPr/>
        </p:nvSpPr>
        <p:spPr bwMode="auto">
          <a:xfrm>
            <a:off x="9199572" y="1697039"/>
            <a:ext cx="1050925" cy="1990725"/>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54" name="Rectangle 197"/>
          <p:cNvSpPr>
            <a:spLocks noChangeArrowheads="1"/>
          </p:cNvSpPr>
          <p:nvPr/>
        </p:nvSpPr>
        <p:spPr bwMode="auto">
          <a:xfrm>
            <a:off x="9199572" y="-46027"/>
            <a:ext cx="1050925" cy="628651"/>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
        <p:nvSpPr>
          <p:cNvPr id="55" name="文本框 4"/>
          <p:cNvSpPr txBox="1">
            <a:spLocks noChangeArrowheads="1"/>
          </p:cNvSpPr>
          <p:nvPr/>
        </p:nvSpPr>
        <p:spPr bwMode="auto">
          <a:xfrm>
            <a:off x="560413" y="4684742"/>
            <a:ext cx="2759075" cy="138499"/>
          </a:xfrm>
          <a:prstGeom prst="rect">
            <a:avLst/>
          </a:prstGeom>
          <a:noFill/>
          <a:ln>
            <a:noFill/>
          </a:ln>
          <a:extLst/>
        </p:spPr>
        <p:txBody>
          <a:bodyPr lIns="0" tIns="0" rIns="0" bIns="0">
            <a:spAutoFit/>
          </a:bodyPr>
          <a:lstStyle>
            <a:lvl1pPr defTabSz="784225" eaLnBrk="0" hangingPunct="0">
              <a:defRPr>
                <a:solidFill>
                  <a:schemeClr val="tx1"/>
                </a:solidFill>
                <a:latin typeface="Calibri" pitchFamily="34" charset="0"/>
                <a:ea typeface="宋体" pitchFamily="2" charset="-122"/>
              </a:defRPr>
            </a:lvl1pPr>
            <a:lvl2pPr marL="742950" indent="-285750" defTabSz="784225" eaLnBrk="0" hangingPunct="0">
              <a:defRPr>
                <a:solidFill>
                  <a:schemeClr val="tx1"/>
                </a:solidFill>
                <a:latin typeface="Calibri" pitchFamily="34" charset="0"/>
                <a:ea typeface="宋体" pitchFamily="2" charset="-122"/>
              </a:defRPr>
            </a:lvl2pPr>
            <a:lvl3pPr marL="1143000" indent="-228600" defTabSz="784225" eaLnBrk="0" hangingPunct="0">
              <a:defRPr>
                <a:solidFill>
                  <a:schemeClr val="tx1"/>
                </a:solidFill>
                <a:latin typeface="Calibri" pitchFamily="34" charset="0"/>
                <a:ea typeface="宋体" pitchFamily="2" charset="-122"/>
              </a:defRPr>
            </a:lvl3pPr>
            <a:lvl4pPr marL="1600200" indent="-228600" defTabSz="784225" eaLnBrk="0" hangingPunct="0">
              <a:defRPr>
                <a:solidFill>
                  <a:schemeClr val="tx1"/>
                </a:solidFill>
                <a:latin typeface="Calibri" pitchFamily="34" charset="0"/>
                <a:ea typeface="宋体" pitchFamily="2" charset="-122"/>
              </a:defRPr>
            </a:lvl4pPr>
            <a:lvl5pPr marL="2057400" indent="-228600" defTabSz="784225" eaLnBrk="0" hangingPunct="0">
              <a:defRPr>
                <a:solidFill>
                  <a:schemeClr val="tx1"/>
                </a:solidFill>
                <a:latin typeface="Calibri" pitchFamily="34" charset="0"/>
                <a:ea typeface="宋体" pitchFamily="2" charset="-122"/>
              </a:defRPr>
            </a:lvl5pPr>
            <a:lvl6pPr marL="2514600" indent="-228600" defTabSz="7842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842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842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842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900" b="1" dirty="0" smtClean="0">
                <a:solidFill>
                  <a:srgbClr val="000000"/>
                </a:solidFill>
                <a:latin typeface="FrutigerNext LT Bold" pitchFamily="34" charset="0"/>
                <a:ea typeface="MS PGothic" pitchFamily="34" charset="-128"/>
              </a:rPr>
              <a:t>HUAWEI TECHNOLOGIES CO., LTD.</a:t>
            </a:r>
          </a:p>
        </p:txBody>
      </p:sp>
      <p:sp>
        <p:nvSpPr>
          <p:cNvPr id="44179" name="Rectangle 147"/>
          <p:cNvSpPr>
            <a:spLocks noGrp="1" noChangeArrowheads="1"/>
          </p:cNvSpPr>
          <p:nvPr>
            <p:ph type="ctrTitle"/>
          </p:nvPr>
        </p:nvSpPr>
        <p:spPr>
          <a:xfrm>
            <a:off x="672541" y="1597449"/>
            <a:ext cx="5511159" cy="1102264"/>
          </a:xfrm>
        </p:spPr>
        <p:txBody>
          <a:bodyPr/>
          <a:lstStyle>
            <a:lvl1pPr>
              <a:defRPr sz="3000">
                <a:solidFill>
                  <a:schemeClr val="bg1"/>
                </a:solidFill>
              </a:defRPr>
            </a:lvl1pPr>
          </a:lstStyle>
          <a:p>
            <a:r>
              <a:rPr lang="zh-CN" altLang="en-US"/>
              <a:t>单击此处编辑母版标题样式</a:t>
            </a:r>
          </a:p>
        </p:txBody>
      </p:sp>
      <p:sp>
        <p:nvSpPr>
          <p:cNvPr id="44180" name="Rectangle 148"/>
          <p:cNvSpPr>
            <a:spLocks noGrp="1" noChangeArrowheads="1"/>
          </p:cNvSpPr>
          <p:nvPr>
            <p:ph type="subTitle" idx="1"/>
          </p:nvPr>
        </p:nvSpPr>
        <p:spPr>
          <a:xfrm>
            <a:off x="672538" y="3080641"/>
            <a:ext cx="5507587" cy="399957"/>
          </a:xfrm>
        </p:spPr>
        <p:txBody>
          <a:bodyPr anchor="ctr"/>
          <a:lstStyle>
            <a:lvl1pPr marL="0" indent="0" algn="ctr">
              <a:buFontTx/>
              <a:buNone/>
              <a:defRPr sz="2200" b="0">
                <a:solidFill>
                  <a:srgbClr val="FFFFFF"/>
                </a:solidFill>
                <a:latin typeface="华文细黑" pitchFamily="2" charset="-122"/>
              </a:defRPr>
            </a:lvl1pPr>
          </a:lstStyle>
          <a:p>
            <a:r>
              <a:rPr lang="zh-CN" altLang="en-US"/>
              <a:t>单击此处编辑母版副标题样式</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31" y="204787"/>
            <a:ext cx="3008313"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04810"/>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31" y="1076335"/>
            <a:ext cx="3008313" cy="3518297"/>
          </a:xfrm>
        </p:spPr>
        <p:txBody>
          <a:bodyPr/>
          <a:lstStyle>
            <a:lvl1pPr marL="0" indent="0">
              <a:buNone/>
              <a:defRPr sz="1000"/>
            </a:lvl1pPr>
            <a:lvl2pPr marL="341652" indent="0">
              <a:buNone/>
              <a:defRPr sz="900"/>
            </a:lvl2pPr>
            <a:lvl3pPr marL="683283" indent="0">
              <a:buNone/>
              <a:defRPr sz="700"/>
            </a:lvl3pPr>
            <a:lvl4pPr marL="1024927" indent="0">
              <a:buNone/>
              <a:defRPr sz="700"/>
            </a:lvl4pPr>
            <a:lvl5pPr marL="1366566" indent="0">
              <a:buNone/>
              <a:defRPr sz="700"/>
            </a:lvl5pPr>
            <a:lvl6pPr marL="1708207" indent="0">
              <a:buNone/>
              <a:defRPr sz="700"/>
            </a:lvl6pPr>
            <a:lvl7pPr marL="2049850" indent="0">
              <a:buNone/>
              <a:defRPr sz="700"/>
            </a:lvl7pPr>
            <a:lvl8pPr marL="2391495" indent="0">
              <a:buNone/>
              <a:defRPr sz="700"/>
            </a:lvl8pPr>
            <a:lvl9pPr marL="2733136" indent="0">
              <a:buNone/>
              <a:defRPr sz="7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ea typeface="宋体" pitchFamily="2" charset="-122"/>
              </a:defRPr>
            </a:lvl1pPr>
          </a:lstStyle>
          <a:p>
            <a:r>
              <a:rPr lang="de-DE" altLang="zh-CN"/>
              <a:t>Page </a:t>
            </a:r>
            <a:fld id="{8FF94FD3-A875-4CCC-9715-81C5EF676060}" type="slidenum">
              <a:rPr lang="de-DE" altLang="zh-CN"/>
              <a:pPr/>
              <a:t>‹#›</a:t>
            </a:fld>
            <a:endParaRPr lang="en-GB" altLang="zh-C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90" y="3600451"/>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90" y="459581"/>
            <a:ext cx="5486400" cy="3086100"/>
          </a:xfrm>
        </p:spPr>
        <p:txBody>
          <a:bodyPr/>
          <a:lstStyle>
            <a:lvl1pPr marL="0" indent="0">
              <a:buNone/>
              <a:defRPr sz="2400"/>
            </a:lvl1pPr>
            <a:lvl2pPr marL="341652" indent="0">
              <a:buNone/>
              <a:defRPr sz="2100"/>
            </a:lvl2pPr>
            <a:lvl3pPr marL="683283" indent="0">
              <a:buNone/>
              <a:defRPr sz="1800"/>
            </a:lvl3pPr>
            <a:lvl4pPr marL="1024927" indent="0">
              <a:buNone/>
              <a:defRPr sz="1500"/>
            </a:lvl4pPr>
            <a:lvl5pPr marL="1366566" indent="0">
              <a:buNone/>
              <a:defRPr sz="1500"/>
            </a:lvl5pPr>
            <a:lvl6pPr marL="1708207" indent="0">
              <a:buNone/>
              <a:defRPr sz="1500"/>
            </a:lvl6pPr>
            <a:lvl7pPr marL="2049850" indent="0">
              <a:buNone/>
              <a:defRPr sz="1500"/>
            </a:lvl7pPr>
            <a:lvl8pPr marL="2391495" indent="0">
              <a:buNone/>
              <a:defRPr sz="1500"/>
            </a:lvl8pPr>
            <a:lvl9pPr marL="2733136"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90" y="4025532"/>
            <a:ext cx="5486400" cy="603647"/>
          </a:xfrm>
        </p:spPr>
        <p:txBody>
          <a:bodyPr/>
          <a:lstStyle>
            <a:lvl1pPr marL="0" indent="0">
              <a:buNone/>
              <a:defRPr sz="1000"/>
            </a:lvl1pPr>
            <a:lvl2pPr marL="341652" indent="0">
              <a:buNone/>
              <a:defRPr sz="900"/>
            </a:lvl2pPr>
            <a:lvl3pPr marL="683283" indent="0">
              <a:buNone/>
              <a:defRPr sz="700"/>
            </a:lvl3pPr>
            <a:lvl4pPr marL="1024927" indent="0">
              <a:buNone/>
              <a:defRPr sz="700"/>
            </a:lvl4pPr>
            <a:lvl5pPr marL="1366566" indent="0">
              <a:buNone/>
              <a:defRPr sz="700"/>
            </a:lvl5pPr>
            <a:lvl6pPr marL="1708207" indent="0">
              <a:buNone/>
              <a:defRPr sz="700"/>
            </a:lvl6pPr>
            <a:lvl7pPr marL="2049850" indent="0">
              <a:buNone/>
              <a:defRPr sz="700"/>
            </a:lvl7pPr>
            <a:lvl8pPr marL="2391495" indent="0">
              <a:buNone/>
              <a:defRPr sz="700"/>
            </a:lvl8pPr>
            <a:lvl9pPr marL="2733136" indent="0">
              <a:buNone/>
              <a:defRPr sz="7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ea typeface="宋体" pitchFamily="2" charset="-122"/>
              </a:defRPr>
            </a:lvl1pPr>
          </a:lstStyle>
          <a:p>
            <a:r>
              <a:rPr lang="de-DE" altLang="zh-CN"/>
              <a:t>Page </a:t>
            </a:r>
            <a:fld id="{DF5DB820-164E-4207-9D1E-F96A917DE044}" type="slidenum">
              <a:rPr lang="de-DE" altLang="zh-CN"/>
              <a:pPr/>
              <a:t>‹#›</a:t>
            </a:fld>
            <a:endParaRPr lang="en-GB"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C99D912A-C8DB-4932-B59B-81094B01AA90}" type="slidenum">
              <a:rPr lang="de-DE" altLang="zh-CN"/>
              <a:pPr/>
              <a:t>‹#›</a:t>
            </a:fld>
            <a:endParaRPr lang="en-GB"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322662"/>
            <a:ext cx="1981200" cy="40540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5" y="322662"/>
            <a:ext cx="5795962" cy="40540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CEA2F201-658D-41D7-87AB-A038CAFAF9C4}" type="slidenum">
              <a:rPr lang="de-DE" altLang="zh-CN"/>
              <a:pPr/>
              <a:t>‹#›</a:t>
            </a:fld>
            <a:endParaRPr lang="en-GB" altLang="zh-C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6" descr="2"/>
          <p:cNvPicPr>
            <a:picLocks noChangeAspect="1" noChangeArrowheads="1"/>
          </p:cNvPicPr>
          <p:nvPr/>
        </p:nvPicPr>
        <p:blipFill>
          <a:blip r:embed="rId2" cstate="print"/>
          <a:srcRect/>
          <a:stretch>
            <a:fillRect/>
          </a:stretch>
        </p:blipFill>
        <p:spPr bwMode="auto">
          <a:xfrm>
            <a:off x="0" y="730250"/>
            <a:ext cx="9144000" cy="2855913"/>
          </a:xfrm>
          <a:prstGeom prst="rect">
            <a:avLst/>
          </a:prstGeom>
          <a:noFill/>
          <a:ln w="9525">
            <a:noFill/>
            <a:miter lim="800000"/>
            <a:headEnd/>
            <a:tailEnd/>
          </a:ln>
        </p:spPr>
      </p:pic>
      <p:pic>
        <p:nvPicPr>
          <p:cNvPr id="5" name="Picture 146" descr="Logo"/>
          <p:cNvPicPr>
            <a:picLocks noChangeAspect="1" noChangeArrowheads="1"/>
          </p:cNvPicPr>
          <p:nvPr/>
        </p:nvPicPr>
        <p:blipFill>
          <a:blip r:embed="rId3" cstate="print"/>
          <a:srcRect/>
          <a:stretch>
            <a:fillRect/>
          </a:stretch>
        </p:blipFill>
        <p:spPr bwMode="auto">
          <a:xfrm>
            <a:off x="7627968" y="4203703"/>
            <a:ext cx="528637" cy="528638"/>
          </a:xfrm>
          <a:prstGeom prst="rect">
            <a:avLst/>
          </a:prstGeom>
          <a:noFill/>
          <a:ln w="9525">
            <a:noFill/>
            <a:miter lim="800000"/>
            <a:headEnd/>
            <a:tailEnd/>
          </a:ln>
        </p:spPr>
      </p:pic>
      <p:sp>
        <p:nvSpPr>
          <p:cNvPr id="6" name="Rectangle 149"/>
          <p:cNvSpPr>
            <a:spLocks noChangeArrowheads="1"/>
          </p:cNvSpPr>
          <p:nvPr/>
        </p:nvSpPr>
        <p:spPr bwMode="auto">
          <a:xfrm>
            <a:off x="-1843088" y="396899"/>
            <a:ext cx="1843088" cy="3978275"/>
          </a:xfrm>
          <a:prstGeom prst="rect">
            <a:avLst/>
          </a:prstGeom>
          <a:noFill/>
          <a:ln w="9525">
            <a:noFill/>
            <a:miter lim="800000"/>
            <a:headEnd/>
            <a:tailEnd/>
          </a:ln>
          <a:effectLst/>
        </p:spPr>
        <p:txBody>
          <a:bodyPr lIns="64887" tIns="32458" rIns="64887" bIns="32458"/>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7" name="Rectangle 150"/>
          <p:cNvSpPr>
            <a:spLocks noChangeArrowheads="1"/>
          </p:cNvSpPr>
          <p:nvPr/>
        </p:nvSpPr>
        <p:spPr bwMode="auto">
          <a:xfrm>
            <a:off x="9269413" y="4083044"/>
            <a:ext cx="919162" cy="241347"/>
          </a:xfrm>
          <a:prstGeom prst="rect">
            <a:avLst/>
          </a:prstGeom>
          <a:solidFill>
            <a:srgbClr val="F8F8F8"/>
          </a:solidFill>
          <a:ln w="9525" algn="ctr">
            <a:noFill/>
            <a:miter lim="800000"/>
            <a:headEnd/>
            <a:tailEnd/>
          </a:ln>
          <a:effectLst/>
        </p:spPr>
        <p:txBody>
          <a:bodyPr lIns="67597" tIns="33717" rIns="67597" bIns="33717" anchor="ctr">
            <a:spAutoFit/>
          </a:bodyPr>
          <a:lstStyle/>
          <a:p>
            <a:pPr algn="ctr" defTabSz="648873"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8" name="Group 151"/>
          <p:cNvGrpSpPr>
            <a:grpSpLocks/>
          </p:cNvGrpSpPr>
          <p:nvPr/>
        </p:nvGrpSpPr>
        <p:grpSpPr bwMode="auto">
          <a:xfrm>
            <a:off x="9351963" y="3957638"/>
            <a:ext cx="741362" cy="138112"/>
            <a:chOff x="6657" y="3492"/>
            <a:chExt cx="527" cy="121"/>
          </a:xfrm>
        </p:grpSpPr>
        <p:sp>
          <p:nvSpPr>
            <p:cNvPr id="9" name="Rectangle 152"/>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0" name="Rectangle 153"/>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1" name="Rectangle 154"/>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2" name="Rectangle 155"/>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3" name="Group 156"/>
          <p:cNvGrpSpPr>
            <a:grpSpLocks/>
          </p:cNvGrpSpPr>
          <p:nvPr/>
        </p:nvGrpSpPr>
        <p:grpSpPr bwMode="auto">
          <a:xfrm>
            <a:off x="9351963" y="4651404"/>
            <a:ext cx="741362" cy="138113"/>
            <a:chOff x="6657" y="4103"/>
            <a:chExt cx="527" cy="121"/>
          </a:xfrm>
        </p:grpSpPr>
        <p:sp>
          <p:nvSpPr>
            <p:cNvPr id="14" name="Rectangle 157"/>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5" name="Rectangle 158"/>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6" name="Rectangle 159"/>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7" name="Rectangle 160"/>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8" name="Group 161"/>
          <p:cNvGrpSpPr>
            <a:grpSpLocks/>
          </p:cNvGrpSpPr>
          <p:nvPr/>
        </p:nvGrpSpPr>
        <p:grpSpPr bwMode="auto">
          <a:xfrm>
            <a:off x="9351963" y="4837142"/>
            <a:ext cx="741362" cy="136525"/>
            <a:chOff x="6657" y="4266"/>
            <a:chExt cx="527" cy="121"/>
          </a:xfrm>
        </p:grpSpPr>
        <p:sp>
          <p:nvSpPr>
            <p:cNvPr id="19" name="Rectangle 162"/>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0" name="Rectangle 163"/>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1" name="Rectangle 164"/>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2" name="Rectangle 165"/>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3" name="Group 166"/>
          <p:cNvGrpSpPr>
            <a:grpSpLocks/>
          </p:cNvGrpSpPr>
          <p:nvPr/>
        </p:nvGrpSpPr>
        <p:grpSpPr bwMode="auto">
          <a:xfrm>
            <a:off x="9351963" y="4144992"/>
            <a:ext cx="741362" cy="136525"/>
            <a:chOff x="6657" y="3656"/>
            <a:chExt cx="527" cy="121"/>
          </a:xfrm>
        </p:grpSpPr>
        <p:sp>
          <p:nvSpPr>
            <p:cNvPr id="24" name="Rectangle 167"/>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5" name="Rectangle 168"/>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6" name="Rectangle 169"/>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7" name="Rectangle 170"/>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8" name="Group 171"/>
          <p:cNvGrpSpPr>
            <a:grpSpLocks/>
          </p:cNvGrpSpPr>
          <p:nvPr/>
        </p:nvGrpSpPr>
        <p:grpSpPr bwMode="auto">
          <a:xfrm>
            <a:off x="9351963" y="4467254"/>
            <a:ext cx="741362" cy="136525"/>
            <a:chOff x="6657" y="3941"/>
            <a:chExt cx="527" cy="121"/>
          </a:xfrm>
        </p:grpSpPr>
        <p:sp>
          <p:nvSpPr>
            <p:cNvPr id="29" name="Rectangle 172"/>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0" name="Rectangle 173"/>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1" name="Rectangle 174"/>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2" name="Rectangle 175"/>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33" name="Group 176"/>
          <p:cNvGrpSpPr>
            <a:grpSpLocks/>
          </p:cNvGrpSpPr>
          <p:nvPr/>
        </p:nvGrpSpPr>
        <p:grpSpPr bwMode="auto">
          <a:xfrm>
            <a:off x="9351963" y="5022879"/>
            <a:ext cx="741362" cy="136525"/>
            <a:chOff x="6657" y="4430"/>
            <a:chExt cx="527" cy="121"/>
          </a:xfrm>
        </p:grpSpPr>
        <p:sp>
          <p:nvSpPr>
            <p:cNvPr id="34" name="Rectangle 177"/>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5" name="Rectangle 178"/>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6" name="Rectangle 179"/>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7" name="Rectangle 180"/>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38" name="Group 181"/>
          <p:cNvGrpSpPr>
            <a:grpSpLocks/>
          </p:cNvGrpSpPr>
          <p:nvPr/>
        </p:nvGrpSpPr>
        <p:grpSpPr bwMode="auto">
          <a:xfrm>
            <a:off x="9351963" y="3773490"/>
            <a:ext cx="741362" cy="138112"/>
            <a:chOff x="6657" y="3329"/>
            <a:chExt cx="527" cy="122"/>
          </a:xfrm>
        </p:grpSpPr>
        <p:sp>
          <p:nvSpPr>
            <p:cNvPr id="39" name="Rectangle 182"/>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0" name="Rectangle 183"/>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1" name="Rectangle 184"/>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2" name="Rectangle 185"/>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43" name="Group 186"/>
          <p:cNvGrpSpPr>
            <a:grpSpLocks/>
          </p:cNvGrpSpPr>
          <p:nvPr/>
        </p:nvGrpSpPr>
        <p:grpSpPr bwMode="auto">
          <a:xfrm>
            <a:off x="9351963" y="3449667"/>
            <a:ext cx="741362" cy="136525"/>
            <a:chOff x="6657" y="3043"/>
            <a:chExt cx="527" cy="121"/>
          </a:xfrm>
        </p:grpSpPr>
        <p:sp>
          <p:nvSpPr>
            <p:cNvPr id="44" name="Rectangle 187"/>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5" name="Rectangle 188"/>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6" name="Rectangle 189"/>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7" name="Rectangle 190"/>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48" name="Group 191"/>
          <p:cNvGrpSpPr>
            <a:grpSpLocks/>
          </p:cNvGrpSpPr>
          <p:nvPr/>
        </p:nvGrpSpPr>
        <p:grpSpPr bwMode="auto">
          <a:xfrm>
            <a:off x="9351963" y="3265488"/>
            <a:ext cx="741362" cy="138112"/>
            <a:chOff x="6657" y="2881"/>
            <a:chExt cx="527" cy="121"/>
          </a:xfrm>
        </p:grpSpPr>
        <p:sp>
          <p:nvSpPr>
            <p:cNvPr id="49" name="Rectangle 192"/>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0" name="Rectangle 193"/>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1" name="Rectangle 194"/>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2" name="Rectangle 195"/>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sp>
        <p:nvSpPr>
          <p:cNvPr id="53" name="Rectangle 196"/>
          <p:cNvSpPr>
            <a:spLocks noChangeArrowheads="1"/>
          </p:cNvSpPr>
          <p:nvPr/>
        </p:nvSpPr>
        <p:spPr bwMode="auto">
          <a:xfrm>
            <a:off x="9199572" y="1697039"/>
            <a:ext cx="1050925" cy="1990725"/>
          </a:xfrm>
          <a:prstGeom prst="rect">
            <a:avLst/>
          </a:prstGeom>
          <a:noFill/>
          <a:ln w="9525">
            <a:noFill/>
            <a:miter lim="800000"/>
            <a:headEnd/>
            <a:tailEnd/>
          </a:ln>
          <a:effectLst/>
        </p:spPr>
        <p:txBody>
          <a:bodyPr lIns="64887" tIns="32458" rIns="64887" bIns="32458"/>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54" name="Rectangle 197"/>
          <p:cNvSpPr>
            <a:spLocks noChangeArrowheads="1"/>
          </p:cNvSpPr>
          <p:nvPr/>
        </p:nvSpPr>
        <p:spPr bwMode="auto">
          <a:xfrm>
            <a:off x="9199572" y="-46027"/>
            <a:ext cx="1050925" cy="628651"/>
          </a:xfrm>
          <a:prstGeom prst="rect">
            <a:avLst/>
          </a:prstGeom>
          <a:noFill/>
          <a:ln w="9525">
            <a:noFill/>
            <a:miter lim="800000"/>
            <a:headEnd/>
            <a:tailEnd/>
          </a:ln>
          <a:effectLst/>
        </p:spPr>
        <p:txBody>
          <a:bodyPr lIns="64887" tIns="32458" rIns="64887" bIns="32458"/>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
        <p:nvSpPr>
          <p:cNvPr id="55" name="文本框 4"/>
          <p:cNvSpPr txBox="1">
            <a:spLocks noChangeArrowheads="1"/>
          </p:cNvSpPr>
          <p:nvPr/>
        </p:nvSpPr>
        <p:spPr bwMode="auto">
          <a:xfrm>
            <a:off x="560413" y="4684742"/>
            <a:ext cx="2759075" cy="138499"/>
          </a:xfrm>
          <a:prstGeom prst="rect">
            <a:avLst/>
          </a:prstGeom>
          <a:noFill/>
          <a:ln>
            <a:noFill/>
          </a:ln>
          <a:extLst/>
        </p:spPr>
        <p:txBody>
          <a:bodyPr lIns="0" tIns="0" rIns="0" bIns="0">
            <a:spAutoFit/>
          </a:bodyPr>
          <a:lstStyle>
            <a:lvl1pPr defTabSz="784225" eaLnBrk="0" hangingPunct="0">
              <a:defRPr>
                <a:solidFill>
                  <a:schemeClr val="tx1"/>
                </a:solidFill>
                <a:latin typeface="Calibri" pitchFamily="34" charset="0"/>
                <a:ea typeface="宋体" pitchFamily="2" charset="-122"/>
              </a:defRPr>
            </a:lvl1pPr>
            <a:lvl2pPr marL="742950" indent="-285750" defTabSz="784225" eaLnBrk="0" hangingPunct="0">
              <a:defRPr>
                <a:solidFill>
                  <a:schemeClr val="tx1"/>
                </a:solidFill>
                <a:latin typeface="Calibri" pitchFamily="34" charset="0"/>
                <a:ea typeface="宋体" pitchFamily="2" charset="-122"/>
              </a:defRPr>
            </a:lvl2pPr>
            <a:lvl3pPr marL="1143000" indent="-228600" defTabSz="784225" eaLnBrk="0" hangingPunct="0">
              <a:defRPr>
                <a:solidFill>
                  <a:schemeClr val="tx1"/>
                </a:solidFill>
                <a:latin typeface="Calibri" pitchFamily="34" charset="0"/>
                <a:ea typeface="宋体" pitchFamily="2" charset="-122"/>
              </a:defRPr>
            </a:lvl3pPr>
            <a:lvl4pPr marL="1600200" indent="-228600" defTabSz="784225" eaLnBrk="0" hangingPunct="0">
              <a:defRPr>
                <a:solidFill>
                  <a:schemeClr val="tx1"/>
                </a:solidFill>
                <a:latin typeface="Calibri" pitchFamily="34" charset="0"/>
                <a:ea typeface="宋体" pitchFamily="2" charset="-122"/>
              </a:defRPr>
            </a:lvl4pPr>
            <a:lvl5pPr marL="2057400" indent="-228600" defTabSz="784225" eaLnBrk="0" hangingPunct="0">
              <a:defRPr>
                <a:solidFill>
                  <a:schemeClr val="tx1"/>
                </a:solidFill>
                <a:latin typeface="Calibri" pitchFamily="34" charset="0"/>
                <a:ea typeface="宋体" pitchFamily="2" charset="-122"/>
              </a:defRPr>
            </a:lvl5pPr>
            <a:lvl6pPr marL="2514600" indent="-228600" defTabSz="7842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842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842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842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900" b="1" dirty="0" smtClean="0">
                <a:solidFill>
                  <a:srgbClr val="000000"/>
                </a:solidFill>
                <a:latin typeface="FrutigerNext LT Bold" pitchFamily="34" charset="0"/>
                <a:ea typeface="MS PGothic" pitchFamily="34" charset="-128"/>
              </a:rPr>
              <a:t>HUAWEI TECHNOLOGIES CO., LTD.</a:t>
            </a:r>
          </a:p>
        </p:txBody>
      </p:sp>
      <p:sp>
        <p:nvSpPr>
          <p:cNvPr id="44179" name="Rectangle 147"/>
          <p:cNvSpPr>
            <a:spLocks noGrp="1" noChangeArrowheads="1"/>
          </p:cNvSpPr>
          <p:nvPr>
            <p:ph type="ctrTitle"/>
          </p:nvPr>
        </p:nvSpPr>
        <p:spPr>
          <a:xfrm>
            <a:off x="672547" y="1597449"/>
            <a:ext cx="5511159" cy="1102264"/>
          </a:xfrm>
        </p:spPr>
        <p:txBody>
          <a:bodyPr/>
          <a:lstStyle>
            <a:lvl1pPr>
              <a:defRPr sz="3000">
                <a:solidFill>
                  <a:schemeClr val="bg1"/>
                </a:solidFill>
              </a:defRPr>
            </a:lvl1pPr>
          </a:lstStyle>
          <a:p>
            <a:r>
              <a:rPr lang="zh-CN" altLang="en-US"/>
              <a:t>单击此处编辑母版标题样式</a:t>
            </a:r>
          </a:p>
        </p:txBody>
      </p:sp>
      <p:sp>
        <p:nvSpPr>
          <p:cNvPr id="44180" name="Rectangle 148"/>
          <p:cNvSpPr>
            <a:spLocks noGrp="1" noChangeArrowheads="1"/>
          </p:cNvSpPr>
          <p:nvPr>
            <p:ph type="subTitle" idx="1"/>
          </p:nvPr>
        </p:nvSpPr>
        <p:spPr>
          <a:xfrm>
            <a:off x="672546" y="3080726"/>
            <a:ext cx="5507587" cy="399957"/>
          </a:xfrm>
        </p:spPr>
        <p:txBody>
          <a:bodyPr anchor="ctr"/>
          <a:lstStyle>
            <a:lvl1pPr marL="0" indent="0" algn="ctr">
              <a:buFontTx/>
              <a:buNone/>
              <a:defRPr sz="2200" b="0">
                <a:solidFill>
                  <a:srgbClr val="FFFFFF"/>
                </a:solidFill>
                <a:latin typeface="华文细黑" pitchFamily="2" charset="-122"/>
              </a:defRPr>
            </a:lvl1pPr>
          </a:lstStyle>
          <a:p>
            <a:r>
              <a:rPr lang="zh-CN" altLang="en-US"/>
              <a:t>单击此处编辑母版副标题样式</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94"/>
          <p:cNvSpPr>
            <a:spLocks noGrp="1" noChangeArrowheads="1"/>
          </p:cNvSpPr>
          <p:nvPr>
            <p:ph type="dt" sz="half" idx="10"/>
          </p:nvPr>
        </p:nvSpPr>
        <p:spPr>
          <a:xfrm>
            <a:off x="5930932" y="4800600"/>
            <a:ext cx="1057275" cy="228600"/>
          </a:xfrm>
        </p:spPr>
        <p:txBody>
          <a:bodyPr/>
          <a:lstStyle>
            <a:lvl1pPr>
              <a:defRPr/>
            </a:lvl1pPr>
          </a:lstStyle>
          <a:p>
            <a:pPr>
              <a:defRPr/>
            </a:pPr>
            <a:endParaRPr lang="de-DE" altLang="zh-CN"/>
          </a:p>
          <a:p>
            <a:pPr>
              <a:defRPr/>
            </a:pPr>
            <a:r>
              <a:rPr lang="de-DE" altLang="zh-CN"/>
              <a:t>Page </a:t>
            </a:r>
            <a:fld id="{0C00477F-E663-4B30-9B26-748F753E7354}" type="slidenum">
              <a:rPr lang="de-DE" altLang="zh-CN"/>
              <a:pPr>
                <a:defRPr/>
              </a:pPr>
              <a:t>‹#›</a:t>
            </a:fld>
            <a:endParaRPr lang="en-GB"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92" y="33339"/>
            <a:ext cx="7745412" cy="65365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9" y="1231150"/>
            <a:ext cx="7929562" cy="3145631"/>
          </a:xfrm>
        </p:spPr>
        <p:txBody>
          <a:bodyPr/>
          <a:lstStyle/>
          <a:p>
            <a:pPr lvl="0"/>
            <a:endParaRPr lang="zh-CN" altLang="en-US" noProof="0" smtClean="0"/>
          </a:p>
        </p:txBody>
      </p:sp>
      <p:sp>
        <p:nvSpPr>
          <p:cNvPr id="4" name="Rectangle 10"/>
          <p:cNvSpPr>
            <a:spLocks noGrp="1" noChangeArrowheads="1"/>
          </p:cNvSpPr>
          <p:nvPr>
            <p:ph type="dt" sz="half" idx="10"/>
          </p:nvPr>
        </p:nvSpPr>
        <p:spPr/>
        <p:txBody>
          <a:bodyPr/>
          <a:lstStyle>
            <a:lvl1pPr>
              <a:defRPr/>
            </a:lvl1pPr>
          </a:lstStyle>
          <a:p>
            <a:pPr>
              <a:defRPr/>
            </a:pPr>
            <a:r>
              <a:rPr lang="de-DE" altLang="zh-CN"/>
              <a:t>Page </a:t>
            </a:r>
            <a:fld id="{4D8DA20A-5570-40B9-A945-FB42ECF8DB07}" type="slidenum">
              <a:rPr lang="de-DE" altLang="zh-CN"/>
              <a:pPr>
                <a:defRPr/>
              </a:pPr>
              <a:t>‹#›</a:t>
            </a:fld>
            <a:endParaRPr lang="en-GB" altLang="zh-C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92" y="33339"/>
            <a:ext cx="7745412" cy="65365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479" y="1231150"/>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82" y="1231150"/>
            <a:ext cx="3889375"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r>
              <a:rPr lang="de-DE" altLang="zh-CN"/>
              <a:t>Page </a:t>
            </a:r>
            <a:fld id="{E8FD06EB-63CE-4AF3-81A7-568DF2C9436E}" type="slidenum">
              <a:rPr lang="de-DE" altLang="zh-CN"/>
              <a:pPr>
                <a:defRPr/>
              </a:pPr>
              <a:t>‹#›</a:t>
            </a:fld>
            <a:endParaRPr lang="en-GB" altLang="zh-C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0" y="8849"/>
            <a:ext cx="9144000" cy="658117"/>
          </a:xfrm>
        </p:spPr>
        <p:txBody>
          <a:bodyPr/>
          <a:lstStyle>
            <a:lvl1pPr algn="ctr">
              <a:defRPr sz="2400">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a:xfrm>
            <a:off x="6027771" y="4786315"/>
            <a:ext cx="1057275" cy="825500"/>
          </a:xfrm>
          <a:ln algn="ctr"/>
        </p:spPr>
        <p:txBody>
          <a:bodyPr/>
          <a:lstStyle>
            <a:lvl1pPr eaLnBrk="0" hangingPunct="0">
              <a:lnSpc>
                <a:spcPct val="85000"/>
              </a:lnSpc>
              <a:defRPr sz="900" b="0" dirty="0">
                <a:solidFill>
                  <a:srgbClr val="080808"/>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092FD2FE-B16F-4459-90AA-DB994521C88F}" type="slidenum">
              <a:rPr lang="de-DE" altLang="zh-CN"/>
              <a:pPr>
                <a:defRPr/>
              </a:pPr>
              <a:t>‹#›</a:t>
            </a:fld>
            <a:endParaRPr lang="en-GB" altLang="zh-C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标题和表格">
    <p:spTree>
      <p:nvGrpSpPr>
        <p:cNvPr id="1" name=""/>
        <p:cNvGrpSpPr/>
        <p:nvPr/>
      </p:nvGrpSpPr>
      <p:grpSpPr>
        <a:xfrm>
          <a:off x="0" y="0"/>
          <a:ext cx="0" cy="0"/>
          <a:chOff x="0" y="0"/>
          <a:chExt cx="0" cy="0"/>
        </a:xfrm>
      </p:grpSpPr>
      <p:sp>
        <p:nvSpPr>
          <p:cNvPr id="7" name="标题 1"/>
          <p:cNvSpPr>
            <a:spLocks noGrp="1"/>
          </p:cNvSpPr>
          <p:nvPr>
            <p:ph type="title"/>
          </p:nvPr>
        </p:nvSpPr>
        <p:spPr>
          <a:xfrm>
            <a:off x="383632" y="4"/>
            <a:ext cx="8431511" cy="441722"/>
          </a:xfrm>
        </p:spPr>
        <p:txBody>
          <a:bodyPr/>
          <a:lstStyle>
            <a:lvl1pPr>
              <a:defRPr b="1">
                <a:latin typeface="+mj-lt"/>
                <a:ea typeface="宋体" pitchFamily="2" charset="-122"/>
              </a:defRPr>
            </a:lvl1pPr>
          </a:lstStyle>
          <a:p>
            <a:r>
              <a:rPr lang="zh-CN" altLang="en-US" smtClean="0"/>
              <a:t>单击此处编辑母版标题样式</a:t>
            </a:r>
            <a:endParaRPr lang="zh-CN" altLang="en-US" dirty="0"/>
          </a:p>
        </p:txBody>
      </p:sp>
      <p:sp>
        <p:nvSpPr>
          <p:cNvPr id="8" name="内容占位符 8"/>
          <p:cNvSpPr>
            <a:spLocks noGrp="1"/>
          </p:cNvSpPr>
          <p:nvPr>
            <p:ph sz="quarter" idx="11"/>
          </p:nvPr>
        </p:nvSpPr>
        <p:spPr>
          <a:xfrm>
            <a:off x="379541" y="543681"/>
            <a:ext cx="8429935" cy="685800"/>
          </a:xfrm>
        </p:spPr>
        <p:txBody>
          <a:bodyPr/>
          <a:lstStyle>
            <a:lvl1pPr marL="131981" indent="-131981">
              <a:lnSpc>
                <a:spcPct val="100000"/>
              </a:lnSpc>
              <a:spcBef>
                <a:spcPts val="450"/>
              </a:spcBef>
              <a:buFont typeface="Arial" pitchFamily="34" charset="0"/>
              <a:buChar char="•"/>
              <a:defRPr sz="1000">
                <a:latin typeface="微软雅黑" pitchFamily="34" charset="-122"/>
                <a:ea typeface="微软雅黑" pitchFamily="34" charset="-122"/>
              </a:defRPr>
            </a:lvl1pPr>
            <a:lvl2pPr marL="265144" indent="-133160">
              <a:lnSpc>
                <a:spcPct val="100000"/>
              </a:lnSpc>
              <a:spcBef>
                <a:spcPts val="450"/>
              </a:spcBef>
              <a:buFont typeface="Arial" pitchFamily="34" charset="0"/>
              <a:buChar char="•"/>
              <a:defRPr sz="1000">
                <a:latin typeface="微软雅黑" pitchFamily="34" charset="-122"/>
                <a:ea typeface="微软雅黑" pitchFamily="34" charset="-122"/>
              </a:defRPr>
            </a:lvl2pPr>
            <a:lvl3pPr marL="397113" indent="-131981">
              <a:lnSpc>
                <a:spcPct val="100000"/>
              </a:lnSpc>
              <a:spcBef>
                <a:spcPts val="450"/>
              </a:spcBef>
              <a:buFont typeface="Arial" pitchFamily="34" charset="0"/>
              <a:buChar char="•"/>
              <a:defRPr sz="1000">
                <a:latin typeface="微软雅黑" pitchFamily="34" charset="-122"/>
                <a:ea typeface="微软雅黑" pitchFamily="34" charset="-122"/>
              </a:defRPr>
            </a:lvl3pPr>
            <a:lvl4pPr>
              <a:buFont typeface="Arial" pitchFamily="34" charset="0"/>
              <a:buChar char="•"/>
              <a:defRPr sz="1000">
                <a:latin typeface="微软雅黑" pitchFamily="34" charset="-122"/>
                <a:ea typeface="微软雅黑" pitchFamily="34" charset="-122"/>
              </a:defRPr>
            </a:lvl4pPr>
            <a:lvl5pPr>
              <a:buFont typeface="Arial" pitchFamily="34" charset="0"/>
              <a:buChar char="•"/>
              <a:defRPr sz="10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9" name="内容占位符 8"/>
          <p:cNvSpPr>
            <a:spLocks noGrp="1"/>
          </p:cNvSpPr>
          <p:nvPr>
            <p:ph sz="quarter" idx="12"/>
          </p:nvPr>
        </p:nvSpPr>
        <p:spPr>
          <a:xfrm>
            <a:off x="379541" y="1338204"/>
            <a:ext cx="8429935" cy="685800"/>
          </a:xfrm>
        </p:spPr>
        <p:txBody>
          <a:bodyPr/>
          <a:lstStyle>
            <a:lvl1pPr marL="131981" indent="-131981">
              <a:lnSpc>
                <a:spcPct val="100000"/>
              </a:lnSpc>
              <a:spcBef>
                <a:spcPts val="450"/>
              </a:spcBef>
              <a:buFont typeface="Arial" pitchFamily="34" charset="0"/>
              <a:buNone/>
              <a:defRPr sz="1000">
                <a:latin typeface="微软雅黑" pitchFamily="34" charset="-122"/>
                <a:ea typeface="微软雅黑" pitchFamily="34" charset="-122"/>
              </a:defRPr>
            </a:lvl1pPr>
            <a:lvl2pPr marL="265144" indent="-133160">
              <a:lnSpc>
                <a:spcPct val="100000"/>
              </a:lnSpc>
              <a:spcBef>
                <a:spcPts val="450"/>
              </a:spcBef>
              <a:buFont typeface="Arial" pitchFamily="34" charset="0"/>
              <a:buChar char="•"/>
              <a:defRPr sz="1000">
                <a:latin typeface="微软雅黑" pitchFamily="34" charset="-122"/>
                <a:ea typeface="微软雅黑" pitchFamily="34" charset="-122"/>
              </a:defRPr>
            </a:lvl2pPr>
            <a:lvl3pPr marL="397113" indent="-131981">
              <a:lnSpc>
                <a:spcPct val="100000"/>
              </a:lnSpc>
              <a:spcBef>
                <a:spcPts val="450"/>
              </a:spcBef>
              <a:buFont typeface="Arial" pitchFamily="34" charset="0"/>
              <a:buChar char="•"/>
              <a:defRPr sz="1000">
                <a:latin typeface="微软雅黑" pitchFamily="34" charset="-122"/>
                <a:ea typeface="微软雅黑" pitchFamily="34" charset="-122"/>
              </a:defRPr>
            </a:lvl3pPr>
            <a:lvl4pPr>
              <a:buFont typeface="Arial" pitchFamily="34" charset="0"/>
              <a:buChar char="•"/>
              <a:defRPr sz="1000">
                <a:latin typeface="微软雅黑" pitchFamily="34" charset="-122"/>
                <a:ea typeface="微软雅黑" pitchFamily="34" charset="-122"/>
              </a:defRPr>
            </a:lvl4pPr>
            <a:lvl5pPr>
              <a:buFont typeface="Arial" pitchFamily="34" charset="0"/>
              <a:buChar char="•"/>
              <a:defRPr sz="10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94"/>
          <p:cNvSpPr>
            <a:spLocks noGrp="1" noChangeArrowheads="1"/>
          </p:cNvSpPr>
          <p:nvPr>
            <p:ph type="dt" sz="half" idx="10"/>
          </p:nvPr>
        </p:nvSpPr>
        <p:spPr>
          <a:xfrm>
            <a:off x="5930932" y="4800600"/>
            <a:ext cx="1057275" cy="228600"/>
          </a:xfrm>
        </p:spPr>
        <p:txBody>
          <a:bodyPr/>
          <a:lstStyle>
            <a:lvl1pPr>
              <a:defRPr/>
            </a:lvl1pPr>
          </a:lstStyle>
          <a:p>
            <a:pPr>
              <a:defRPr/>
            </a:pPr>
            <a:endParaRPr lang="de-DE" altLang="zh-CN"/>
          </a:p>
          <a:p>
            <a:pPr>
              <a:defRPr/>
            </a:pPr>
            <a:r>
              <a:rPr lang="de-DE" altLang="zh-CN"/>
              <a:t>Page </a:t>
            </a:r>
            <a:fld id="{64B27483-25DC-45AD-8BAB-2384BC2D434B}" type="slidenum">
              <a:rPr lang="de-DE" altLang="zh-CN"/>
              <a:pPr>
                <a:defRPr/>
              </a:pPr>
              <a:t>‹#›</a:t>
            </a:fld>
            <a:endParaRPr lang="en-GB"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6" descr="2"/>
          <p:cNvPicPr>
            <a:picLocks noChangeAspect="1" noChangeArrowheads="1"/>
          </p:cNvPicPr>
          <p:nvPr/>
        </p:nvPicPr>
        <p:blipFill>
          <a:blip r:embed="rId2" cstate="print"/>
          <a:srcRect/>
          <a:stretch>
            <a:fillRect/>
          </a:stretch>
        </p:blipFill>
        <p:spPr bwMode="auto">
          <a:xfrm>
            <a:off x="0" y="730250"/>
            <a:ext cx="9144000" cy="2855913"/>
          </a:xfrm>
          <a:prstGeom prst="rect">
            <a:avLst/>
          </a:prstGeom>
          <a:noFill/>
          <a:ln w="9525">
            <a:noFill/>
            <a:miter lim="800000"/>
            <a:headEnd/>
            <a:tailEnd/>
          </a:ln>
        </p:spPr>
      </p:pic>
      <p:pic>
        <p:nvPicPr>
          <p:cNvPr id="5" name="Picture 146" descr="Logo"/>
          <p:cNvPicPr>
            <a:picLocks noChangeAspect="1" noChangeArrowheads="1"/>
          </p:cNvPicPr>
          <p:nvPr/>
        </p:nvPicPr>
        <p:blipFill>
          <a:blip r:embed="rId3" cstate="print"/>
          <a:srcRect/>
          <a:stretch>
            <a:fillRect/>
          </a:stretch>
        </p:blipFill>
        <p:spPr bwMode="auto">
          <a:xfrm>
            <a:off x="7627968" y="4203703"/>
            <a:ext cx="528637" cy="528638"/>
          </a:xfrm>
          <a:prstGeom prst="rect">
            <a:avLst/>
          </a:prstGeom>
          <a:noFill/>
          <a:ln w="9525">
            <a:noFill/>
            <a:miter lim="800000"/>
            <a:headEnd/>
            <a:tailEnd/>
          </a:ln>
        </p:spPr>
      </p:pic>
      <p:sp>
        <p:nvSpPr>
          <p:cNvPr id="6" name="Rectangle 149"/>
          <p:cNvSpPr>
            <a:spLocks noChangeArrowheads="1"/>
          </p:cNvSpPr>
          <p:nvPr/>
        </p:nvSpPr>
        <p:spPr bwMode="auto">
          <a:xfrm>
            <a:off x="-1843088" y="396899"/>
            <a:ext cx="1843088" cy="3978275"/>
          </a:xfrm>
          <a:prstGeom prst="rect">
            <a:avLst/>
          </a:prstGeom>
          <a:noFill/>
          <a:ln w="9525">
            <a:noFill/>
            <a:miter lim="800000"/>
            <a:headEnd/>
            <a:tailEnd/>
          </a:ln>
          <a:effectLst/>
        </p:spPr>
        <p:txBody>
          <a:bodyPr lIns="65392" tIns="32689" rIns="65392" bIns="32689"/>
          <a:lstStyle/>
          <a:p>
            <a:pPr algn="r">
              <a:lnSpc>
                <a:spcPct val="125000"/>
              </a:lnSpc>
              <a:spcBef>
                <a:spcPct val="20000"/>
              </a:spcBef>
              <a:buClr>
                <a:srgbClr val="990000"/>
              </a:buClr>
              <a:defRPr/>
            </a:pPr>
            <a:r>
              <a:rPr lang="zh-CN" altLang="en-US" sz="800" dirty="0">
                <a:solidFill>
                  <a:srgbClr val="F8F8F8"/>
                </a:solidFill>
                <a:latin typeface="Arial" charset="0"/>
                <a:ea typeface="华文细黑"/>
              </a:rPr>
              <a:t>英文标题</a:t>
            </a:r>
            <a:r>
              <a:rPr lang="en-US" altLang="zh-CN" sz="800" dirty="0">
                <a:solidFill>
                  <a:srgbClr val="F8F8F8"/>
                </a:solidFill>
                <a:latin typeface="Arial" charset="0"/>
                <a:ea typeface="华文细黑"/>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a:rPr>
              <a:t>颜色</a:t>
            </a:r>
            <a:r>
              <a:rPr lang="en-US" altLang="zh-CN" sz="800" dirty="0">
                <a:solidFill>
                  <a:srgbClr val="F8F8F8"/>
                </a:solidFill>
                <a:latin typeface="Arial" charset="0"/>
                <a:ea typeface="华文细黑"/>
              </a:rPr>
              <a:t>: R153 G0 B0</a:t>
            </a:r>
          </a:p>
          <a:p>
            <a:pPr algn="r">
              <a:lnSpc>
                <a:spcPct val="125000"/>
              </a:lnSpc>
              <a:spcBef>
                <a:spcPct val="20000"/>
              </a:spcBef>
              <a:buClr>
                <a:srgbClr val="990000"/>
              </a:buClr>
              <a:defRPr/>
            </a:pPr>
            <a:r>
              <a:rPr lang="zh-CN" altLang="en-US" sz="800" dirty="0">
                <a:solidFill>
                  <a:srgbClr val="F8F8F8"/>
                </a:solidFill>
                <a:latin typeface="FrutigerNext LT Medium"/>
                <a:ea typeface="华文细黑"/>
              </a:rPr>
              <a:t>内部使用字体 </a:t>
            </a:r>
            <a:r>
              <a:rPr lang="en-US" altLang="zh-CN" sz="800" dirty="0">
                <a:solidFill>
                  <a:srgbClr val="F8F8F8"/>
                </a:solidFill>
                <a:latin typeface="FrutigerNext LT Medium"/>
                <a:ea typeface="华文细黑"/>
              </a:rPr>
              <a:t>:</a:t>
            </a:r>
          </a:p>
          <a:p>
            <a:pPr algn="r">
              <a:lnSpc>
                <a:spcPct val="125000"/>
              </a:lnSpc>
              <a:spcBef>
                <a:spcPct val="20000"/>
              </a:spcBef>
              <a:buClr>
                <a:srgbClr val="990000"/>
              </a:buClr>
              <a:defRPr/>
            </a:pPr>
            <a:r>
              <a:rPr lang="en-US" altLang="zh-CN" sz="800" dirty="0" err="1">
                <a:solidFill>
                  <a:srgbClr val="F8F8F8"/>
                </a:solidFill>
                <a:latin typeface="FrutigerNext LT Medium"/>
                <a:ea typeface="华文细黑"/>
              </a:rPr>
              <a:t>FrutigerNext</a:t>
            </a:r>
            <a:r>
              <a:rPr lang="en-US" altLang="zh-CN" sz="800" dirty="0">
                <a:solidFill>
                  <a:srgbClr val="F8F8F8"/>
                </a:solidFill>
                <a:latin typeface="FrutigerNext LT Medium"/>
                <a:ea typeface="华文细黑"/>
              </a:rPr>
              <a:t> LT Medium</a:t>
            </a:r>
          </a:p>
          <a:p>
            <a:pPr algn="r">
              <a:lnSpc>
                <a:spcPct val="125000"/>
              </a:lnSpc>
              <a:spcBef>
                <a:spcPct val="20000"/>
              </a:spcBef>
              <a:buClr>
                <a:srgbClr val="990000"/>
              </a:buClr>
              <a:defRPr/>
            </a:pPr>
            <a:r>
              <a:rPr lang="zh-CN" altLang="en-US" sz="800" dirty="0">
                <a:solidFill>
                  <a:srgbClr val="F8F8F8"/>
                </a:solidFill>
                <a:latin typeface="FrutigerNext LT Medium"/>
                <a:ea typeface="华文细黑"/>
              </a:rPr>
              <a:t>外部使用字体 </a:t>
            </a:r>
            <a:r>
              <a:rPr lang="en-US" altLang="zh-CN" sz="800" dirty="0">
                <a:solidFill>
                  <a:srgbClr val="F8F8F8"/>
                </a:solidFill>
                <a:latin typeface="FrutigerNext LT Medium"/>
                <a:ea typeface="华文细黑"/>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a:endParaRPr>
          </a:p>
          <a:p>
            <a:pPr algn="r">
              <a:lnSpc>
                <a:spcPct val="125000"/>
              </a:lnSpc>
              <a:spcBef>
                <a:spcPct val="20000"/>
              </a:spcBef>
              <a:buClr>
                <a:srgbClr val="990000"/>
              </a:buClr>
              <a:defRPr/>
            </a:pPr>
            <a:r>
              <a:rPr lang="zh-CN" altLang="en-US" sz="800" dirty="0">
                <a:solidFill>
                  <a:srgbClr val="F8F8F8"/>
                </a:solidFill>
                <a:latin typeface="Arial" charset="0"/>
                <a:ea typeface="华文细黑"/>
              </a:rPr>
              <a:t>中文标题</a:t>
            </a:r>
            <a:r>
              <a:rPr lang="en-US" altLang="zh-CN" sz="800" dirty="0">
                <a:solidFill>
                  <a:srgbClr val="F8F8F8"/>
                </a:solidFill>
                <a:latin typeface="Arial" charset="0"/>
                <a:ea typeface="华文细黑"/>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a:rPr>
              <a:t>颜色</a:t>
            </a:r>
            <a:r>
              <a:rPr lang="en-US" altLang="zh-CN" sz="800" dirty="0">
                <a:solidFill>
                  <a:srgbClr val="F8F8F8"/>
                </a:solidFill>
                <a:latin typeface="Arial" charset="0"/>
                <a:ea typeface="华文细黑"/>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a:rPr>
              <a:t>字体</a:t>
            </a:r>
            <a:r>
              <a:rPr lang="en-US" altLang="zh-CN" sz="800" dirty="0">
                <a:solidFill>
                  <a:srgbClr val="F8F8F8"/>
                </a:solidFill>
                <a:latin typeface="Arial" charset="0"/>
                <a:ea typeface="华文细黑"/>
              </a:rPr>
              <a:t>:</a:t>
            </a:r>
            <a:r>
              <a:rPr lang="zh-CN" altLang="en-US" sz="800" dirty="0">
                <a:solidFill>
                  <a:srgbClr val="F8F8F8"/>
                </a:solidFill>
                <a:latin typeface="Arial" charset="0"/>
                <a:ea typeface="华文细黑"/>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a:endParaRPr>
          </a:p>
          <a:p>
            <a:pPr algn="r">
              <a:lnSpc>
                <a:spcPct val="125000"/>
              </a:lnSpc>
              <a:spcBef>
                <a:spcPct val="20000"/>
              </a:spcBef>
              <a:buClr>
                <a:srgbClr val="990000"/>
              </a:buClr>
              <a:defRPr/>
            </a:pPr>
            <a:r>
              <a:rPr lang="zh-CN" altLang="en-US" sz="800" dirty="0">
                <a:solidFill>
                  <a:srgbClr val="F8F8F8"/>
                </a:solidFill>
                <a:latin typeface="Arial" charset="0"/>
                <a:ea typeface="华文细黑"/>
              </a:rPr>
              <a:t>英文正文</a:t>
            </a:r>
            <a:r>
              <a:rPr lang="en-US" altLang="zh-CN" sz="800" dirty="0">
                <a:solidFill>
                  <a:srgbClr val="F8F8F8"/>
                </a:solidFill>
                <a:latin typeface="Arial" charset="0"/>
                <a:ea typeface="华文细黑"/>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a:rPr>
              <a:t>子目录 </a:t>
            </a:r>
            <a:r>
              <a:rPr lang="en-US" altLang="zh-CN" sz="800" dirty="0">
                <a:solidFill>
                  <a:srgbClr val="F8F8F8"/>
                </a:solidFill>
                <a:latin typeface="Arial" charset="0"/>
                <a:ea typeface="华文细黑"/>
              </a:rPr>
              <a:t>(2-5</a:t>
            </a:r>
            <a:r>
              <a:rPr lang="zh-CN" altLang="en-US" sz="800" dirty="0">
                <a:solidFill>
                  <a:srgbClr val="F8F8F8"/>
                </a:solidFill>
                <a:latin typeface="Arial" charset="0"/>
                <a:ea typeface="华文细黑"/>
              </a:rPr>
              <a:t>级</a:t>
            </a:r>
            <a:r>
              <a:rPr lang="en-US" altLang="zh-CN" sz="800" dirty="0">
                <a:solidFill>
                  <a:srgbClr val="F8F8F8"/>
                </a:solidFill>
                <a:latin typeface="Arial" charset="0"/>
                <a:ea typeface="华文细黑"/>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a:rPr>
              <a:t>颜色</a:t>
            </a:r>
            <a:r>
              <a:rPr lang="en-US" altLang="zh-CN" sz="800" dirty="0">
                <a:solidFill>
                  <a:srgbClr val="F8F8F8"/>
                </a:solidFill>
                <a:latin typeface="Arial" charset="0"/>
                <a:ea typeface="华文细黑"/>
              </a:rPr>
              <a:t>:</a:t>
            </a:r>
            <a:r>
              <a:rPr lang="zh-CN" altLang="en-US" sz="800" dirty="0">
                <a:solidFill>
                  <a:srgbClr val="F8F8F8"/>
                </a:solidFill>
                <a:latin typeface="Arial" charset="0"/>
                <a:ea typeface="华文细黑"/>
              </a:rPr>
              <a:t>黑色</a:t>
            </a:r>
          </a:p>
          <a:p>
            <a:pPr algn="r">
              <a:lnSpc>
                <a:spcPct val="125000"/>
              </a:lnSpc>
              <a:spcBef>
                <a:spcPct val="20000"/>
              </a:spcBef>
              <a:buClr>
                <a:srgbClr val="990000"/>
              </a:buClr>
              <a:defRPr/>
            </a:pPr>
            <a:r>
              <a:rPr lang="zh-CN" altLang="en-US" sz="800" dirty="0">
                <a:solidFill>
                  <a:srgbClr val="F8F8F8"/>
                </a:solidFill>
                <a:latin typeface="FrutigerNext LT Medium"/>
                <a:ea typeface="华文细黑"/>
              </a:rPr>
              <a:t>内部使用字体 </a:t>
            </a:r>
            <a:r>
              <a:rPr lang="en-US" altLang="zh-CN" sz="800" dirty="0">
                <a:solidFill>
                  <a:srgbClr val="F8F8F8"/>
                </a:solidFill>
                <a:latin typeface="FrutigerNext LT Medium"/>
                <a:ea typeface="华文细黑"/>
              </a:rPr>
              <a:t>:</a:t>
            </a:r>
          </a:p>
          <a:p>
            <a:pPr algn="r">
              <a:lnSpc>
                <a:spcPct val="125000"/>
              </a:lnSpc>
              <a:spcBef>
                <a:spcPct val="20000"/>
              </a:spcBef>
              <a:buClr>
                <a:srgbClr val="990000"/>
              </a:buClr>
              <a:defRPr/>
            </a:pPr>
            <a:r>
              <a:rPr lang="en-US" altLang="zh-CN" sz="800" dirty="0" err="1">
                <a:solidFill>
                  <a:srgbClr val="F8F8F8"/>
                </a:solidFill>
                <a:latin typeface="FrutigerNext LT Medium"/>
                <a:ea typeface="华文细黑"/>
              </a:rPr>
              <a:t>FrutigerNext</a:t>
            </a:r>
            <a:r>
              <a:rPr lang="en-US" altLang="zh-CN" sz="800" dirty="0">
                <a:solidFill>
                  <a:srgbClr val="F8F8F8"/>
                </a:solidFill>
                <a:latin typeface="FrutigerNext LT Medium"/>
                <a:ea typeface="华文细黑"/>
              </a:rPr>
              <a:t> LT Regular</a:t>
            </a:r>
          </a:p>
          <a:p>
            <a:pPr algn="r">
              <a:lnSpc>
                <a:spcPct val="125000"/>
              </a:lnSpc>
              <a:spcBef>
                <a:spcPct val="20000"/>
              </a:spcBef>
              <a:buClr>
                <a:srgbClr val="990000"/>
              </a:buClr>
              <a:defRPr/>
            </a:pPr>
            <a:r>
              <a:rPr lang="zh-CN" altLang="en-US" sz="800" dirty="0">
                <a:solidFill>
                  <a:srgbClr val="F8F8F8"/>
                </a:solidFill>
                <a:latin typeface="FrutigerNext LT Medium"/>
                <a:ea typeface="华文细黑"/>
              </a:rPr>
              <a:t>外部使用字体 </a:t>
            </a:r>
            <a:r>
              <a:rPr lang="en-US" altLang="zh-CN" sz="800" dirty="0">
                <a:solidFill>
                  <a:srgbClr val="F8F8F8"/>
                </a:solidFill>
                <a:latin typeface="FrutigerNext LT Medium"/>
                <a:ea typeface="华文细黑"/>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a:endParaRPr>
          </a:p>
          <a:p>
            <a:pPr algn="r">
              <a:lnSpc>
                <a:spcPct val="125000"/>
              </a:lnSpc>
              <a:spcBef>
                <a:spcPct val="20000"/>
              </a:spcBef>
              <a:buClr>
                <a:srgbClr val="990000"/>
              </a:buClr>
              <a:defRPr/>
            </a:pPr>
            <a:r>
              <a:rPr lang="zh-CN" altLang="en-US" sz="800" dirty="0">
                <a:solidFill>
                  <a:srgbClr val="F8F8F8"/>
                </a:solidFill>
                <a:latin typeface="Arial" charset="0"/>
                <a:ea typeface="华文细黑"/>
              </a:rPr>
              <a:t>中文正文</a:t>
            </a:r>
            <a:r>
              <a:rPr lang="en-US" altLang="zh-CN" sz="800" dirty="0">
                <a:solidFill>
                  <a:srgbClr val="F8F8F8"/>
                </a:solidFill>
                <a:latin typeface="Arial" charset="0"/>
                <a:ea typeface="华文细黑"/>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a:rPr>
              <a:t>子目录</a:t>
            </a:r>
            <a:r>
              <a:rPr lang="en-US" altLang="zh-CN" sz="800" dirty="0">
                <a:solidFill>
                  <a:srgbClr val="F8F8F8"/>
                </a:solidFill>
                <a:latin typeface="Arial" charset="0"/>
                <a:ea typeface="华文细黑"/>
              </a:rPr>
              <a:t>(2-5</a:t>
            </a:r>
            <a:r>
              <a:rPr lang="zh-CN" altLang="en-US" sz="800" dirty="0">
                <a:solidFill>
                  <a:srgbClr val="F8F8F8"/>
                </a:solidFill>
                <a:latin typeface="Arial" charset="0"/>
                <a:ea typeface="华文细黑"/>
              </a:rPr>
              <a:t>级</a:t>
            </a:r>
            <a:r>
              <a:rPr lang="en-US" altLang="zh-CN" sz="800" dirty="0">
                <a:solidFill>
                  <a:srgbClr val="F8F8F8"/>
                </a:solidFill>
                <a:latin typeface="Arial" charset="0"/>
                <a:ea typeface="华文细黑"/>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a:rPr>
              <a:t>颜色</a:t>
            </a:r>
            <a:r>
              <a:rPr lang="en-US" altLang="zh-CN" sz="800" dirty="0">
                <a:solidFill>
                  <a:srgbClr val="F8F8F8"/>
                </a:solidFill>
                <a:latin typeface="Arial" charset="0"/>
                <a:ea typeface="华文细黑"/>
              </a:rPr>
              <a:t>:</a:t>
            </a:r>
            <a:r>
              <a:rPr lang="zh-CN" altLang="en-US" sz="800" dirty="0">
                <a:solidFill>
                  <a:srgbClr val="F8F8F8"/>
                </a:solidFill>
                <a:latin typeface="Arial" charset="0"/>
                <a:ea typeface="华文细黑"/>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a:rPr>
              <a:t>字体</a:t>
            </a:r>
            <a:r>
              <a:rPr lang="en-US" altLang="zh-CN" sz="800" dirty="0">
                <a:solidFill>
                  <a:srgbClr val="F8F8F8"/>
                </a:solidFill>
                <a:latin typeface="Arial" charset="0"/>
                <a:ea typeface="华文细黑"/>
              </a:rPr>
              <a:t>:</a:t>
            </a:r>
            <a:r>
              <a:rPr lang="zh-CN" altLang="en-US" sz="800" dirty="0">
                <a:solidFill>
                  <a:srgbClr val="F8F8F8"/>
                </a:solidFill>
                <a:latin typeface="Arial" charset="0"/>
                <a:ea typeface="华文细黑"/>
              </a:rPr>
              <a:t>细黑体 </a:t>
            </a:r>
            <a:endParaRPr lang="zh-CN" altLang="en-US" sz="800" dirty="0">
              <a:solidFill>
                <a:srgbClr val="080808"/>
              </a:solidFill>
              <a:latin typeface="Arial" charset="0"/>
              <a:ea typeface="华文细黑"/>
            </a:endParaRPr>
          </a:p>
        </p:txBody>
      </p:sp>
      <p:sp>
        <p:nvSpPr>
          <p:cNvPr id="7" name="Rectangle 150"/>
          <p:cNvSpPr>
            <a:spLocks noChangeArrowheads="1"/>
          </p:cNvSpPr>
          <p:nvPr/>
        </p:nvSpPr>
        <p:spPr bwMode="auto">
          <a:xfrm>
            <a:off x="9269413" y="4082733"/>
            <a:ext cx="919162" cy="241991"/>
          </a:xfrm>
          <a:prstGeom prst="rect">
            <a:avLst/>
          </a:prstGeom>
          <a:solidFill>
            <a:srgbClr val="F8F8F8"/>
          </a:solidFill>
          <a:ln w="9525" algn="ctr">
            <a:noFill/>
            <a:miter lim="800000"/>
            <a:headEnd/>
            <a:tailEnd/>
          </a:ln>
          <a:effectLst/>
        </p:spPr>
        <p:txBody>
          <a:bodyPr lIns="68101" tIns="34034" rIns="68101" bIns="34034" anchor="ctr">
            <a:spAutoFit/>
          </a:bodyPr>
          <a:lstStyle/>
          <a:p>
            <a:pPr algn="ctr" defTabSz="653817"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8" name="Group 151"/>
          <p:cNvGrpSpPr>
            <a:grpSpLocks/>
          </p:cNvGrpSpPr>
          <p:nvPr/>
        </p:nvGrpSpPr>
        <p:grpSpPr bwMode="auto">
          <a:xfrm>
            <a:off x="9351963" y="3957638"/>
            <a:ext cx="741362" cy="138112"/>
            <a:chOff x="6657" y="3492"/>
            <a:chExt cx="527" cy="121"/>
          </a:xfrm>
        </p:grpSpPr>
        <p:sp>
          <p:nvSpPr>
            <p:cNvPr id="9" name="Rectangle 152"/>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10" name="Rectangle 153"/>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11" name="Rectangle 154"/>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12" name="Rectangle 155"/>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13" name="Group 156"/>
          <p:cNvGrpSpPr>
            <a:grpSpLocks/>
          </p:cNvGrpSpPr>
          <p:nvPr/>
        </p:nvGrpSpPr>
        <p:grpSpPr bwMode="auto">
          <a:xfrm>
            <a:off x="9351963" y="4651404"/>
            <a:ext cx="741362" cy="138113"/>
            <a:chOff x="6657" y="4103"/>
            <a:chExt cx="527" cy="121"/>
          </a:xfrm>
        </p:grpSpPr>
        <p:sp>
          <p:nvSpPr>
            <p:cNvPr id="14" name="Rectangle 157"/>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15" name="Rectangle 158"/>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16" name="Rectangle 159"/>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17" name="Rectangle 160"/>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18" name="Group 161"/>
          <p:cNvGrpSpPr>
            <a:grpSpLocks/>
          </p:cNvGrpSpPr>
          <p:nvPr/>
        </p:nvGrpSpPr>
        <p:grpSpPr bwMode="auto">
          <a:xfrm>
            <a:off x="9351963" y="4837142"/>
            <a:ext cx="741362" cy="136525"/>
            <a:chOff x="6657" y="4266"/>
            <a:chExt cx="527" cy="121"/>
          </a:xfrm>
        </p:grpSpPr>
        <p:sp>
          <p:nvSpPr>
            <p:cNvPr id="19" name="Rectangle 162"/>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0" name="Rectangle 163"/>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1" name="Rectangle 164"/>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2" name="Rectangle 165"/>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23" name="Group 166"/>
          <p:cNvGrpSpPr>
            <a:grpSpLocks/>
          </p:cNvGrpSpPr>
          <p:nvPr/>
        </p:nvGrpSpPr>
        <p:grpSpPr bwMode="auto">
          <a:xfrm>
            <a:off x="9351963" y="4144992"/>
            <a:ext cx="741362" cy="136525"/>
            <a:chOff x="6657" y="3656"/>
            <a:chExt cx="527" cy="121"/>
          </a:xfrm>
        </p:grpSpPr>
        <p:sp>
          <p:nvSpPr>
            <p:cNvPr id="24" name="Rectangle 167"/>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5" name="Rectangle 168"/>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6" name="Rectangle 169"/>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7" name="Rectangle 170"/>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28" name="Group 171"/>
          <p:cNvGrpSpPr>
            <a:grpSpLocks/>
          </p:cNvGrpSpPr>
          <p:nvPr/>
        </p:nvGrpSpPr>
        <p:grpSpPr bwMode="auto">
          <a:xfrm>
            <a:off x="9351963" y="4467254"/>
            <a:ext cx="741362" cy="136525"/>
            <a:chOff x="6657" y="3941"/>
            <a:chExt cx="527" cy="121"/>
          </a:xfrm>
        </p:grpSpPr>
        <p:sp>
          <p:nvSpPr>
            <p:cNvPr id="29" name="Rectangle 172"/>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30" name="Rectangle 173"/>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31" name="Rectangle 174"/>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32" name="Rectangle 175"/>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33" name="Group 176"/>
          <p:cNvGrpSpPr>
            <a:grpSpLocks/>
          </p:cNvGrpSpPr>
          <p:nvPr/>
        </p:nvGrpSpPr>
        <p:grpSpPr bwMode="auto">
          <a:xfrm>
            <a:off x="9351963" y="5022879"/>
            <a:ext cx="741362" cy="136525"/>
            <a:chOff x="6657" y="4430"/>
            <a:chExt cx="527" cy="121"/>
          </a:xfrm>
        </p:grpSpPr>
        <p:sp>
          <p:nvSpPr>
            <p:cNvPr id="34" name="Rectangle 177"/>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35" name="Rectangle 178"/>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36" name="Rectangle 179"/>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37" name="Rectangle 180"/>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38" name="Group 181"/>
          <p:cNvGrpSpPr>
            <a:grpSpLocks/>
          </p:cNvGrpSpPr>
          <p:nvPr/>
        </p:nvGrpSpPr>
        <p:grpSpPr bwMode="auto">
          <a:xfrm>
            <a:off x="9351963" y="3773490"/>
            <a:ext cx="741362" cy="138112"/>
            <a:chOff x="6657" y="3329"/>
            <a:chExt cx="527" cy="122"/>
          </a:xfrm>
        </p:grpSpPr>
        <p:sp>
          <p:nvSpPr>
            <p:cNvPr id="39" name="Rectangle 182"/>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40" name="Rectangle 183"/>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41" name="Rectangle 184"/>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42" name="Rectangle 185"/>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43" name="Group 186"/>
          <p:cNvGrpSpPr>
            <a:grpSpLocks/>
          </p:cNvGrpSpPr>
          <p:nvPr/>
        </p:nvGrpSpPr>
        <p:grpSpPr bwMode="auto">
          <a:xfrm>
            <a:off x="9351963" y="3449667"/>
            <a:ext cx="741362" cy="136525"/>
            <a:chOff x="6657" y="3043"/>
            <a:chExt cx="527" cy="121"/>
          </a:xfrm>
        </p:grpSpPr>
        <p:sp>
          <p:nvSpPr>
            <p:cNvPr id="44" name="Rectangle 187"/>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45" name="Rectangle 188"/>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46" name="Rectangle 189"/>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47" name="Rectangle 190"/>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48" name="Group 191"/>
          <p:cNvGrpSpPr>
            <a:grpSpLocks/>
          </p:cNvGrpSpPr>
          <p:nvPr/>
        </p:nvGrpSpPr>
        <p:grpSpPr bwMode="auto">
          <a:xfrm>
            <a:off x="9351963" y="3265488"/>
            <a:ext cx="741362" cy="138112"/>
            <a:chOff x="6657" y="2881"/>
            <a:chExt cx="527" cy="121"/>
          </a:xfrm>
        </p:grpSpPr>
        <p:sp>
          <p:nvSpPr>
            <p:cNvPr id="49" name="Rectangle 192"/>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50" name="Rectangle 193"/>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51" name="Rectangle 194"/>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52" name="Rectangle 195"/>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sp>
        <p:nvSpPr>
          <p:cNvPr id="53" name="Rectangle 196"/>
          <p:cNvSpPr>
            <a:spLocks noChangeArrowheads="1"/>
          </p:cNvSpPr>
          <p:nvPr/>
        </p:nvSpPr>
        <p:spPr bwMode="auto">
          <a:xfrm>
            <a:off x="9199572" y="1697039"/>
            <a:ext cx="1050925" cy="1990725"/>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a:rPr>
              <a:t>（仅供参考）</a:t>
            </a:r>
          </a:p>
        </p:txBody>
      </p:sp>
      <p:sp>
        <p:nvSpPr>
          <p:cNvPr id="54" name="Rectangle 197"/>
          <p:cNvSpPr>
            <a:spLocks noChangeArrowheads="1"/>
          </p:cNvSpPr>
          <p:nvPr/>
        </p:nvSpPr>
        <p:spPr bwMode="auto">
          <a:xfrm>
            <a:off x="9199572" y="-46027"/>
            <a:ext cx="1050925" cy="628651"/>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a:rPr>
              <a:t>客户或者合作伙伴的标志放在右上角</a:t>
            </a:r>
            <a:r>
              <a:rPr lang="en-US" altLang="zh-CN" sz="800" dirty="0">
                <a:solidFill>
                  <a:srgbClr val="F8F8F8"/>
                </a:solidFill>
                <a:latin typeface="华文细黑" pitchFamily="2" charset="-122"/>
                <a:ea typeface="华文细黑"/>
              </a:rPr>
              <a:t>.</a:t>
            </a:r>
          </a:p>
        </p:txBody>
      </p:sp>
      <p:sp>
        <p:nvSpPr>
          <p:cNvPr id="55" name="文本框 4"/>
          <p:cNvSpPr txBox="1">
            <a:spLocks noChangeArrowheads="1"/>
          </p:cNvSpPr>
          <p:nvPr/>
        </p:nvSpPr>
        <p:spPr bwMode="auto">
          <a:xfrm>
            <a:off x="560413" y="4684742"/>
            <a:ext cx="2759075" cy="138499"/>
          </a:xfrm>
          <a:prstGeom prst="rect">
            <a:avLst/>
          </a:prstGeom>
          <a:noFill/>
          <a:ln>
            <a:noFill/>
          </a:ln>
          <a:extLst/>
        </p:spPr>
        <p:txBody>
          <a:bodyPr lIns="0" tIns="0" rIns="0" bIns="0">
            <a:spAutoFit/>
          </a:bodyPr>
          <a:lstStyle>
            <a:lvl1pPr defTabSz="784225" eaLnBrk="0" hangingPunct="0">
              <a:defRPr>
                <a:solidFill>
                  <a:schemeClr val="tx1"/>
                </a:solidFill>
                <a:latin typeface="Calibri" pitchFamily="34" charset="0"/>
                <a:ea typeface="宋体" pitchFamily="2" charset="-122"/>
              </a:defRPr>
            </a:lvl1pPr>
            <a:lvl2pPr marL="742950" indent="-285750" defTabSz="784225" eaLnBrk="0" hangingPunct="0">
              <a:defRPr>
                <a:solidFill>
                  <a:schemeClr val="tx1"/>
                </a:solidFill>
                <a:latin typeface="Calibri" pitchFamily="34" charset="0"/>
                <a:ea typeface="宋体" pitchFamily="2" charset="-122"/>
              </a:defRPr>
            </a:lvl2pPr>
            <a:lvl3pPr marL="1143000" indent="-228600" defTabSz="784225" eaLnBrk="0" hangingPunct="0">
              <a:defRPr>
                <a:solidFill>
                  <a:schemeClr val="tx1"/>
                </a:solidFill>
                <a:latin typeface="Calibri" pitchFamily="34" charset="0"/>
                <a:ea typeface="宋体" pitchFamily="2" charset="-122"/>
              </a:defRPr>
            </a:lvl3pPr>
            <a:lvl4pPr marL="1600200" indent="-228600" defTabSz="784225" eaLnBrk="0" hangingPunct="0">
              <a:defRPr>
                <a:solidFill>
                  <a:schemeClr val="tx1"/>
                </a:solidFill>
                <a:latin typeface="Calibri" pitchFamily="34" charset="0"/>
                <a:ea typeface="宋体" pitchFamily="2" charset="-122"/>
              </a:defRPr>
            </a:lvl4pPr>
            <a:lvl5pPr marL="2057400" indent="-228600" defTabSz="784225" eaLnBrk="0" hangingPunct="0">
              <a:defRPr>
                <a:solidFill>
                  <a:schemeClr val="tx1"/>
                </a:solidFill>
                <a:latin typeface="Calibri" pitchFamily="34" charset="0"/>
                <a:ea typeface="宋体" pitchFamily="2" charset="-122"/>
              </a:defRPr>
            </a:lvl5pPr>
            <a:lvl6pPr marL="2514600" indent="-228600" defTabSz="7842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842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842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842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900" b="1" dirty="0" smtClean="0">
                <a:solidFill>
                  <a:srgbClr val="000000"/>
                </a:solidFill>
                <a:latin typeface="FrutigerNext LT Bold" pitchFamily="34" charset="0"/>
                <a:ea typeface="MS PGothic" pitchFamily="34" charset="-128"/>
              </a:rPr>
              <a:t>HUAWEI TECHNOLOGIES CO., LTD.</a:t>
            </a:r>
          </a:p>
        </p:txBody>
      </p:sp>
      <p:sp>
        <p:nvSpPr>
          <p:cNvPr id="44179" name="Rectangle 147"/>
          <p:cNvSpPr>
            <a:spLocks noGrp="1" noChangeArrowheads="1"/>
          </p:cNvSpPr>
          <p:nvPr>
            <p:ph type="ctrTitle"/>
          </p:nvPr>
        </p:nvSpPr>
        <p:spPr>
          <a:xfrm>
            <a:off x="672541" y="1597449"/>
            <a:ext cx="5511159" cy="1102264"/>
          </a:xfrm>
        </p:spPr>
        <p:txBody>
          <a:bodyPr/>
          <a:lstStyle>
            <a:lvl1pPr>
              <a:defRPr sz="3000">
                <a:solidFill>
                  <a:schemeClr val="bg1"/>
                </a:solidFill>
              </a:defRPr>
            </a:lvl1pPr>
          </a:lstStyle>
          <a:p>
            <a:r>
              <a:rPr lang="zh-CN" altLang="en-US"/>
              <a:t>单击此处编辑母版标题样式</a:t>
            </a:r>
          </a:p>
        </p:txBody>
      </p:sp>
      <p:sp>
        <p:nvSpPr>
          <p:cNvPr id="44180" name="Rectangle 148"/>
          <p:cNvSpPr>
            <a:spLocks noGrp="1" noChangeArrowheads="1"/>
          </p:cNvSpPr>
          <p:nvPr>
            <p:ph type="subTitle" idx="1"/>
          </p:nvPr>
        </p:nvSpPr>
        <p:spPr>
          <a:xfrm>
            <a:off x="672538" y="3080641"/>
            <a:ext cx="5507587" cy="399957"/>
          </a:xfrm>
        </p:spPr>
        <p:txBody>
          <a:bodyPr anchor="ctr"/>
          <a:lstStyle>
            <a:lvl1pPr marL="0" indent="0" algn="ctr">
              <a:buFontTx/>
              <a:buNone/>
              <a:defRPr sz="2200" b="0">
                <a:solidFill>
                  <a:srgbClr val="FFFFFF"/>
                </a:solidFill>
                <a:latin typeface="华文细黑" pitchFamily="2" charset="-122"/>
              </a:defRPr>
            </a:lvl1pPr>
          </a:lstStyle>
          <a:p>
            <a:r>
              <a:rPr lang="zh-CN" altLang="en-US"/>
              <a:t>单击此处编辑母版副标题样式</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94"/>
          <p:cNvSpPr>
            <a:spLocks noGrp="1" noChangeArrowheads="1"/>
          </p:cNvSpPr>
          <p:nvPr>
            <p:ph type="dt" sz="half" idx="10"/>
          </p:nvPr>
        </p:nvSpPr>
        <p:spPr>
          <a:xfrm>
            <a:off x="5930932" y="4800600"/>
            <a:ext cx="1057275" cy="228600"/>
          </a:xfrm>
        </p:spPr>
        <p:txBody>
          <a:bodyPr/>
          <a:lstStyle>
            <a:lvl1pPr>
              <a:defRPr/>
            </a:lvl1pPr>
          </a:lstStyle>
          <a:p>
            <a:pPr>
              <a:defRPr/>
            </a:pPr>
            <a:endParaRPr lang="de-DE" altLang="zh-CN"/>
          </a:p>
          <a:p>
            <a:pPr>
              <a:defRPr/>
            </a:pPr>
            <a:r>
              <a:rPr lang="de-DE" altLang="zh-CN"/>
              <a:t>Page </a:t>
            </a:r>
            <a:fld id="{C5B99B04-AA5A-4811-872D-3337902A1CE8}" type="slidenum">
              <a:rPr lang="de-DE" altLang="zh-CN"/>
              <a:pPr>
                <a:defRPr/>
              </a:pPr>
              <a:t>‹#›</a:t>
            </a:fld>
            <a:endParaRPr lang="en-GB" altLang="zh-C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92" y="33339"/>
            <a:ext cx="7745412" cy="65365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9" y="1231120"/>
            <a:ext cx="7929562" cy="3145631"/>
          </a:xfrm>
        </p:spPr>
        <p:txBody>
          <a:bodyPr/>
          <a:lstStyle/>
          <a:p>
            <a:pPr lvl="0"/>
            <a:endParaRPr lang="zh-CN" altLang="en-US" noProof="0" smtClean="0"/>
          </a:p>
        </p:txBody>
      </p:sp>
      <p:sp>
        <p:nvSpPr>
          <p:cNvPr id="4" name="Rectangle 10"/>
          <p:cNvSpPr>
            <a:spLocks noGrp="1" noChangeArrowheads="1"/>
          </p:cNvSpPr>
          <p:nvPr>
            <p:ph type="dt" sz="half" idx="10"/>
          </p:nvPr>
        </p:nvSpPr>
        <p:spPr/>
        <p:txBody>
          <a:bodyPr/>
          <a:lstStyle>
            <a:lvl1pPr>
              <a:defRPr/>
            </a:lvl1pPr>
          </a:lstStyle>
          <a:p>
            <a:pPr>
              <a:defRPr/>
            </a:pPr>
            <a:r>
              <a:rPr lang="de-DE" altLang="zh-CN"/>
              <a:t>Page </a:t>
            </a:r>
            <a:fld id="{0A4E8DF7-CB71-444D-86FF-198239101468}" type="slidenum">
              <a:rPr lang="de-DE" altLang="zh-CN"/>
              <a:pPr>
                <a:defRPr/>
              </a:pPr>
              <a:t>‹#›</a:t>
            </a:fld>
            <a:endParaRPr lang="en-GB" altLang="zh-C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73" y="1231120"/>
            <a:ext cx="3887787" cy="3145631"/>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76" y="1231120"/>
            <a:ext cx="3889375" cy="3145631"/>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r>
              <a:rPr lang="de-DE" altLang="zh-CN"/>
              <a:t>Page </a:t>
            </a:r>
            <a:fld id="{547BDD6E-787C-4D5E-97AA-DB9948B839F8}" type="slidenum">
              <a:rPr lang="de-DE" altLang="zh-CN"/>
              <a:pPr>
                <a:defRPr/>
              </a:pPr>
              <a:t>‹#›</a:t>
            </a:fld>
            <a:endParaRPr lang="en-GB" altLang="zh-C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92" y="33339"/>
            <a:ext cx="7745412" cy="65365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473" y="1231120"/>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76" y="1231120"/>
            <a:ext cx="3889375"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r>
              <a:rPr lang="de-DE" altLang="zh-CN"/>
              <a:t>Page </a:t>
            </a:r>
            <a:fld id="{641C6ECB-778B-4795-A8DB-98993EFBA8B5}" type="slidenum">
              <a:rPr lang="de-DE" altLang="zh-CN"/>
              <a:pPr>
                <a:defRPr/>
              </a:pPr>
              <a:t>‹#›</a:t>
            </a:fld>
            <a:endParaRPr lang="en-GB"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302" y="33338"/>
            <a:ext cx="8186737"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p:txBody>
          <a:bodyPr/>
          <a:lstStyle>
            <a:lvl1pPr>
              <a:defRPr/>
            </a:lvl1pPr>
          </a:lstStyle>
          <a:p>
            <a:pPr>
              <a:defRPr/>
            </a:pPr>
            <a:r>
              <a:rPr lang="de-DE" altLang="zh-CN"/>
              <a:t>Page </a:t>
            </a:r>
            <a:fld id="{DC25617F-C92E-4CC3-8B0F-8E8D46959083}" type="slidenum">
              <a:rPr lang="de-DE" altLang="zh-CN"/>
              <a:pPr>
                <a:defRPr/>
              </a:pPr>
              <a:t>‹#›</a:t>
            </a:fld>
            <a:endParaRPr lang="en-GB" altLang="zh-C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95292" y="33339"/>
            <a:ext cx="7745412" cy="653654"/>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73" y="1231120"/>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92676" y="1231106"/>
            <a:ext cx="3889375" cy="15156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92676" y="2861119"/>
            <a:ext cx="3889375" cy="151566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p:txBody>
          <a:bodyPr/>
          <a:lstStyle>
            <a:lvl1pPr>
              <a:defRPr/>
            </a:lvl1pPr>
          </a:lstStyle>
          <a:p>
            <a:pPr>
              <a:defRPr/>
            </a:pPr>
            <a:r>
              <a:rPr lang="de-DE" altLang="zh-CN"/>
              <a:t>Page </a:t>
            </a:r>
            <a:fld id="{5CA33528-3F48-4A58-9AF4-350F2A4C4A40}" type="slidenum">
              <a:rPr lang="de-DE" altLang="zh-CN"/>
              <a:pPr>
                <a:defRPr/>
              </a:pPr>
              <a:t>‹#›</a:t>
            </a:fld>
            <a:endParaRPr lang="en-GB" altLang="zh-CN"/>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内页元素3-1"/>
          <p:cNvPicPr>
            <a:picLocks noChangeAspect="1" noChangeArrowheads="1"/>
          </p:cNvPicPr>
          <p:nvPr/>
        </p:nvPicPr>
        <p:blipFill>
          <a:blip r:embed="rId2" cstate="print"/>
          <a:srcRect/>
          <a:stretch>
            <a:fillRect/>
          </a:stretch>
        </p:blipFill>
        <p:spPr bwMode="auto">
          <a:xfrm>
            <a:off x="10" y="0"/>
            <a:ext cx="9142413" cy="4870450"/>
          </a:xfrm>
          <a:prstGeom prst="rect">
            <a:avLst/>
          </a:prstGeom>
          <a:noFill/>
          <a:ln w="9525">
            <a:noFill/>
            <a:miter lim="800000"/>
            <a:headEnd/>
            <a:tailEnd/>
          </a:ln>
        </p:spPr>
      </p:pic>
      <p:grpSp>
        <p:nvGrpSpPr>
          <p:cNvPr id="5" name="Group 3"/>
          <p:cNvGrpSpPr>
            <a:grpSpLocks/>
          </p:cNvGrpSpPr>
          <p:nvPr/>
        </p:nvGrpSpPr>
        <p:grpSpPr bwMode="auto">
          <a:xfrm>
            <a:off x="0" y="-52384"/>
            <a:ext cx="9150350" cy="5143501"/>
            <a:chOff x="1" y="1"/>
            <a:chExt cx="7681" cy="4320"/>
          </a:xfrm>
        </p:grpSpPr>
        <p:pic>
          <p:nvPicPr>
            <p:cNvPr id="6" name="Picture 4" descr="封面元素2"/>
            <p:cNvPicPr>
              <a:picLocks noChangeAspect="1" noChangeArrowheads="1"/>
            </p:cNvPicPr>
            <p:nvPr/>
          </p:nvPicPr>
          <p:blipFill>
            <a:blip r:embed="rId3" cstate="print"/>
            <a:srcRect/>
            <a:stretch>
              <a:fillRect/>
            </a:stretch>
          </p:blipFill>
          <p:spPr bwMode="auto">
            <a:xfrm>
              <a:off x="1" y="1"/>
              <a:ext cx="7681" cy="4320"/>
            </a:xfrm>
            <a:prstGeom prst="rect">
              <a:avLst/>
            </a:prstGeom>
            <a:noFill/>
            <a:ln w="9525">
              <a:noFill/>
              <a:miter lim="800000"/>
              <a:headEnd/>
              <a:tailEnd/>
            </a:ln>
          </p:spPr>
        </p:pic>
        <p:sp>
          <p:nvSpPr>
            <p:cNvPr id="7" name="Rectangle 5"/>
            <p:cNvSpPr>
              <a:spLocks noChangeArrowheads="1"/>
            </p:cNvSpPr>
            <p:nvPr/>
          </p:nvSpPr>
          <p:spPr bwMode="auto">
            <a:xfrm>
              <a:off x="6555" y="3482"/>
              <a:ext cx="601" cy="629"/>
            </a:xfrm>
            <a:prstGeom prst="rect">
              <a:avLst/>
            </a:prstGeom>
            <a:solidFill>
              <a:schemeClr val="bg1"/>
            </a:solidFill>
            <a:ln w="9525" algn="ctr">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pic>
        <p:nvPicPr>
          <p:cNvPr id="8" name="Picture 7" descr="Logo"/>
          <p:cNvPicPr>
            <a:picLocks noChangeAspect="1" noChangeArrowheads="1"/>
          </p:cNvPicPr>
          <p:nvPr/>
        </p:nvPicPr>
        <p:blipFill>
          <a:blip r:embed="rId4" cstate="print"/>
          <a:srcRect/>
          <a:stretch>
            <a:fillRect/>
          </a:stretch>
        </p:blipFill>
        <p:spPr bwMode="auto">
          <a:xfrm>
            <a:off x="7889878" y="4268817"/>
            <a:ext cx="528638" cy="528637"/>
          </a:xfrm>
          <a:prstGeom prst="rect">
            <a:avLst/>
          </a:prstGeom>
          <a:noFill/>
          <a:ln w="9525">
            <a:noFill/>
            <a:miter lim="800000"/>
            <a:headEnd/>
            <a:tailEnd/>
          </a:ln>
        </p:spPr>
      </p:pic>
      <p:sp>
        <p:nvSpPr>
          <p:cNvPr id="9" name="Rectangle 10"/>
          <p:cNvSpPr>
            <a:spLocks noChangeArrowheads="1"/>
          </p:cNvSpPr>
          <p:nvPr/>
        </p:nvSpPr>
        <p:spPr bwMode="auto">
          <a:xfrm>
            <a:off x="-1843088" y="396875"/>
            <a:ext cx="1843088" cy="3979863"/>
          </a:xfrm>
          <a:prstGeom prst="rect">
            <a:avLst/>
          </a:prstGeom>
          <a:noFill/>
          <a:ln w="9525">
            <a:noFill/>
            <a:miter lim="800000"/>
            <a:headEnd/>
            <a:tailEnd/>
          </a:ln>
          <a:effectLst/>
        </p:spPr>
        <p:txBody>
          <a:bodyPr lIns="65595" tIns="32788" rIns="65595" bIns="32788"/>
          <a:lstStyle/>
          <a:p>
            <a:pPr algn="r">
              <a:lnSpc>
                <a:spcPct val="125000"/>
              </a:lnSpc>
              <a:defRPr/>
            </a:pPr>
            <a:r>
              <a:rPr lang="zh-CN" altLang="en-US" sz="900" b="1" dirty="0">
                <a:solidFill>
                  <a:srgbClr val="F8F8F8"/>
                </a:solidFill>
                <a:latin typeface="Arial" charset="0"/>
              </a:rPr>
              <a:t>英文标题</a:t>
            </a:r>
            <a:r>
              <a:rPr lang="en-US" altLang="zh-CN" sz="900" b="1" dirty="0">
                <a:solidFill>
                  <a:srgbClr val="F8F8F8"/>
                </a:solidFill>
                <a:latin typeface="Arial" charset="0"/>
              </a:rPr>
              <a:t>:32-35pt  </a:t>
            </a:r>
          </a:p>
          <a:p>
            <a:pPr algn="r">
              <a:lnSpc>
                <a:spcPct val="125000"/>
              </a:lnSpc>
              <a:defRPr/>
            </a:pPr>
            <a:r>
              <a:rPr lang="zh-CN" altLang="en-US" sz="900" b="1" dirty="0">
                <a:solidFill>
                  <a:srgbClr val="F8F8F8"/>
                </a:solidFill>
                <a:latin typeface="Arial" charset="0"/>
              </a:rPr>
              <a:t>颜色</a:t>
            </a:r>
            <a:r>
              <a:rPr lang="en-US" altLang="zh-CN" sz="900" b="1" dirty="0">
                <a:solidFill>
                  <a:srgbClr val="F8F8F8"/>
                </a:solidFill>
                <a:latin typeface="Arial" charset="0"/>
              </a:rPr>
              <a:t>: R153 G0 B0</a:t>
            </a:r>
          </a:p>
          <a:p>
            <a:pPr algn="r">
              <a:lnSpc>
                <a:spcPct val="125000"/>
              </a:lnSpc>
              <a:defRPr/>
            </a:pPr>
            <a:r>
              <a:rPr lang="zh-CN" altLang="en-US" sz="900" b="1" dirty="0">
                <a:solidFill>
                  <a:srgbClr val="F8F8F8"/>
                </a:solidFill>
                <a:latin typeface="Arial" charset="0"/>
              </a:rPr>
              <a:t>内部使用字体 </a:t>
            </a:r>
            <a:r>
              <a:rPr lang="en-US" altLang="zh-CN" sz="900" b="1" dirty="0">
                <a:solidFill>
                  <a:srgbClr val="F8F8F8"/>
                </a:solidFill>
                <a:latin typeface="Arial" charset="0"/>
              </a:rPr>
              <a:t>:</a:t>
            </a:r>
          </a:p>
          <a:p>
            <a:pPr algn="r">
              <a:lnSpc>
                <a:spcPct val="125000"/>
              </a:lnSpc>
              <a:defRPr/>
            </a:pPr>
            <a:r>
              <a:rPr lang="en-US" altLang="zh-CN" sz="900" b="1" dirty="0">
                <a:solidFill>
                  <a:srgbClr val="F8F8F8"/>
                </a:solidFill>
                <a:latin typeface="Arial" charset="0"/>
              </a:rPr>
              <a:t>FrutigerNext LT Medium</a:t>
            </a:r>
          </a:p>
          <a:p>
            <a:pPr algn="r">
              <a:lnSpc>
                <a:spcPct val="125000"/>
              </a:lnSpc>
              <a:defRPr/>
            </a:pPr>
            <a:r>
              <a:rPr lang="zh-CN" altLang="en-US" sz="900" b="1" dirty="0">
                <a:solidFill>
                  <a:srgbClr val="F8F8F8"/>
                </a:solidFill>
                <a:latin typeface="Arial" charset="0"/>
              </a:rPr>
              <a:t>外部使用字体 </a:t>
            </a:r>
            <a:r>
              <a:rPr lang="en-US" altLang="zh-CN" sz="900" b="1" dirty="0">
                <a:solidFill>
                  <a:srgbClr val="F8F8F8"/>
                </a:solidFill>
                <a:latin typeface="Arial" charset="0"/>
              </a:rPr>
              <a:t>: Arial</a:t>
            </a:r>
          </a:p>
          <a:p>
            <a:pPr algn="r">
              <a:lnSpc>
                <a:spcPct val="75000"/>
              </a:lnSpc>
              <a:defRPr/>
            </a:pPr>
            <a:endParaRPr lang="en-US" altLang="zh-CN" sz="900" b="1" dirty="0">
              <a:solidFill>
                <a:srgbClr val="F8F8F8"/>
              </a:solidFill>
              <a:latin typeface="Arial" charset="0"/>
            </a:endParaRPr>
          </a:p>
          <a:p>
            <a:pPr algn="r">
              <a:lnSpc>
                <a:spcPct val="125000"/>
              </a:lnSpc>
              <a:defRPr/>
            </a:pPr>
            <a:r>
              <a:rPr lang="zh-CN" altLang="en-US" sz="900" b="1" dirty="0">
                <a:solidFill>
                  <a:srgbClr val="F8F8F8"/>
                </a:solidFill>
                <a:latin typeface="Arial" charset="0"/>
              </a:rPr>
              <a:t>中文标题</a:t>
            </a:r>
            <a:r>
              <a:rPr lang="en-US" altLang="zh-CN" sz="900" b="1" dirty="0">
                <a:solidFill>
                  <a:srgbClr val="F8F8F8"/>
                </a:solidFill>
                <a:latin typeface="Arial" charset="0"/>
              </a:rPr>
              <a:t>:30-32pt  </a:t>
            </a:r>
          </a:p>
          <a:p>
            <a:pPr algn="r">
              <a:lnSpc>
                <a:spcPct val="125000"/>
              </a:lnSpc>
              <a:defRPr/>
            </a:pPr>
            <a:r>
              <a:rPr lang="zh-CN" altLang="en-US" sz="900" b="1" dirty="0">
                <a:solidFill>
                  <a:srgbClr val="F8F8F8"/>
                </a:solidFill>
                <a:latin typeface="Arial" charset="0"/>
              </a:rPr>
              <a:t>颜色</a:t>
            </a:r>
            <a:r>
              <a:rPr lang="en-US" altLang="zh-CN" sz="900" b="1" dirty="0">
                <a:solidFill>
                  <a:srgbClr val="F8F8F8"/>
                </a:solidFill>
                <a:latin typeface="Arial" charset="0"/>
              </a:rPr>
              <a:t>: R153 G0 B0</a:t>
            </a:r>
          </a:p>
          <a:p>
            <a:pPr algn="r">
              <a:lnSpc>
                <a:spcPct val="125000"/>
              </a:lnSpc>
              <a:defRPr/>
            </a:pPr>
            <a:r>
              <a:rPr lang="zh-CN" altLang="en-US" sz="900" b="1" dirty="0">
                <a:solidFill>
                  <a:srgbClr val="F8F8F8"/>
                </a:solidFill>
                <a:latin typeface="Arial" charset="0"/>
              </a:rPr>
              <a:t>字体</a:t>
            </a:r>
            <a:r>
              <a:rPr lang="en-US" altLang="zh-CN" sz="900" b="1" dirty="0">
                <a:solidFill>
                  <a:srgbClr val="F8F8F8"/>
                </a:solidFill>
                <a:latin typeface="Arial" charset="0"/>
              </a:rPr>
              <a:t>:</a:t>
            </a:r>
            <a:r>
              <a:rPr lang="zh-CN" altLang="en-US" sz="900" b="1" dirty="0">
                <a:solidFill>
                  <a:srgbClr val="F8F8F8"/>
                </a:solidFill>
                <a:latin typeface="Arial" charset="0"/>
              </a:rPr>
              <a:t>黑体</a:t>
            </a:r>
          </a:p>
          <a:p>
            <a:pPr algn="r">
              <a:lnSpc>
                <a:spcPct val="125000"/>
              </a:lnSpc>
              <a:defRPr/>
            </a:pPr>
            <a:endParaRPr lang="zh-CN" altLang="en-US" sz="900" b="1" dirty="0">
              <a:solidFill>
                <a:srgbClr val="F8F8F8"/>
              </a:solidFill>
              <a:latin typeface="Arial" charset="0"/>
            </a:endParaRPr>
          </a:p>
          <a:p>
            <a:pPr algn="r">
              <a:lnSpc>
                <a:spcPct val="125000"/>
              </a:lnSpc>
              <a:defRPr/>
            </a:pPr>
            <a:endParaRPr lang="zh-CN" altLang="en-US" sz="900" b="1" dirty="0">
              <a:solidFill>
                <a:srgbClr val="F8F8F8"/>
              </a:solidFill>
              <a:latin typeface="Arial" charset="0"/>
            </a:endParaRPr>
          </a:p>
          <a:p>
            <a:pPr algn="r">
              <a:lnSpc>
                <a:spcPct val="125000"/>
              </a:lnSpc>
              <a:defRPr/>
            </a:pPr>
            <a:endParaRPr lang="zh-CN" altLang="en-US" sz="900" b="1" dirty="0">
              <a:solidFill>
                <a:srgbClr val="F8F8F8"/>
              </a:solidFill>
              <a:latin typeface="Arial" charset="0"/>
            </a:endParaRPr>
          </a:p>
          <a:p>
            <a:pPr algn="r">
              <a:lnSpc>
                <a:spcPct val="125000"/>
              </a:lnSpc>
              <a:defRPr/>
            </a:pPr>
            <a:r>
              <a:rPr lang="zh-CN" altLang="en-US" sz="900" b="1" dirty="0">
                <a:solidFill>
                  <a:srgbClr val="F8F8F8"/>
                </a:solidFill>
                <a:latin typeface="Arial" charset="0"/>
              </a:rPr>
              <a:t>英文正文</a:t>
            </a:r>
            <a:r>
              <a:rPr lang="en-US" altLang="zh-CN" sz="900" b="1" dirty="0">
                <a:solidFill>
                  <a:srgbClr val="F8F8F8"/>
                </a:solidFill>
                <a:latin typeface="Arial" charset="0"/>
              </a:rPr>
              <a:t>:20-22pt</a:t>
            </a:r>
          </a:p>
          <a:p>
            <a:pPr algn="r">
              <a:lnSpc>
                <a:spcPct val="125000"/>
              </a:lnSpc>
              <a:defRPr/>
            </a:pPr>
            <a:r>
              <a:rPr lang="zh-CN" altLang="en-US" sz="900" b="1" dirty="0">
                <a:solidFill>
                  <a:srgbClr val="F8F8F8"/>
                </a:solidFill>
                <a:latin typeface="Arial" charset="0"/>
              </a:rPr>
              <a:t>子目录 </a:t>
            </a:r>
            <a:r>
              <a:rPr lang="en-US" altLang="zh-CN" sz="900" b="1" dirty="0">
                <a:solidFill>
                  <a:srgbClr val="F8F8F8"/>
                </a:solidFill>
                <a:latin typeface="Arial" charset="0"/>
              </a:rPr>
              <a:t>(2-5</a:t>
            </a:r>
            <a:r>
              <a:rPr lang="zh-CN" altLang="en-US" sz="900" b="1" dirty="0">
                <a:solidFill>
                  <a:srgbClr val="F8F8F8"/>
                </a:solidFill>
                <a:latin typeface="Arial" charset="0"/>
              </a:rPr>
              <a:t>级</a:t>
            </a:r>
            <a:r>
              <a:rPr lang="en-US" altLang="zh-CN" sz="900" b="1" dirty="0">
                <a:solidFill>
                  <a:srgbClr val="F8F8F8"/>
                </a:solidFill>
                <a:latin typeface="Arial" charset="0"/>
              </a:rPr>
              <a:t>) :18pt  </a:t>
            </a:r>
          </a:p>
          <a:p>
            <a:pPr algn="r">
              <a:lnSpc>
                <a:spcPct val="125000"/>
              </a:lnSpc>
              <a:defRPr/>
            </a:pPr>
            <a:r>
              <a:rPr lang="zh-CN" altLang="en-US" sz="900" b="1" dirty="0">
                <a:solidFill>
                  <a:srgbClr val="F8F8F8"/>
                </a:solidFill>
                <a:latin typeface="Arial" charset="0"/>
              </a:rPr>
              <a:t>颜色</a:t>
            </a:r>
            <a:r>
              <a:rPr lang="en-US" altLang="zh-CN" sz="900" b="1" dirty="0">
                <a:solidFill>
                  <a:srgbClr val="F8F8F8"/>
                </a:solidFill>
                <a:latin typeface="Arial" charset="0"/>
              </a:rPr>
              <a:t>:</a:t>
            </a:r>
            <a:r>
              <a:rPr lang="zh-CN" altLang="en-US" sz="900" b="1" dirty="0">
                <a:solidFill>
                  <a:srgbClr val="F8F8F8"/>
                </a:solidFill>
                <a:latin typeface="Arial" charset="0"/>
              </a:rPr>
              <a:t>黑色</a:t>
            </a:r>
          </a:p>
          <a:p>
            <a:pPr algn="r">
              <a:lnSpc>
                <a:spcPct val="125000"/>
              </a:lnSpc>
              <a:defRPr/>
            </a:pPr>
            <a:r>
              <a:rPr lang="zh-CN" altLang="en-US" sz="900" b="1" dirty="0">
                <a:solidFill>
                  <a:srgbClr val="F8F8F8"/>
                </a:solidFill>
                <a:latin typeface="Arial" charset="0"/>
              </a:rPr>
              <a:t>内部使用字体 </a:t>
            </a:r>
            <a:r>
              <a:rPr lang="en-US" altLang="zh-CN" sz="900" b="1" dirty="0">
                <a:solidFill>
                  <a:srgbClr val="F8F8F8"/>
                </a:solidFill>
                <a:latin typeface="Arial" charset="0"/>
              </a:rPr>
              <a:t>:</a:t>
            </a:r>
          </a:p>
          <a:p>
            <a:pPr algn="r">
              <a:lnSpc>
                <a:spcPct val="125000"/>
              </a:lnSpc>
              <a:defRPr/>
            </a:pPr>
            <a:r>
              <a:rPr lang="en-US" altLang="zh-CN" sz="900" b="1" dirty="0">
                <a:solidFill>
                  <a:srgbClr val="F8F8F8"/>
                </a:solidFill>
                <a:latin typeface="Arial" charset="0"/>
              </a:rPr>
              <a:t>FrutigerNext LT Regular</a:t>
            </a:r>
          </a:p>
          <a:p>
            <a:pPr algn="r">
              <a:lnSpc>
                <a:spcPct val="125000"/>
              </a:lnSpc>
              <a:defRPr/>
            </a:pPr>
            <a:r>
              <a:rPr lang="zh-CN" altLang="en-US" sz="900" b="1" dirty="0">
                <a:solidFill>
                  <a:srgbClr val="F8F8F8"/>
                </a:solidFill>
                <a:latin typeface="Arial" charset="0"/>
              </a:rPr>
              <a:t>外部使用字体 </a:t>
            </a:r>
            <a:r>
              <a:rPr lang="en-US" altLang="zh-CN" sz="900" b="1" dirty="0">
                <a:solidFill>
                  <a:srgbClr val="F8F8F8"/>
                </a:solidFill>
                <a:latin typeface="Arial" charset="0"/>
              </a:rPr>
              <a:t>: Arial</a:t>
            </a:r>
          </a:p>
          <a:p>
            <a:pPr algn="r">
              <a:lnSpc>
                <a:spcPct val="75000"/>
              </a:lnSpc>
              <a:defRPr/>
            </a:pPr>
            <a:endParaRPr lang="en-US" altLang="zh-CN" sz="900" b="1" dirty="0">
              <a:solidFill>
                <a:srgbClr val="F8F8F8"/>
              </a:solidFill>
              <a:latin typeface="Arial" charset="0"/>
            </a:endParaRPr>
          </a:p>
          <a:p>
            <a:pPr algn="r">
              <a:lnSpc>
                <a:spcPct val="125000"/>
              </a:lnSpc>
              <a:defRPr/>
            </a:pPr>
            <a:r>
              <a:rPr lang="zh-CN" altLang="en-US" sz="900" b="1" dirty="0">
                <a:solidFill>
                  <a:srgbClr val="F8F8F8"/>
                </a:solidFill>
                <a:latin typeface="Arial" charset="0"/>
              </a:rPr>
              <a:t>中文正文</a:t>
            </a:r>
            <a:r>
              <a:rPr lang="en-US" altLang="zh-CN" sz="900" b="1" dirty="0">
                <a:solidFill>
                  <a:srgbClr val="F8F8F8"/>
                </a:solidFill>
                <a:latin typeface="Arial" charset="0"/>
              </a:rPr>
              <a:t>:18-20pt</a:t>
            </a:r>
          </a:p>
          <a:p>
            <a:pPr algn="r">
              <a:lnSpc>
                <a:spcPct val="125000"/>
              </a:lnSpc>
              <a:defRPr/>
            </a:pPr>
            <a:r>
              <a:rPr lang="zh-CN" altLang="en-US" sz="900" b="1" dirty="0">
                <a:solidFill>
                  <a:srgbClr val="F8F8F8"/>
                </a:solidFill>
                <a:latin typeface="Arial" charset="0"/>
              </a:rPr>
              <a:t>子目录</a:t>
            </a:r>
            <a:r>
              <a:rPr lang="en-US" altLang="zh-CN" sz="900" b="1" dirty="0">
                <a:solidFill>
                  <a:srgbClr val="F8F8F8"/>
                </a:solidFill>
                <a:latin typeface="Arial" charset="0"/>
              </a:rPr>
              <a:t>(2-5</a:t>
            </a:r>
            <a:r>
              <a:rPr lang="zh-CN" altLang="en-US" sz="900" b="1" dirty="0">
                <a:solidFill>
                  <a:srgbClr val="F8F8F8"/>
                </a:solidFill>
                <a:latin typeface="Arial" charset="0"/>
              </a:rPr>
              <a:t>级</a:t>
            </a:r>
            <a:r>
              <a:rPr lang="en-US" altLang="zh-CN" sz="900" b="1" dirty="0">
                <a:solidFill>
                  <a:srgbClr val="F8F8F8"/>
                </a:solidFill>
                <a:latin typeface="Arial" charset="0"/>
              </a:rPr>
              <a:t>):18pt </a:t>
            </a:r>
          </a:p>
          <a:p>
            <a:pPr algn="r">
              <a:lnSpc>
                <a:spcPct val="125000"/>
              </a:lnSpc>
              <a:defRPr/>
            </a:pPr>
            <a:r>
              <a:rPr lang="zh-CN" altLang="en-US" sz="900" b="1" dirty="0">
                <a:solidFill>
                  <a:srgbClr val="F8F8F8"/>
                </a:solidFill>
                <a:latin typeface="Arial" charset="0"/>
              </a:rPr>
              <a:t>颜色</a:t>
            </a:r>
            <a:r>
              <a:rPr lang="en-US" altLang="zh-CN" sz="900" b="1" dirty="0">
                <a:solidFill>
                  <a:srgbClr val="F8F8F8"/>
                </a:solidFill>
                <a:latin typeface="Arial" charset="0"/>
              </a:rPr>
              <a:t>:</a:t>
            </a:r>
            <a:r>
              <a:rPr lang="zh-CN" altLang="en-US" sz="900" b="1" dirty="0">
                <a:solidFill>
                  <a:srgbClr val="F8F8F8"/>
                </a:solidFill>
                <a:latin typeface="Arial" charset="0"/>
              </a:rPr>
              <a:t>黑色</a:t>
            </a:r>
          </a:p>
          <a:p>
            <a:pPr algn="r">
              <a:lnSpc>
                <a:spcPct val="125000"/>
              </a:lnSpc>
              <a:defRPr/>
            </a:pPr>
            <a:r>
              <a:rPr lang="zh-CN" altLang="en-US" sz="900" b="1" dirty="0">
                <a:solidFill>
                  <a:srgbClr val="F8F8F8"/>
                </a:solidFill>
                <a:latin typeface="Arial" charset="0"/>
              </a:rPr>
              <a:t>字体</a:t>
            </a:r>
            <a:r>
              <a:rPr lang="en-US" altLang="zh-CN" sz="900" b="1" dirty="0">
                <a:solidFill>
                  <a:srgbClr val="F8F8F8"/>
                </a:solidFill>
                <a:latin typeface="Arial" charset="0"/>
              </a:rPr>
              <a:t>:</a:t>
            </a:r>
            <a:r>
              <a:rPr lang="zh-CN" altLang="en-US" sz="900" b="1" dirty="0">
                <a:solidFill>
                  <a:srgbClr val="F8F8F8"/>
                </a:solidFill>
                <a:latin typeface="Arial" charset="0"/>
              </a:rPr>
              <a:t>细黑体 </a:t>
            </a:r>
            <a:endParaRPr lang="zh-CN" altLang="en-US" sz="900" b="1" dirty="0">
              <a:solidFill>
                <a:srgbClr val="080808"/>
              </a:solidFill>
              <a:latin typeface="Arial" charset="0"/>
            </a:endParaRPr>
          </a:p>
        </p:txBody>
      </p:sp>
      <p:sp>
        <p:nvSpPr>
          <p:cNvPr id="10" name="Rectangle 11"/>
          <p:cNvSpPr>
            <a:spLocks noChangeArrowheads="1"/>
          </p:cNvSpPr>
          <p:nvPr/>
        </p:nvSpPr>
        <p:spPr bwMode="auto">
          <a:xfrm>
            <a:off x="9269413" y="4083412"/>
            <a:ext cx="919162" cy="242215"/>
          </a:xfrm>
          <a:prstGeom prst="rect">
            <a:avLst/>
          </a:prstGeom>
          <a:solidFill>
            <a:srgbClr val="F8F8F8"/>
          </a:solidFill>
          <a:ln w="9525" algn="ctr">
            <a:noFill/>
            <a:miter lim="800000"/>
            <a:headEnd/>
            <a:tailEnd/>
          </a:ln>
          <a:effectLst/>
        </p:spPr>
        <p:txBody>
          <a:bodyPr lIns="68299" tIns="34145" rIns="68299" bIns="34145" anchor="ctr">
            <a:spAutoFit/>
          </a:bodyPr>
          <a:lstStyle/>
          <a:p>
            <a:pPr algn="ctr" defTabSz="655816" eaLnBrk="0" hangingPunct="0">
              <a:defRPr/>
            </a:pPr>
            <a:endParaRPr lang="zh-CN" altLang="zh-CN" sz="1100" dirty="0">
              <a:solidFill>
                <a:srgbClr val="000000"/>
              </a:solidFill>
              <a:latin typeface="FrutigerNext LT Regular" pitchFamily="34" charset="0"/>
              <a:ea typeface="MS PGothic" pitchFamily="34" charset="-128"/>
            </a:endParaRPr>
          </a:p>
        </p:txBody>
      </p:sp>
      <p:grpSp>
        <p:nvGrpSpPr>
          <p:cNvPr id="11" name="Group 12"/>
          <p:cNvGrpSpPr>
            <a:grpSpLocks/>
          </p:cNvGrpSpPr>
          <p:nvPr/>
        </p:nvGrpSpPr>
        <p:grpSpPr bwMode="auto">
          <a:xfrm>
            <a:off x="9351963" y="3959254"/>
            <a:ext cx="741362" cy="138113"/>
            <a:chOff x="6657" y="3492"/>
            <a:chExt cx="527" cy="121"/>
          </a:xfrm>
        </p:grpSpPr>
        <p:sp>
          <p:nvSpPr>
            <p:cNvPr id="12" name="Rectangle 13"/>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3" name="Rectangle 14"/>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4" name="Rectangle 15"/>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5" name="Rectangle 16"/>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16" name="Group 17"/>
          <p:cNvGrpSpPr>
            <a:grpSpLocks/>
          </p:cNvGrpSpPr>
          <p:nvPr/>
        </p:nvGrpSpPr>
        <p:grpSpPr bwMode="auto">
          <a:xfrm>
            <a:off x="9351963" y="4652992"/>
            <a:ext cx="741362" cy="136525"/>
            <a:chOff x="6657" y="4103"/>
            <a:chExt cx="527" cy="121"/>
          </a:xfrm>
        </p:grpSpPr>
        <p:sp>
          <p:nvSpPr>
            <p:cNvPr id="17" name="Rectangle 18"/>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8" name="Rectangle 19"/>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 name="Rectangle 20"/>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20" name="Rectangle 21"/>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21" name="Group 22"/>
          <p:cNvGrpSpPr>
            <a:grpSpLocks/>
          </p:cNvGrpSpPr>
          <p:nvPr/>
        </p:nvGrpSpPr>
        <p:grpSpPr bwMode="auto">
          <a:xfrm>
            <a:off x="9351963" y="4837113"/>
            <a:ext cx="741362" cy="138112"/>
            <a:chOff x="6657" y="4266"/>
            <a:chExt cx="527" cy="121"/>
          </a:xfrm>
        </p:grpSpPr>
        <p:sp>
          <p:nvSpPr>
            <p:cNvPr id="22" name="Rectangle 23"/>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23" name="Rectangle 24"/>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24" name="Rectangle 25"/>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25" name="Rectangle 26"/>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26" name="Group 27"/>
          <p:cNvGrpSpPr>
            <a:grpSpLocks/>
          </p:cNvGrpSpPr>
          <p:nvPr/>
        </p:nvGrpSpPr>
        <p:grpSpPr bwMode="auto">
          <a:xfrm>
            <a:off x="9351963" y="4146579"/>
            <a:ext cx="741362" cy="136525"/>
            <a:chOff x="6657" y="3656"/>
            <a:chExt cx="527" cy="121"/>
          </a:xfrm>
        </p:grpSpPr>
        <p:sp>
          <p:nvSpPr>
            <p:cNvPr id="27" name="Rectangle 28"/>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28" name="Rectangle 29"/>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29" name="Rectangle 30"/>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30" name="Rectangle 31"/>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31" name="Group 32"/>
          <p:cNvGrpSpPr>
            <a:grpSpLocks/>
          </p:cNvGrpSpPr>
          <p:nvPr/>
        </p:nvGrpSpPr>
        <p:grpSpPr bwMode="auto">
          <a:xfrm>
            <a:off x="9351963" y="4468842"/>
            <a:ext cx="741362" cy="136525"/>
            <a:chOff x="6657" y="3941"/>
            <a:chExt cx="527" cy="121"/>
          </a:xfrm>
        </p:grpSpPr>
        <p:sp>
          <p:nvSpPr>
            <p:cNvPr id="32" name="Rectangle 33"/>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33" name="Rectangle 34"/>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34" name="Rectangle 35"/>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35" name="Rectangle 36"/>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36" name="Group 37"/>
          <p:cNvGrpSpPr>
            <a:grpSpLocks/>
          </p:cNvGrpSpPr>
          <p:nvPr/>
        </p:nvGrpSpPr>
        <p:grpSpPr bwMode="auto">
          <a:xfrm>
            <a:off x="9351963" y="5022879"/>
            <a:ext cx="741362" cy="136525"/>
            <a:chOff x="6657" y="4430"/>
            <a:chExt cx="527" cy="121"/>
          </a:xfrm>
        </p:grpSpPr>
        <p:sp>
          <p:nvSpPr>
            <p:cNvPr id="37" name="Rectangle 38"/>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38" name="Rectangle 39"/>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39" name="Rectangle 40"/>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40" name="Rectangle 41"/>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41" name="Group 42"/>
          <p:cNvGrpSpPr>
            <a:grpSpLocks/>
          </p:cNvGrpSpPr>
          <p:nvPr/>
        </p:nvGrpSpPr>
        <p:grpSpPr bwMode="auto">
          <a:xfrm>
            <a:off x="9351963" y="3775104"/>
            <a:ext cx="741362" cy="138113"/>
            <a:chOff x="6657" y="3329"/>
            <a:chExt cx="527" cy="122"/>
          </a:xfrm>
        </p:grpSpPr>
        <p:sp>
          <p:nvSpPr>
            <p:cNvPr id="42" name="Rectangle 43"/>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43" name="Rectangle 44"/>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44" name="Rectangle 45"/>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45" name="Rectangle 46"/>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46" name="Group 47"/>
          <p:cNvGrpSpPr>
            <a:grpSpLocks/>
          </p:cNvGrpSpPr>
          <p:nvPr/>
        </p:nvGrpSpPr>
        <p:grpSpPr bwMode="auto">
          <a:xfrm>
            <a:off x="9351963" y="3451254"/>
            <a:ext cx="741362" cy="136525"/>
            <a:chOff x="6657" y="3043"/>
            <a:chExt cx="527" cy="121"/>
          </a:xfrm>
        </p:grpSpPr>
        <p:sp>
          <p:nvSpPr>
            <p:cNvPr id="47" name="Rectangle 48"/>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48" name="Rectangle 49"/>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49" name="Rectangle 50"/>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50" name="Rectangle 51"/>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51" name="Group 52"/>
          <p:cNvGrpSpPr>
            <a:grpSpLocks/>
          </p:cNvGrpSpPr>
          <p:nvPr/>
        </p:nvGrpSpPr>
        <p:grpSpPr bwMode="auto">
          <a:xfrm>
            <a:off x="9351963" y="3267104"/>
            <a:ext cx="741362" cy="138113"/>
            <a:chOff x="6657" y="2881"/>
            <a:chExt cx="527" cy="121"/>
          </a:xfrm>
        </p:grpSpPr>
        <p:sp>
          <p:nvSpPr>
            <p:cNvPr id="52" name="Rectangle 53"/>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53" name="Rectangle 54"/>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54" name="Rectangle 55"/>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55" name="Rectangle 56"/>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sp>
        <p:nvSpPr>
          <p:cNvPr id="56" name="Rectangle 57"/>
          <p:cNvSpPr>
            <a:spLocks noChangeArrowheads="1"/>
          </p:cNvSpPr>
          <p:nvPr/>
        </p:nvSpPr>
        <p:spPr bwMode="auto">
          <a:xfrm>
            <a:off x="9199572" y="1697038"/>
            <a:ext cx="1050925" cy="1992312"/>
          </a:xfrm>
          <a:prstGeom prst="rect">
            <a:avLst/>
          </a:prstGeom>
          <a:noFill/>
          <a:ln w="9525">
            <a:noFill/>
            <a:miter lim="800000"/>
            <a:headEnd/>
            <a:tailEnd/>
          </a:ln>
          <a:effectLst/>
        </p:spPr>
        <p:txBody>
          <a:bodyPr lIns="65595" tIns="32788" rIns="65595" bIns="32788"/>
          <a:lstStyle/>
          <a:p>
            <a:pPr>
              <a:lnSpc>
                <a:spcPct val="120000"/>
              </a:lnSpc>
              <a:defRPr/>
            </a:pPr>
            <a:r>
              <a:rPr lang="zh-CN" altLang="en-US" sz="900" b="1" dirty="0">
                <a:solidFill>
                  <a:srgbClr val="F8F8F8"/>
                </a:solidFill>
                <a:latin typeface="华文细黑" pitchFamily="2" charset="-122"/>
              </a:rPr>
              <a:t>配色参考方案：</a:t>
            </a:r>
          </a:p>
          <a:p>
            <a:pPr>
              <a:lnSpc>
                <a:spcPct val="120000"/>
              </a:lnSpc>
              <a:defRPr/>
            </a:pPr>
            <a:r>
              <a:rPr lang="zh-CN" altLang="en-US" sz="900" b="1" dirty="0">
                <a:solidFill>
                  <a:srgbClr val="F8F8F8"/>
                </a:solidFill>
                <a:latin typeface="华文细黑" pitchFamily="2" charset="-122"/>
              </a:rPr>
              <a:t>建议同一页面内不超过四种颜色，以下是９组配色方案，同一页面内只选择一组使用。</a:t>
            </a:r>
          </a:p>
          <a:p>
            <a:pPr>
              <a:lnSpc>
                <a:spcPct val="120000"/>
              </a:lnSpc>
              <a:defRPr/>
            </a:pPr>
            <a:r>
              <a:rPr lang="zh-CN" altLang="en-US" sz="900" b="1" dirty="0">
                <a:solidFill>
                  <a:srgbClr val="F8F8F8"/>
                </a:solidFill>
                <a:latin typeface="华文细黑" pitchFamily="2" charset="-122"/>
              </a:rPr>
              <a:t>（仅供参考）</a:t>
            </a:r>
          </a:p>
        </p:txBody>
      </p:sp>
      <p:sp>
        <p:nvSpPr>
          <p:cNvPr id="57" name="Rectangle 58"/>
          <p:cNvSpPr>
            <a:spLocks noChangeArrowheads="1"/>
          </p:cNvSpPr>
          <p:nvPr/>
        </p:nvSpPr>
        <p:spPr bwMode="auto">
          <a:xfrm>
            <a:off x="9199572" y="-46027"/>
            <a:ext cx="1050925" cy="628651"/>
          </a:xfrm>
          <a:prstGeom prst="rect">
            <a:avLst/>
          </a:prstGeom>
          <a:noFill/>
          <a:ln w="9525">
            <a:noFill/>
            <a:miter lim="800000"/>
            <a:headEnd/>
            <a:tailEnd/>
          </a:ln>
          <a:effectLst/>
        </p:spPr>
        <p:txBody>
          <a:bodyPr lIns="65595" tIns="32788" rIns="65595" bIns="32788"/>
          <a:lstStyle/>
          <a:p>
            <a:pPr>
              <a:lnSpc>
                <a:spcPct val="120000"/>
              </a:lnSpc>
              <a:defRPr/>
            </a:pPr>
            <a:r>
              <a:rPr lang="zh-CN" altLang="en-US" sz="900" b="1" dirty="0">
                <a:solidFill>
                  <a:srgbClr val="F8F8F8"/>
                </a:solidFill>
                <a:latin typeface="华文细黑" pitchFamily="2" charset="-122"/>
              </a:rPr>
              <a:t>客户或者合作伙伴的标志放在右上角</a:t>
            </a:r>
            <a:r>
              <a:rPr lang="en-US" altLang="zh-CN" sz="900" b="1" dirty="0">
                <a:solidFill>
                  <a:srgbClr val="F8F8F8"/>
                </a:solidFill>
                <a:latin typeface="华文细黑" pitchFamily="2" charset="-122"/>
              </a:rPr>
              <a:t>.</a:t>
            </a:r>
          </a:p>
        </p:txBody>
      </p:sp>
      <p:sp>
        <p:nvSpPr>
          <p:cNvPr id="1920008" name="Rectangle 8"/>
          <p:cNvSpPr>
            <a:spLocks noGrp="1" noChangeArrowheads="1"/>
          </p:cNvSpPr>
          <p:nvPr>
            <p:ph type="ctrTitle"/>
          </p:nvPr>
        </p:nvSpPr>
        <p:spPr>
          <a:xfrm>
            <a:off x="572616" y="1437888"/>
            <a:ext cx="8048836" cy="1102518"/>
          </a:xfrm>
        </p:spPr>
        <p:txBody>
          <a:bodyPr/>
          <a:lstStyle>
            <a:lvl1pPr>
              <a:lnSpc>
                <a:spcPct val="150000"/>
              </a:lnSpc>
              <a:defRPr sz="2700">
                <a:solidFill>
                  <a:schemeClr val="bg1"/>
                </a:solidFill>
              </a:defRPr>
            </a:lvl1pPr>
          </a:lstStyle>
          <a:p>
            <a:r>
              <a:rPr lang="zh-CN" altLang="en-US"/>
              <a:t>单击此处编辑母版标题样式</a:t>
            </a:r>
          </a:p>
        </p:txBody>
      </p:sp>
      <p:sp>
        <p:nvSpPr>
          <p:cNvPr id="1920009" name="Rectangle 9"/>
          <p:cNvSpPr>
            <a:spLocks noGrp="1" noChangeArrowheads="1"/>
          </p:cNvSpPr>
          <p:nvPr>
            <p:ph type="subTitle" idx="1"/>
          </p:nvPr>
        </p:nvSpPr>
        <p:spPr>
          <a:xfrm>
            <a:off x="672538" y="3081339"/>
            <a:ext cx="5507587" cy="400050"/>
          </a:xfrm>
        </p:spPr>
        <p:txBody>
          <a:bodyPr anchor="ctr"/>
          <a:lstStyle>
            <a:lvl1pPr marL="0" indent="0">
              <a:buFontTx/>
              <a:buNone/>
              <a:defRPr>
                <a:solidFill>
                  <a:schemeClr val="bg1"/>
                </a:solidFill>
              </a:defRPr>
            </a:lvl1pPr>
          </a:lstStyle>
          <a:p>
            <a:r>
              <a:rPr lang="zh-CN" altLang="en-US"/>
              <a:t>单击此处编辑母版副标题样式</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5693" y="250062"/>
            <a:ext cx="8035766" cy="377285"/>
          </a:xfrm>
        </p:spPr>
        <p:txBody>
          <a:bodyPr/>
          <a:lstStyle>
            <a:lvl1pPr>
              <a:defRPr baseline="0">
                <a:latin typeface="+mj-ea"/>
                <a:ea typeface="+mj-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85665" y="789965"/>
            <a:ext cx="8035817" cy="38333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92" y="33339"/>
            <a:ext cx="7745412" cy="65365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473" y="1231120"/>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70" y="1231120"/>
            <a:ext cx="3889375"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r>
              <a:rPr lang="de-DE" altLang="zh-CN"/>
              <a:t>Page </a:t>
            </a:r>
            <a:fld id="{5B42A0E9-E6D1-4F4C-B24C-3C3C664EB9B4}" type="slidenum">
              <a:rPr lang="de-DE" altLang="zh-CN"/>
              <a:pPr>
                <a:defRPr/>
              </a:pPr>
              <a:t>‹#›</a:t>
            </a:fld>
            <a:endParaRPr lang="en-GB"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5665" y="250062"/>
            <a:ext cx="8035817" cy="377285"/>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585639" y="789210"/>
            <a:ext cx="3987552" cy="3834115"/>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7728" y="789210"/>
            <a:ext cx="3863761" cy="3834115"/>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22"/>
          <p:cNvSpPr>
            <a:spLocks noChangeArrowheads="1"/>
          </p:cNvSpPr>
          <p:nvPr/>
        </p:nvSpPr>
        <p:spPr bwMode="auto">
          <a:xfrm>
            <a:off x="3794143" y="4846655"/>
            <a:ext cx="990065" cy="197538"/>
          </a:xfrm>
          <a:prstGeom prst="rect">
            <a:avLst/>
          </a:prstGeom>
          <a:noFill/>
          <a:ln w="9525" algn="ctr">
            <a:noFill/>
            <a:miter lim="800000"/>
            <a:headEnd/>
            <a:tailEnd/>
          </a:ln>
          <a:effectLst/>
        </p:spPr>
        <p:txBody>
          <a:bodyPr wrap="none" lIns="58445" tIns="29234" rIns="58445" bIns="29234">
            <a:spAutoFit/>
          </a:bodyPr>
          <a:lstStyle/>
          <a:p>
            <a:pPr defTabSz="585848">
              <a:defRPr/>
            </a:pPr>
            <a:r>
              <a:rPr lang="zh-CN" altLang="en-US" sz="900" dirty="0">
                <a:solidFill>
                  <a:srgbClr val="000000"/>
                </a:solidFill>
                <a:latin typeface="Arial" pitchFamily="34" charset="0"/>
                <a:ea typeface="黑体" pitchFamily="2" charset="-122"/>
              </a:rPr>
              <a:t>华为</a:t>
            </a:r>
            <a:r>
              <a:rPr lang="en-US" altLang="zh-CN" sz="900" dirty="0">
                <a:solidFill>
                  <a:srgbClr val="000000"/>
                </a:solidFill>
                <a:latin typeface="Arial" pitchFamily="34" charset="0"/>
                <a:ea typeface="黑体" pitchFamily="2" charset="-122"/>
              </a:rPr>
              <a:t>Confidential </a:t>
            </a:r>
          </a:p>
        </p:txBody>
      </p:sp>
      <p:sp>
        <p:nvSpPr>
          <p:cNvPr id="2" name="标题 1"/>
          <p:cNvSpPr>
            <a:spLocks noGrp="1"/>
          </p:cNvSpPr>
          <p:nvPr>
            <p:ph type="title"/>
          </p:nvPr>
        </p:nvSpPr>
        <p:spPr>
          <a:xfrm>
            <a:off x="585665" y="250062"/>
            <a:ext cx="8035817" cy="377285"/>
          </a:xfrm>
        </p:spPr>
        <p:txBody>
          <a:bodyPr/>
          <a:lstStyle/>
          <a:p>
            <a:r>
              <a:rPr lang="zh-CN" altLang="en-US" dirty="0" smtClean="0"/>
              <a:t>单击此处编辑母版标题样式</a:t>
            </a:r>
            <a:endParaRPr lang="zh-CN" altLang="en-US" dirty="0"/>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79515" y="141492"/>
            <a:ext cx="7488832" cy="594066"/>
          </a:xfrm>
          <a:prstGeom prst="rect">
            <a:avLst/>
          </a:prstGeom>
        </p:spPr>
        <p:txBody>
          <a:bodyPr/>
          <a:lstStyle>
            <a:lvl1pPr>
              <a:defRPr b="1"/>
            </a:lvl1pPr>
          </a:lstStyle>
          <a:p>
            <a:r>
              <a:rPr lang="zh-CN" altLang="en-US" smtClean="0"/>
              <a:t>单击此处编辑母版标题样式</a:t>
            </a:r>
            <a:endParaRPr lang="zh-CN" altLang="en-US" dirty="0"/>
          </a:p>
        </p:txBody>
      </p:sp>
      <p:sp>
        <p:nvSpPr>
          <p:cNvPr id="3" name="灯片编号占位符 2"/>
          <p:cNvSpPr>
            <a:spLocks noGrp="1"/>
          </p:cNvSpPr>
          <p:nvPr>
            <p:ph type="sldNum" sz="quarter" idx="10"/>
          </p:nvPr>
        </p:nvSpPr>
        <p:spPr>
          <a:xfrm>
            <a:off x="3505200" y="4870453"/>
            <a:ext cx="2133600" cy="273050"/>
          </a:xfrm>
          <a:prstGeom prst="rect">
            <a:avLst/>
          </a:prstGeom>
        </p:spPr>
        <p:txBody>
          <a:bodyPr lIns="77614" tIns="38795" rIns="77614" bIns="38795"/>
          <a:lstStyle>
            <a:lvl1pPr>
              <a:lnSpc>
                <a:spcPct val="90000"/>
              </a:lnSpc>
              <a:spcBef>
                <a:spcPct val="20000"/>
              </a:spcBef>
              <a:buFontTx/>
              <a:buChar char="•"/>
              <a:defRPr sz="1000" b="1" dirty="0">
                <a:solidFill>
                  <a:srgbClr val="000000"/>
                </a:solidFill>
                <a:latin typeface="Arial" charset="0"/>
              </a:defRPr>
            </a:lvl1pPr>
          </a:lstStyle>
          <a:p>
            <a:pPr>
              <a:defRPr/>
            </a:pPr>
            <a:r>
              <a:rPr lang="zh-CN" altLang="en-US"/>
              <a:t>第</a:t>
            </a:r>
            <a:fld id="{2F375F0D-412D-480B-BD02-9B0DC8F06067}" type="slidenum">
              <a:rPr lang="zh-CN" altLang="en-US"/>
              <a:pPr>
                <a:defRPr/>
              </a:pPr>
              <a:t>‹#›</a:t>
            </a:fld>
            <a:r>
              <a:rPr lang="zh-CN" altLang="en-US"/>
              <a:t>页</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4" name="标题 1"/>
          <p:cNvSpPr>
            <a:spLocks noGrp="1"/>
          </p:cNvSpPr>
          <p:nvPr>
            <p:ph type="title"/>
          </p:nvPr>
        </p:nvSpPr>
        <p:spPr>
          <a:xfrm>
            <a:off x="156161" y="2"/>
            <a:ext cx="8659343" cy="679011"/>
          </a:xfrm>
        </p:spPr>
        <p:txBody>
          <a:body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156161" y="767284"/>
            <a:ext cx="8659343" cy="3827342"/>
          </a:xfrm>
          <a:prstGeom prst="rect">
            <a:avLst/>
          </a:prstGeom>
        </p:spPr>
        <p:txBody>
          <a:bodyPr lIns="68278" tIns="34133" rIns="68278" bIns="34133"/>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7508875" y="4192192"/>
            <a:ext cx="763588" cy="572690"/>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586979"/>
            <a:ext cx="9144000" cy="2857500"/>
          </a:xfrm>
          <a:prstGeom prst="rect">
            <a:avLst/>
          </a:prstGeom>
          <a:noFill/>
          <a:ln w="9525">
            <a:noFill/>
            <a:miter lim="800000"/>
            <a:headEnd/>
            <a:tailEnd/>
          </a:ln>
        </p:spPr>
      </p:pic>
      <p:sp>
        <p:nvSpPr>
          <p:cNvPr id="6" name="Text Box 20"/>
          <p:cNvSpPr txBox="1">
            <a:spLocks noChangeArrowheads="1"/>
          </p:cNvSpPr>
          <p:nvPr/>
        </p:nvSpPr>
        <p:spPr bwMode="auto">
          <a:xfrm>
            <a:off x="652472" y="4655348"/>
            <a:ext cx="2612932" cy="265413"/>
          </a:xfrm>
          <a:prstGeom prst="rect">
            <a:avLst/>
          </a:prstGeom>
          <a:noFill/>
          <a:ln w="9525">
            <a:noFill/>
            <a:miter lim="800000"/>
            <a:headEnd/>
            <a:tailEnd/>
          </a:ln>
        </p:spPr>
        <p:txBody>
          <a:bodyPr wrap="none" lIns="79818" tIns="39908" rIns="79818" bIns="39908">
            <a:spAutoFit/>
          </a:bodyPr>
          <a:lstStyle/>
          <a:p>
            <a:pPr defTabSz="798727" eaLnBrk="0" hangingPunct="0">
              <a:defRPr/>
            </a:pPr>
            <a:r>
              <a:rPr lang="en-US" altLang="zh-CN" sz="1200" dirty="0">
                <a:solidFill>
                  <a:srgbClr val="000000"/>
                </a:solidFill>
                <a:latin typeface="FrutigerNext LT Bold" pitchFamily="20" charset="0"/>
                <a:ea typeface="ＭＳ Ｐゴシック" pitchFamily="34" charset="-128"/>
                <a:cs typeface="Arial" pitchFamily="34" charset="0"/>
              </a:rPr>
              <a:t>HUAWEI TECHNOLOGIES CO., LTD.</a:t>
            </a:r>
            <a:endParaRPr lang="en-US" altLang="zh-CN" sz="2200" dirty="0">
              <a:solidFill>
                <a:srgbClr val="000000"/>
              </a:solidFill>
              <a:latin typeface="Arial" pitchFamily="34" charset="0"/>
              <a:ea typeface="ＭＳ Ｐゴシック" pitchFamily="34" charset="-128"/>
              <a:cs typeface="Arial" pitchFamily="34" charset="0"/>
            </a:endParaRPr>
          </a:p>
        </p:txBody>
      </p:sp>
      <p:sp>
        <p:nvSpPr>
          <p:cNvPr id="7" name="Text Box 22"/>
          <p:cNvSpPr txBox="1">
            <a:spLocks noChangeArrowheads="1"/>
          </p:cNvSpPr>
          <p:nvPr/>
        </p:nvSpPr>
        <p:spPr bwMode="auto">
          <a:xfrm>
            <a:off x="7224731" y="3070627"/>
            <a:ext cx="1452657" cy="265380"/>
          </a:xfrm>
          <a:prstGeom prst="rect">
            <a:avLst/>
          </a:prstGeom>
          <a:noFill/>
          <a:ln w="9525">
            <a:noFill/>
            <a:miter lim="800000"/>
            <a:headEnd/>
            <a:tailEnd/>
          </a:ln>
        </p:spPr>
        <p:txBody>
          <a:bodyPr wrap="none" lIns="79818" tIns="39908" rIns="79818" bIns="39908">
            <a:spAutoFit/>
          </a:bodyPr>
          <a:lstStyle/>
          <a:p>
            <a:pPr defTabSz="798727" eaLnBrk="0" hangingPunct="0">
              <a:defRPr/>
            </a:pPr>
            <a:r>
              <a:rPr lang="en-US" altLang="zh-CN" sz="1200" dirty="0">
                <a:solidFill>
                  <a:srgbClr val="FFFFFF"/>
                </a:solidFill>
                <a:latin typeface="FrutigerNext LT Regular" pitchFamily="34" charset="0"/>
                <a:ea typeface="MS PGothic" pitchFamily="34" charset="-128"/>
                <a:cs typeface="Arial" pitchFamily="34" charset="0"/>
              </a:rPr>
              <a:t>www.huawei.com</a:t>
            </a:r>
          </a:p>
        </p:txBody>
      </p:sp>
      <p:sp>
        <p:nvSpPr>
          <p:cNvPr id="8" name="Rectangle 23"/>
          <p:cNvSpPr>
            <a:spLocks noChangeArrowheads="1"/>
          </p:cNvSpPr>
          <p:nvPr/>
        </p:nvSpPr>
        <p:spPr bwMode="auto">
          <a:xfrm>
            <a:off x="3984630" y="4655347"/>
            <a:ext cx="1642600" cy="265374"/>
          </a:xfrm>
          <a:prstGeom prst="rect">
            <a:avLst/>
          </a:prstGeom>
          <a:noFill/>
          <a:ln w="9525" algn="ctr">
            <a:noFill/>
            <a:miter lim="800000"/>
            <a:headEnd/>
            <a:tailEnd/>
          </a:ln>
          <a:effectLst/>
        </p:spPr>
        <p:txBody>
          <a:bodyPr wrap="none" lIns="79785" tIns="39890" rIns="79785" bIns="39890">
            <a:spAutoFit/>
          </a:bodyPr>
          <a:lstStyle/>
          <a:p>
            <a:pPr defTabSz="798727" eaLnBrk="0" hangingPunct="0">
              <a:defRPr/>
            </a:pPr>
            <a:r>
              <a:rPr lang="en-US" altLang="zh-CN" sz="1200" dirty="0">
                <a:solidFill>
                  <a:srgbClr val="000000"/>
                </a:solidFill>
                <a:latin typeface="FrutigerNext LT Bold" pitchFamily="20" charset="0"/>
                <a:ea typeface="MS PGothic" pitchFamily="34" charset="-128"/>
                <a:cs typeface="Arial" pitchFamily="34" charset="0"/>
              </a:rPr>
              <a:t>Huawei Confidential </a:t>
            </a:r>
          </a:p>
        </p:txBody>
      </p:sp>
      <p:sp>
        <p:nvSpPr>
          <p:cNvPr id="9" name="Rectangle 25"/>
          <p:cNvSpPr>
            <a:spLocks noChangeArrowheads="1"/>
          </p:cNvSpPr>
          <p:nvPr/>
        </p:nvSpPr>
        <p:spPr bwMode="auto">
          <a:xfrm>
            <a:off x="6792931" y="185750"/>
            <a:ext cx="1401853" cy="296003"/>
          </a:xfrm>
          <a:prstGeom prst="rect">
            <a:avLst/>
          </a:prstGeom>
          <a:noFill/>
          <a:ln w="9525" algn="ctr">
            <a:noFill/>
            <a:miter lim="800000"/>
            <a:headEnd/>
            <a:tailEnd/>
          </a:ln>
          <a:effectLst/>
        </p:spPr>
        <p:txBody>
          <a:bodyPr wrap="none" lIns="79785" tIns="39890" rIns="79785" bIns="39890">
            <a:spAutoFit/>
          </a:bodyPr>
          <a:lstStyle/>
          <a:p>
            <a:pPr defTabSz="798727" eaLnBrk="0" hangingPunct="0">
              <a:defRPr/>
            </a:pPr>
            <a:r>
              <a:rPr lang="en-US" altLang="zh-CN" sz="1400" b="1" dirty="0">
                <a:solidFill>
                  <a:srgbClr val="666666"/>
                </a:solidFill>
                <a:latin typeface="FrutigerNext LT Regular" pitchFamily="34" charset="0"/>
                <a:ea typeface="MS PGothic" pitchFamily="34" charset="-128"/>
                <a:cs typeface="Arial" pitchFamily="34" charset="0"/>
              </a:rPr>
              <a:t>Security Level:</a:t>
            </a:r>
            <a:r>
              <a:rPr lang="zh-CN" altLang="en-US" sz="1400" b="1" dirty="0">
                <a:solidFill>
                  <a:srgbClr val="666666"/>
                </a:solidFill>
                <a:latin typeface="FrutigerNext LT Regular" pitchFamily="34" charset="0"/>
                <a:ea typeface="MS PGothic" pitchFamily="34" charset="-128"/>
                <a:cs typeface="Arial" pitchFamily="34" charset="0"/>
              </a:rPr>
              <a:t> </a:t>
            </a:r>
          </a:p>
        </p:txBody>
      </p:sp>
      <p:sp>
        <p:nvSpPr>
          <p:cNvPr id="10" name="Text Box 66"/>
          <p:cNvSpPr txBox="1">
            <a:spLocks noChangeArrowheads="1"/>
          </p:cNvSpPr>
          <p:nvPr/>
        </p:nvSpPr>
        <p:spPr bwMode="auto">
          <a:xfrm>
            <a:off x="-1968500" y="991803"/>
            <a:ext cx="1968500" cy="3870106"/>
          </a:xfrm>
          <a:prstGeom prst="rect">
            <a:avLst/>
          </a:prstGeom>
          <a:noFill/>
          <a:ln w="9525" algn="ctr">
            <a:noFill/>
            <a:miter lim="800000"/>
            <a:headEnd/>
            <a:tailEnd/>
          </a:ln>
          <a:effectLst/>
        </p:spPr>
        <p:txBody>
          <a:bodyPr lIns="79830" tIns="39914" rIns="79830" bIns="39914">
            <a:spAutoFit/>
          </a:bodyPr>
          <a:lstStyle/>
          <a:p>
            <a:pPr algn="r" defTabSz="798727" eaLnBrk="0" hangingPunct="0">
              <a:lnSpc>
                <a:spcPct val="125000"/>
              </a:lnSpc>
              <a:defRPr/>
            </a:pPr>
            <a:r>
              <a:rPr lang="zh-CN" altLang="en-US" sz="1100" dirty="0">
                <a:solidFill>
                  <a:srgbClr val="FFFFFF"/>
                </a:solidFill>
                <a:latin typeface="Arial" pitchFamily="34" charset="0"/>
                <a:ea typeface="华文细黑" pitchFamily="2" charset="-122"/>
                <a:cs typeface="Arial" pitchFamily="34" charset="0"/>
              </a:rPr>
              <a:t>英文标题</a:t>
            </a:r>
            <a:r>
              <a:rPr lang="en-US" altLang="zh-CN" sz="1100" dirty="0">
                <a:solidFill>
                  <a:srgbClr val="FFFFFF"/>
                </a:solidFill>
                <a:latin typeface="Arial" pitchFamily="34" charset="0"/>
                <a:ea typeface="华文细黑" pitchFamily="2" charset="-122"/>
                <a:cs typeface="Arial" pitchFamily="34" charset="0"/>
              </a:rPr>
              <a:t>:40-47pt  </a:t>
            </a:r>
          </a:p>
          <a:p>
            <a:pPr algn="r" defTabSz="798727" eaLnBrk="0" hangingPunct="0">
              <a:lnSpc>
                <a:spcPct val="125000"/>
              </a:lnSpc>
              <a:defRPr/>
            </a:pPr>
            <a:r>
              <a:rPr lang="zh-CN" altLang="en-US" sz="1100" dirty="0">
                <a:solidFill>
                  <a:srgbClr val="FFFFFF"/>
                </a:solidFill>
                <a:latin typeface="Arial" pitchFamily="34" charset="0"/>
                <a:ea typeface="华文细黑" pitchFamily="2" charset="-122"/>
                <a:cs typeface="Arial" pitchFamily="34" charset="0"/>
              </a:rPr>
              <a:t>副标题</a:t>
            </a:r>
            <a:r>
              <a:rPr lang="en-US" altLang="zh-CN" sz="1100" dirty="0">
                <a:solidFill>
                  <a:srgbClr val="FFFFFF"/>
                </a:solidFill>
                <a:latin typeface="Arial" pitchFamily="34" charset="0"/>
                <a:ea typeface="华文细黑" pitchFamily="2" charset="-122"/>
                <a:cs typeface="Arial" pitchFamily="34" charset="0"/>
              </a:rPr>
              <a:t>:26-30pt</a:t>
            </a:r>
          </a:p>
          <a:p>
            <a:pPr algn="r" defTabSz="798727" eaLnBrk="0" hangingPunct="0">
              <a:lnSpc>
                <a:spcPct val="125000"/>
              </a:lnSpc>
              <a:defRPr/>
            </a:pPr>
            <a:r>
              <a:rPr lang="zh-CN" altLang="en-US" sz="1100" dirty="0">
                <a:solidFill>
                  <a:srgbClr val="FFFFFF"/>
                </a:solidFill>
                <a:latin typeface="Arial" pitchFamily="34" charset="0"/>
                <a:ea typeface="华文细黑" pitchFamily="2" charset="-122"/>
                <a:cs typeface="Arial" pitchFamily="34" charset="0"/>
              </a:rPr>
              <a:t>字体颜色</a:t>
            </a:r>
            <a:r>
              <a:rPr lang="en-US" altLang="zh-CN" sz="1100" dirty="0">
                <a:solidFill>
                  <a:srgbClr val="FFFFFF"/>
                </a:solidFill>
                <a:latin typeface="Arial" pitchFamily="34" charset="0"/>
                <a:ea typeface="华文细黑" pitchFamily="2" charset="-122"/>
                <a:cs typeface="Arial" pitchFamily="34" charset="0"/>
              </a:rPr>
              <a:t>:</a:t>
            </a:r>
            <a:r>
              <a:rPr lang="zh-CN" altLang="en-US" sz="1100" dirty="0">
                <a:solidFill>
                  <a:srgbClr val="FFFFFF"/>
                </a:solidFill>
                <a:latin typeface="Arial" pitchFamily="34" charset="0"/>
                <a:ea typeface="华文细黑" pitchFamily="2" charset="-122"/>
                <a:cs typeface="Arial" pitchFamily="34" charset="0"/>
              </a:rPr>
              <a:t>反白</a:t>
            </a:r>
          </a:p>
          <a:p>
            <a:pPr algn="r" defTabSz="798727" eaLnBrk="0" hangingPunct="0">
              <a:lnSpc>
                <a:spcPct val="125000"/>
              </a:lnSpc>
              <a:defRPr/>
            </a:pPr>
            <a:r>
              <a:rPr lang="zh-CN" altLang="en-US" sz="1100" dirty="0">
                <a:solidFill>
                  <a:srgbClr val="FFFFFF"/>
                </a:solidFill>
                <a:latin typeface="Arial" pitchFamily="34" charset="0"/>
                <a:ea typeface="华文细黑" pitchFamily="2" charset="-122"/>
                <a:cs typeface="Arial" pitchFamily="34" charset="0"/>
              </a:rPr>
              <a:t>内部使用字体 </a:t>
            </a:r>
            <a:r>
              <a:rPr lang="en-US" altLang="zh-CN" sz="1100" dirty="0">
                <a:solidFill>
                  <a:srgbClr val="FFFFFF"/>
                </a:solidFill>
                <a:latin typeface="Arial" pitchFamily="34" charset="0"/>
                <a:ea typeface="华文细黑" pitchFamily="2" charset="-122"/>
                <a:cs typeface="Arial" pitchFamily="34" charset="0"/>
              </a:rPr>
              <a:t>:</a:t>
            </a:r>
          </a:p>
          <a:p>
            <a:pPr algn="r" defTabSz="798727" eaLnBrk="0" hangingPunct="0">
              <a:lnSpc>
                <a:spcPct val="125000"/>
              </a:lnSpc>
              <a:defRPr/>
            </a:pPr>
            <a:r>
              <a:rPr lang="en-US" altLang="zh-CN" sz="1100" dirty="0" err="1">
                <a:solidFill>
                  <a:srgbClr val="FFFFFF"/>
                </a:solidFill>
                <a:latin typeface="Arial" pitchFamily="34" charset="0"/>
                <a:ea typeface="华文细黑" pitchFamily="2" charset="-122"/>
                <a:cs typeface="Arial" pitchFamily="34" charset="0"/>
              </a:rPr>
              <a:t>FrutigerNext</a:t>
            </a:r>
            <a:r>
              <a:rPr lang="en-US" altLang="zh-CN" sz="1100" dirty="0">
                <a:solidFill>
                  <a:srgbClr val="FFFFFF"/>
                </a:solidFill>
                <a:latin typeface="Arial" pitchFamily="34" charset="0"/>
                <a:ea typeface="华文细黑" pitchFamily="2" charset="-122"/>
                <a:cs typeface="Arial" pitchFamily="34" charset="0"/>
              </a:rPr>
              <a:t> LT Medium</a:t>
            </a:r>
          </a:p>
          <a:p>
            <a:pPr algn="r" defTabSz="798727" eaLnBrk="0" hangingPunct="0">
              <a:lnSpc>
                <a:spcPct val="125000"/>
              </a:lnSpc>
              <a:defRPr/>
            </a:pPr>
            <a:r>
              <a:rPr lang="zh-CN" altLang="en-US" sz="1100" dirty="0">
                <a:solidFill>
                  <a:srgbClr val="FFFFFF"/>
                </a:solidFill>
                <a:latin typeface="Arial" pitchFamily="34" charset="0"/>
                <a:ea typeface="华文细黑" pitchFamily="2" charset="-122"/>
                <a:cs typeface="Arial" pitchFamily="34" charset="0"/>
              </a:rPr>
              <a:t>外部使用字体 </a:t>
            </a:r>
            <a:r>
              <a:rPr lang="en-US" altLang="zh-CN" sz="1100" dirty="0">
                <a:solidFill>
                  <a:srgbClr val="FFFFFF"/>
                </a:solidFill>
                <a:latin typeface="Arial" pitchFamily="34" charset="0"/>
                <a:ea typeface="华文细黑" pitchFamily="2" charset="-122"/>
                <a:cs typeface="Arial" pitchFamily="34" charset="0"/>
              </a:rPr>
              <a:t>: Arial</a:t>
            </a:r>
            <a:endParaRPr lang="zh-CN" altLang="en-US" sz="1100" dirty="0">
              <a:solidFill>
                <a:srgbClr val="FFFFFF"/>
              </a:solidFill>
              <a:latin typeface="Arial" pitchFamily="34" charset="0"/>
              <a:ea typeface="华文细黑" pitchFamily="2" charset="-122"/>
              <a:cs typeface="Arial" pitchFamily="34" charset="0"/>
            </a:endParaRPr>
          </a:p>
          <a:p>
            <a:pPr algn="r" defTabSz="798727" eaLnBrk="0" hangingPunct="0">
              <a:lnSpc>
                <a:spcPct val="125000"/>
              </a:lnSpc>
              <a:defRPr/>
            </a:pPr>
            <a:endParaRPr lang="zh-CN" altLang="en-US" sz="1100" dirty="0">
              <a:solidFill>
                <a:srgbClr val="FFFFFF"/>
              </a:solidFill>
              <a:latin typeface="Arial" pitchFamily="34" charset="0"/>
              <a:ea typeface="华文细黑" pitchFamily="2" charset="-122"/>
              <a:cs typeface="Arial" pitchFamily="34" charset="0"/>
            </a:endParaRPr>
          </a:p>
          <a:p>
            <a:pPr algn="r" defTabSz="798727" eaLnBrk="0" hangingPunct="0">
              <a:lnSpc>
                <a:spcPct val="125000"/>
              </a:lnSpc>
              <a:defRPr/>
            </a:pPr>
            <a:endParaRPr lang="zh-CN" altLang="en-US" sz="1100" dirty="0">
              <a:solidFill>
                <a:srgbClr val="FFFFFF"/>
              </a:solidFill>
              <a:latin typeface="Arial" pitchFamily="34" charset="0"/>
              <a:ea typeface="华文细黑" pitchFamily="2" charset="-122"/>
              <a:cs typeface="Arial" pitchFamily="34" charset="0"/>
            </a:endParaRPr>
          </a:p>
          <a:p>
            <a:pPr algn="r" defTabSz="798727" eaLnBrk="0" hangingPunct="0">
              <a:lnSpc>
                <a:spcPct val="125000"/>
              </a:lnSpc>
              <a:defRPr/>
            </a:pPr>
            <a:r>
              <a:rPr lang="zh-CN" altLang="en-US" sz="1100" dirty="0">
                <a:solidFill>
                  <a:srgbClr val="FFFFFF"/>
                </a:solidFill>
                <a:latin typeface="Arial" pitchFamily="34" charset="0"/>
                <a:ea typeface="华文细黑" pitchFamily="2" charset="-122"/>
                <a:cs typeface="Arial" pitchFamily="34" charset="0"/>
              </a:rPr>
              <a:t>中文标题</a:t>
            </a:r>
            <a:r>
              <a:rPr lang="en-US" altLang="zh-CN" sz="1100" dirty="0">
                <a:solidFill>
                  <a:srgbClr val="FFFFFF"/>
                </a:solidFill>
                <a:latin typeface="Arial" pitchFamily="34" charset="0"/>
                <a:ea typeface="华文细黑" pitchFamily="2" charset="-122"/>
                <a:cs typeface="Arial" pitchFamily="34" charset="0"/>
              </a:rPr>
              <a:t>:35-47pt</a:t>
            </a:r>
          </a:p>
          <a:p>
            <a:pPr algn="r" defTabSz="798727" eaLnBrk="0" hangingPunct="0">
              <a:lnSpc>
                <a:spcPct val="125000"/>
              </a:lnSpc>
              <a:defRPr/>
            </a:pPr>
            <a:r>
              <a:rPr lang="zh-CN" altLang="en-US" sz="1100" dirty="0">
                <a:solidFill>
                  <a:srgbClr val="FFFFFF"/>
                </a:solidFill>
                <a:latin typeface="Arial" pitchFamily="34" charset="0"/>
                <a:ea typeface="华文细黑" pitchFamily="2" charset="-122"/>
                <a:cs typeface="Arial" pitchFamily="34" charset="0"/>
              </a:rPr>
              <a:t>字体</a:t>
            </a:r>
            <a:r>
              <a:rPr lang="en-US" altLang="zh-CN" sz="1100" dirty="0">
                <a:solidFill>
                  <a:srgbClr val="FFFFFF"/>
                </a:solidFill>
                <a:latin typeface="Arial" pitchFamily="34" charset="0"/>
                <a:ea typeface="华文细黑" pitchFamily="2" charset="-122"/>
                <a:cs typeface="Arial" pitchFamily="34" charset="0"/>
              </a:rPr>
              <a:t>:</a:t>
            </a:r>
            <a:r>
              <a:rPr lang="zh-CN" altLang="en-US" sz="1100" dirty="0">
                <a:solidFill>
                  <a:srgbClr val="FFFFFF"/>
                </a:solidFill>
                <a:latin typeface="Arial" pitchFamily="34" charset="0"/>
                <a:ea typeface="华文细黑" pitchFamily="2" charset="-122"/>
                <a:cs typeface="Arial" pitchFamily="34" charset="0"/>
              </a:rPr>
              <a:t>黑体</a:t>
            </a:r>
          </a:p>
          <a:p>
            <a:pPr algn="r" defTabSz="798727" eaLnBrk="0" hangingPunct="0">
              <a:lnSpc>
                <a:spcPct val="125000"/>
              </a:lnSpc>
              <a:defRPr/>
            </a:pPr>
            <a:r>
              <a:rPr lang="en-US" altLang="zh-CN" sz="1100" dirty="0">
                <a:solidFill>
                  <a:srgbClr val="FFFFFF"/>
                </a:solidFill>
                <a:latin typeface="Arial" pitchFamily="34" charset="0"/>
                <a:ea typeface="华文细黑" pitchFamily="2" charset="-122"/>
                <a:cs typeface="Arial" pitchFamily="34" charset="0"/>
              </a:rPr>
              <a:t>  </a:t>
            </a:r>
            <a:r>
              <a:rPr lang="zh-CN" altLang="en-US" sz="1100" dirty="0">
                <a:solidFill>
                  <a:srgbClr val="FFFFFF"/>
                </a:solidFill>
                <a:latin typeface="Arial" pitchFamily="34" charset="0"/>
                <a:ea typeface="华文细黑" pitchFamily="2" charset="-122"/>
                <a:cs typeface="Arial" pitchFamily="34" charset="0"/>
              </a:rPr>
              <a:t>副标题</a:t>
            </a:r>
            <a:r>
              <a:rPr lang="en-US" altLang="zh-CN" sz="1100" dirty="0">
                <a:solidFill>
                  <a:srgbClr val="FFFFFF"/>
                </a:solidFill>
                <a:latin typeface="Arial" pitchFamily="34" charset="0"/>
                <a:ea typeface="华文细黑" pitchFamily="2" charset="-122"/>
                <a:cs typeface="Arial" pitchFamily="34" charset="0"/>
              </a:rPr>
              <a:t>:24-28pt</a:t>
            </a:r>
            <a:endParaRPr lang="zh-CN" altLang="en-US" sz="1100" dirty="0">
              <a:solidFill>
                <a:srgbClr val="FFFFFF"/>
              </a:solidFill>
              <a:latin typeface="Arial" pitchFamily="34" charset="0"/>
              <a:ea typeface="华文细黑" pitchFamily="2" charset="-122"/>
              <a:cs typeface="Arial" pitchFamily="34" charset="0"/>
            </a:endParaRPr>
          </a:p>
          <a:p>
            <a:pPr algn="r" defTabSz="798727" eaLnBrk="0" hangingPunct="0">
              <a:lnSpc>
                <a:spcPct val="125000"/>
              </a:lnSpc>
              <a:defRPr/>
            </a:pPr>
            <a:r>
              <a:rPr lang="zh-CN" altLang="en-US" sz="1100" dirty="0">
                <a:solidFill>
                  <a:srgbClr val="FFFFFF"/>
                </a:solidFill>
                <a:latin typeface="Arial" pitchFamily="34" charset="0"/>
                <a:ea typeface="华文细黑" pitchFamily="2" charset="-122"/>
                <a:cs typeface="Arial" pitchFamily="34" charset="0"/>
              </a:rPr>
              <a:t>字体颜色</a:t>
            </a:r>
            <a:r>
              <a:rPr lang="en-US" altLang="zh-CN" sz="1100" dirty="0">
                <a:solidFill>
                  <a:srgbClr val="FFFFFF"/>
                </a:solidFill>
                <a:latin typeface="Arial" pitchFamily="34" charset="0"/>
                <a:ea typeface="华文细黑" pitchFamily="2" charset="-122"/>
                <a:cs typeface="Arial" pitchFamily="34" charset="0"/>
              </a:rPr>
              <a:t>:</a:t>
            </a:r>
            <a:r>
              <a:rPr lang="zh-CN" altLang="en-US" sz="1100" dirty="0">
                <a:solidFill>
                  <a:srgbClr val="FFFFFF"/>
                </a:solidFill>
                <a:latin typeface="Arial" pitchFamily="34" charset="0"/>
                <a:ea typeface="华文细黑" pitchFamily="2" charset="-122"/>
                <a:cs typeface="Arial" pitchFamily="34" charset="0"/>
              </a:rPr>
              <a:t>反白</a:t>
            </a:r>
          </a:p>
          <a:p>
            <a:pPr algn="r" defTabSz="798727" eaLnBrk="0" hangingPunct="0">
              <a:lnSpc>
                <a:spcPct val="125000"/>
              </a:lnSpc>
              <a:defRPr/>
            </a:pPr>
            <a:r>
              <a:rPr lang="zh-CN" altLang="en-US" sz="1100" dirty="0">
                <a:solidFill>
                  <a:srgbClr val="FFFFFF"/>
                </a:solidFill>
                <a:latin typeface="Arial" pitchFamily="34" charset="0"/>
                <a:ea typeface="华文细黑" pitchFamily="2" charset="-122"/>
                <a:cs typeface="Arial" pitchFamily="34" charset="0"/>
              </a:rPr>
              <a:t>字体</a:t>
            </a:r>
            <a:r>
              <a:rPr lang="en-US" altLang="zh-CN" sz="1100" dirty="0">
                <a:solidFill>
                  <a:srgbClr val="FFFFFF"/>
                </a:solidFill>
                <a:latin typeface="Arial" pitchFamily="34" charset="0"/>
                <a:ea typeface="华文细黑" pitchFamily="2" charset="-122"/>
                <a:cs typeface="Arial" pitchFamily="34" charset="0"/>
              </a:rPr>
              <a:t>:</a:t>
            </a:r>
            <a:r>
              <a:rPr lang="zh-CN" altLang="en-US" sz="1100" dirty="0">
                <a:solidFill>
                  <a:srgbClr val="FFFFFF"/>
                </a:solidFill>
                <a:latin typeface="Arial" pitchFamily="34" charset="0"/>
                <a:ea typeface="华文细黑" pitchFamily="2" charset="-122"/>
                <a:cs typeface="Arial" pitchFamily="34" charset="0"/>
              </a:rPr>
              <a:t>细黑体</a:t>
            </a:r>
          </a:p>
          <a:p>
            <a:pPr algn="r" defTabSz="798727" eaLnBrk="0" hangingPunct="0">
              <a:lnSpc>
                <a:spcPct val="125000"/>
              </a:lnSpc>
              <a:defRPr/>
            </a:pPr>
            <a:endParaRPr lang="zh-CN" altLang="en-US" sz="1100" dirty="0">
              <a:solidFill>
                <a:srgbClr val="FFFFFF"/>
              </a:solidFill>
              <a:latin typeface="Arial" pitchFamily="34" charset="0"/>
              <a:ea typeface="华文细黑" pitchFamily="2" charset="-122"/>
              <a:cs typeface="Arial" pitchFamily="34" charset="0"/>
            </a:endParaRPr>
          </a:p>
          <a:p>
            <a:pPr algn="r" defTabSz="798727" eaLnBrk="0" hangingPunct="0">
              <a:lnSpc>
                <a:spcPct val="125000"/>
              </a:lnSpc>
              <a:defRPr/>
            </a:pPr>
            <a:endParaRPr lang="zh-CN" altLang="en-US" sz="1100" dirty="0">
              <a:solidFill>
                <a:srgbClr val="FFFFFF"/>
              </a:solidFill>
              <a:latin typeface="Arial" pitchFamily="34" charset="0"/>
              <a:ea typeface="华文细黑" pitchFamily="2" charset="-122"/>
              <a:cs typeface="Arial" pitchFamily="34" charset="0"/>
            </a:endParaRPr>
          </a:p>
          <a:p>
            <a:pPr algn="r" defTabSz="798727" eaLnBrk="0" hangingPunct="0">
              <a:lnSpc>
                <a:spcPct val="125000"/>
              </a:lnSpc>
              <a:defRPr/>
            </a:pPr>
            <a:endParaRPr lang="zh-CN" altLang="en-US" sz="1100" dirty="0">
              <a:solidFill>
                <a:srgbClr val="FFFFFF"/>
              </a:solidFill>
              <a:latin typeface="Arial" pitchFamily="34" charset="0"/>
              <a:ea typeface="华文细黑" pitchFamily="2" charset="-122"/>
              <a:cs typeface="Arial" pitchFamily="34" charset="0"/>
            </a:endParaRPr>
          </a:p>
          <a:p>
            <a:pPr algn="r" defTabSz="798727" eaLnBrk="0" hangingPunct="0">
              <a:lnSpc>
                <a:spcPct val="125000"/>
              </a:lnSpc>
              <a:spcBef>
                <a:spcPct val="50000"/>
              </a:spcBef>
              <a:defRPr/>
            </a:pPr>
            <a:endParaRPr lang="zh-CN" altLang="en-US" sz="1100" dirty="0">
              <a:solidFill>
                <a:srgbClr val="000000"/>
              </a:solidFill>
              <a:latin typeface="Arial" pitchFamily="34" charset="0"/>
              <a:ea typeface="华文细黑" pitchFamily="2" charset="-122"/>
              <a:cs typeface="Arial" pitchFamily="34" charset="0"/>
            </a:endParaRPr>
          </a:p>
        </p:txBody>
      </p:sp>
      <p:sp>
        <p:nvSpPr>
          <p:cNvPr id="44047" name="Rectangle 15"/>
          <p:cNvSpPr>
            <a:spLocks noGrp="1" noChangeArrowheads="1"/>
          </p:cNvSpPr>
          <p:nvPr>
            <p:ph type="ctrTitle" sz="quarter"/>
          </p:nvPr>
        </p:nvSpPr>
        <p:spPr>
          <a:xfrm>
            <a:off x="636607" y="1044181"/>
            <a:ext cx="5303837" cy="1250156"/>
          </a:xfrm>
        </p:spPr>
        <p:txBody>
          <a:bodyPr/>
          <a:lstStyle>
            <a:lvl1pPr>
              <a:defRPr sz="43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684228" y="2387206"/>
            <a:ext cx="5305425" cy="648890"/>
          </a:xfrm>
        </p:spPr>
        <p:txBody>
          <a:bodyPr lIns="79830" tIns="39914" rIns="79830" bIns="39914"/>
          <a:lstStyle>
            <a:lvl1pPr marL="0" indent="0">
              <a:buFont typeface="Wingdings" pitchFamily="2" charset="2"/>
              <a:buNone/>
              <a:defRPr sz="28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26"/>
          <p:cNvSpPr>
            <a:spLocks noGrp="1" noChangeArrowheads="1"/>
          </p:cNvSpPr>
          <p:nvPr>
            <p:ph type="dt" sz="quarter" idx="10"/>
          </p:nvPr>
        </p:nvSpPr>
        <p:spPr>
          <a:xfrm>
            <a:off x="684213" y="211946"/>
            <a:ext cx="2133600" cy="355997"/>
          </a:xfrm>
        </p:spPr>
        <p:txBody>
          <a:bodyPr lIns="79830" tIns="39914" rIns="79830" bIns="39914"/>
          <a:lstStyle>
            <a:lvl1pPr>
              <a:lnSpc>
                <a:spcPct val="100000"/>
              </a:lnSpc>
              <a:defRPr>
                <a:latin typeface="FrutigerNext LT Regular" charset="0"/>
              </a:defRPr>
            </a:lvl1pPr>
          </a:lstStyle>
          <a:p>
            <a:pPr>
              <a:defRPr/>
            </a:pPr>
            <a:fld id="{A3604001-4D34-4196-B8D6-B5C852DEA2D3}" type="datetime1">
              <a:rPr lang="zh-CN" altLang="en-US"/>
              <a:pPr>
                <a:defRPr/>
              </a:pPr>
              <a:t>2016/5/18</a:t>
            </a:fld>
            <a:endParaRPr lang="en-US" altLang="zh-CN"/>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0E2937B-1A68-4DE3-9B4C-4D83EF56A15C}" type="slidenum">
              <a:rPr lang="de-DE" altLang="zh-CN"/>
              <a:pPr>
                <a:defRPr/>
              </a:pPr>
              <a:t>‹#›</a:t>
            </a:fld>
            <a:endParaRPr lang="en-GB" altLang="zh-CN"/>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9"/>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8"/>
            <a:ext cx="7772400" cy="1125140"/>
          </a:xfrm>
        </p:spPr>
        <p:txBody>
          <a:bodyPr anchor="b"/>
          <a:lstStyle>
            <a:lvl1pPr marL="0" indent="0">
              <a:buNone/>
              <a:defRPr sz="2000"/>
            </a:lvl1pPr>
            <a:lvl2pPr marL="455513" indent="0">
              <a:buNone/>
              <a:defRPr sz="1800"/>
            </a:lvl2pPr>
            <a:lvl3pPr marL="911033" indent="0">
              <a:buNone/>
              <a:defRPr sz="1600"/>
            </a:lvl3pPr>
            <a:lvl4pPr marL="1366539" indent="0">
              <a:buNone/>
              <a:defRPr sz="1400"/>
            </a:lvl4pPr>
            <a:lvl5pPr marL="1822057" indent="0">
              <a:buNone/>
              <a:defRPr sz="1400"/>
            </a:lvl5pPr>
            <a:lvl6pPr marL="2277568" indent="0">
              <a:buNone/>
              <a:defRPr sz="1400"/>
            </a:lvl6pPr>
            <a:lvl7pPr marL="2733082" indent="0">
              <a:buNone/>
              <a:defRPr sz="1400"/>
            </a:lvl7pPr>
            <a:lvl8pPr marL="3188597" indent="0">
              <a:buNone/>
              <a:defRPr sz="1400"/>
            </a:lvl8pPr>
            <a:lvl9pPr marL="3644111"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B82339A8-C086-4E62-B6CF-17816ED07E87}" type="slidenum">
              <a:rPr lang="de-DE" altLang="zh-CN"/>
              <a:pPr>
                <a:defRPr/>
              </a:pPr>
              <a:t>‹#›</a:t>
            </a:fld>
            <a:endParaRPr lang="en-GB" altLang="zh-CN"/>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79" y="1231120"/>
            <a:ext cx="3887787"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67" y="1231120"/>
            <a:ext cx="3889375"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6273D414-FE01-4D07-816C-0F451B6341BD}" type="slidenum">
              <a:rPr lang="de-DE" altLang="zh-CN"/>
              <a:pPr>
                <a:defRPr/>
              </a:pPr>
              <a:t>‹#›</a:t>
            </a:fld>
            <a:endParaRPr lang="en-GB" altLang="zh-CN"/>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151335"/>
            <a:ext cx="4040188" cy="479822"/>
          </a:xfrm>
        </p:spPr>
        <p:txBody>
          <a:bodyPr anchor="b"/>
          <a:lstStyle>
            <a:lvl1pPr marL="0" indent="0">
              <a:buNone/>
              <a:defRPr sz="2400" b="1"/>
            </a:lvl1pPr>
            <a:lvl2pPr marL="455513" indent="0">
              <a:buNone/>
              <a:defRPr sz="2000" b="1"/>
            </a:lvl2pPr>
            <a:lvl3pPr marL="911033" indent="0">
              <a:buNone/>
              <a:defRPr sz="1800" b="1"/>
            </a:lvl3pPr>
            <a:lvl4pPr marL="1366539" indent="0">
              <a:buNone/>
              <a:defRPr sz="1600" b="1"/>
            </a:lvl4pPr>
            <a:lvl5pPr marL="1822057" indent="0">
              <a:buNone/>
              <a:defRPr sz="1600" b="1"/>
            </a:lvl5pPr>
            <a:lvl6pPr marL="2277568" indent="0">
              <a:buNone/>
              <a:defRPr sz="1600" b="1"/>
            </a:lvl6pPr>
            <a:lvl7pPr marL="2733082" indent="0">
              <a:buNone/>
              <a:defRPr sz="1600" b="1"/>
            </a:lvl7pPr>
            <a:lvl8pPr marL="3188597" indent="0">
              <a:buNone/>
              <a:defRPr sz="1600" b="1"/>
            </a:lvl8pPr>
            <a:lvl9pPr marL="3644111"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58" y="1151335"/>
            <a:ext cx="4041775" cy="479822"/>
          </a:xfrm>
        </p:spPr>
        <p:txBody>
          <a:bodyPr anchor="b"/>
          <a:lstStyle>
            <a:lvl1pPr marL="0" indent="0">
              <a:buNone/>
              <a:defRPr sz="2400" b="1"/>
            </a:lvl1pPr>
            <a:lvl2pPr marL="455513" indent="0">
              <a:buNone/>
              <a:defRPr sz="2000" b="1"/>
            </a:lvl2pPr>
            <a:lvl3pPr marL="911033" indent="0">
              <a:buNone/>
              <a:defRPr sz="1800" b="1"/>
            </a:lvl3pPr>
            <a:lvl4pPr marL="1366539" indent="0">
              <a:buNone/>
              <a:defRPr sz="1600" b="1"/>
            </a:lvl4pPr>
            <a:lvl5pPr marL="1822057" indent="0">
              <a:buNone/>
              <a:defRPr sz="1600" b="1"/>
            </a:lvl5pPr>
            <a:lvl6pPr marL="2277568" indent="0">
              <a:buNone/>
              <a:defRPr sz="1600" b="1"/>
            </a:lvl6pPr>
            <a:lvl7pPr marL="2733082" indent="0">
              <a:buNone/>
              <a:defRPr sz="1600" b="1"/>
            </a:lvl7pPr>
            <a:lvl8pPr marL="3188597" indent="0">
              <a:buNone/>
              <a:defRPr sz="1600" b="1"/>
            </a:lvl8pPr>
            <a:lvl9pPr marL="3644111"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5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CEB311E4-2F03-4D2A-8897-6EB854CC55F2}" type="slidenum">
              <a:rPr lang="de-DE" altLang="zh-CN"/>
              <a:pPr>
                <a:defRPr/>
              </a:pPr>
              <a:t>‹#›</a:t>
            </a:fld>
            <a:endParaRPr lang="en-GB"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302" y="33338"/>
            <a:ext cx="8186737"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p:txBody>
          <a:bodyPr/>
          <a:lstStyle>
            <a:lvl1pPr>
              <a:defRPr/>
            </a:lvl1pPr>
          </a:lstStyle>
          <a:p>
            <a:pPr>
              <a:defRPr/>
            </a:pPr>
            <a:r>
              <a:rPr lang="de-DE" altLang="zh-CN"/>
              <a:t>Page </a:t>
            </a:r>
            <a:fld id="{056A443A-EA96-4A50-9675-3AE59AC31C6B}" type="slidenum">
              <a:rPr lang="de-DE" altLang="zh-CN"/>
              <a:pPr>
                <a:defRPr/>
              </a:pPr>
              <a:t>‹#›</a:t>
            </a:fld>
            <a:endParaRPr lang="en-GB" altLang="zh-CN"/>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B176AE52-E528-4709-97EA-AB480210BC4F}" type="slidenum">
              <a:rPr lang="de-DE" altLang="zh-CN"/>
              <a:pPr>
                <a:defRPr/>
              </a:pPr>
              <a:t>‹#›</a:t>
            </a:fld>
            <a:endParaRPr lang="en-GB" altLang="zh-CN"/>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EF1BC804-9AC5-4A75-989D-87B6CB050783}" type="slidenum">
              <a:rPr lang="de-DE" altLang="zh-CN"/>
              <a:pPr>
                <a:defRPr/>
              </a:pPr>
              <a:t>‹#›</a:t>
            </a:fld>
            <a:endParaRPr lang="en-GB" altLang="zh-CN"/>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3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0481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31" y="1076335"/>
            <a:ext cx="3008313" cy="3518297"/>
          </a:xfrm>
        </p:spPr>
        <p:txBody>
          <a:bodyPr/>
          <a:lstStyle>
            <a:lvl1pPr marL="0" indent="0">
              <a:buNone/>
              <a:defRPr sz="1400"/>
            </a:lvl1pPr>
            <a:lvl2pPr marL="455513" indent="0">
              <a:buNone/>
              <a:defRPr sz="1200"/>
            </a:lvl2pPr>
            <a:lvl3pPr marL="911033" indent="0">
              <a:buNone/>
              <a:defRPr sz="1000"/>
            </a:lvl3pPr>
            <a:lvl4pPr marL="1366539" indent="0">
              <a:buNone/>
              <a:defRPr sz="900"/>
            </a:lvl4pPr>
            <a:lvl5pPr marL="1822057" indent="0">
              <a:buNone/>
              <a:defRPr sz="900"/>
            </a:lvl5pPr>
            <a:lvl6pPr marL="2277568" indent="0">
              <a:buNone/>
              <a:defRPr sz="900"/>
            </a:lvl6pPr>
            <a:lvl7pPr marL="2733082" indent="0">
              <a:buNone/>
              <a:defRPr sz="900"/>
            </a:lvl7pPr>
            <a:lvl8pPr marL="3188597" indent="0">
              <a:buNone/>
              <a:defRPr sz="900"/>
            </a:lvl8pPr>
            <a:lvl9pPr marL="3644111"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6BA1263-573A-4EC5-A230-13BA7334F861}" type="slidenum">
              <a:rPr lang="de-DE" altLang="zh-CN"/>
              <a:pPr>
                <a:defRPr/>
              </a:pPr>
              <a:t>‹#›</a:t>
            </a:fld>
            <a:endParaRPr lang="en-GB" altLang="zh-CN"/>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90"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90" y="459581"/>
            <a:ext cx="5486400" cy="3086100"/>
          </a:xfrm>
        </p:spPr>
        <p:txBody>
          <a:bodyPr/>
          <a:lstStyle>
            <a:lvl1pPr marL="0" indent="0">
              <a:buNone/>
              <a:defRPr sz="3200"/>
            </a:lvl1pPr>
            <a:lvl2pPr marL="455513" indent="0">
              <a:buNone/>
              <a:defRPr sz="2800"/>
            </a:lvl2pPr>
            <a:lvl3pPr marL="911033" indent="0">
              <a:buNone/>
              <a:defRPr sz="2400"/>
            </a:lvl3pPr>
            <a:lvl4pPr marL="1366539" indent="0">
              <a:buNone/>
              <a:defRPr sz="2000"/>
            </a:lvl4pPr>
            <a:lvl5pPr marL="1822057" indent="0">
              <a:buNone/>
              <a:defRPr sz="2000"/>
            </a:lvl5pPr>
            <a:lvl6pPr marL="2277568" indent="0">
              <a:buNone/>
              <a:defRPr sz="2000"/>
            </a:lvl6pPr>
            <a:lvl7pPr marL="2733082" indent="0">
              <a:buNone/>
              <a:defRPr sz="2000"/>
            </a:lvl7pPr>
            <a:lvl8pPr marL="3188597" indent="0">
              <a:buNone/>
              <a:defRPr sz="2000"/>
            </a:lvl8pPr>
            <a:lvl9pPr marL="3644111"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90" y="4025532"/>
            <a:ext cx="5486400" cy="603647"/>
          </a:xfrm>
        </p:spPr>
        <p:txBody>
          <a:bodyPr/>
          <a:lstStyle>
            <a:lvl1pPr marL="0" indent="0">
              <a:buNone/>
              <a:defRPr sz="1400"/>
            </a:lvl1pPr>
            <a:lvl2pPr marL="455513" indent="0">
              <a:buNone/>
              <a:defRPr sz="1200"/>
            </a:lvl2pPr>
            <a:lvl3pPr marL="911033" indent="0">
              <a:buNone/>
              <a:defRPr sz="1000"/>
            </a:lvl3pPr>
            <a:lvl4pPr marL="1366539" indent="0">
              <a:buNone/>
              <a:defRPr sz="900"/>
            </a:lvl4pPr>
            <a:lvl5pPr marL="1822057" indent="0">
              <a:buNone/>
              <a:defRPr sz="900"/>
            </a:lvl5pPr>
            <a:lvl6pPr marL="2277568" indent="0">
              <a:buNone/>
              <a:defRPr sz="900"/>
            </a:lvl6pPr>
            <a:lvl7pPr marL="2733082" indent="0">
              <a:buNone/>
              <a:defRPr sz="900"/>
            </a:lvl7pPr>
            <a:lvl8pPr marL="3188597" indent="0">
              <a:buNone/>
              <a:defRPr sz="900"/>
            </a:lvl8pPr>
            <a:lvl9pPr marL="3644111"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56484829-4B53-4CAF-A6B2-A5E502111EE2}" type="slidenum">
              <a:rPr lang="de-DE" altLang="zh-CN"/>
              <a:pPr>
                <a:defRPr/>
              </a:pPr>
              <a:t>‹#›</a:t>
            </a:fld>
            <a:endParaRPr lang="en-GB" altLang="zh-CN"/>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7B1BD9EB-2537-4695-8BAF-F77E5891B97B}" type="slidenum">
              <a:rPr lang="de-DE" altLang="zh-CN"/>
              <a:pPr>
                <a:defRPr/>
              </a:pPr>
              <a:t>‹#›</a:t>
            </a:fld>
            <a:endParaRPr lang="en-GB" altLang="zh-CN"/>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322662"/>
            <a:ext cx="1981200" cy="40540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5" y="322662"/>
            <a:ext cx="5795962" cy="40540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4278B37A-CCD3-43DC-9DC4-302B64AE2EA8}" type="slidenum">
              <a:rPr lang="de-DE" altLang="zh-CN"/>
              <a:pPr>
                <a:defRPr/>
              </a:pPr>
              <a:t>‹#›</a:t>
            </a:fld>
            <a:endParaRPr lang="en-GB" altLang="zh-CN"/>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5" y="322670"/>
            <a:ext cx="7745412" cy="65365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6" y="1231120"/>
            <a:ext cx="7929562" cy="3145631"/>
          </a:xfrm>
        </p:spPr>
        <p:txBody>
          <a:bodyPr/>
          <a:lstStyle/>
          <a:p>
            <a:pPr lvl="0"/>
            <a:r>
              <a:rPr lang="zh-CN" altLang="en-US" noProof="0" smtClean="0"/>
              <a:t>单击图标添加表格</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37C6E0B-DB3C-4F9B-BDF1-C5378D3153DC}" type="slidenum">
              <a:rPr lang="de-DE" altLang="zh-CN"/>
              <a:pPr>
                <a:defRPr/>
              </a:pPr>
              <a:t>‹#›</a:t>
            </a:fld>
            <a:endParaRPr lang="en-GB" altLang="zh-CN"/>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52465" y="322670"/>
            <a:ext cx="7745412" cy="65365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79" y="1231120"/>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92667" y="1231106"/>
            <a:ext cx="3889375" cy="15156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92667" y="2861103"/>
            <a:ext cx="3889375" cy="151566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7DF8E1E4-9DF8-4F2C-AEBF-93A2DD410EAA}" type="slidenum">
              <a:rPr lang="de-DE" altLang="zh-CN"/>
              <a:pPr>
                <a:defRPr/>
              </a:pPr>
              <a:t>‹#›</a:t>
            </a:fld>
            <a:endParaRPr lang="en-GB" altLang="zh-CN"/>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2465" y="322670"/>
            <a:ext cx="7745412" cy="65365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479" y="1231120"/>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67" y="1231120"/>
            <a:ext cx="3889375"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5CDA03E1-A644-447E-8464-E50594B281E4}" type="slidenum">
              <a:rPr lang="de-DE" altLang="zh-CN"/>
              <a:pPr>
                <a:defRPr/>
              </a:pPr>
              <a:t>‹#›</a:t>
            </a:fld>
            <a:endParaRPr lang="en-GB" altLang="zh-CN"/>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105"/>
            <a:ext cx="7632700" cy="65365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600"/>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5205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361125" y="4867280"/>
            <a:ext cx="2097087" cy="341313"/>
          </a:xfrm>
          <a:prstGeom prst="rect">
            <a:avLst/>
          </a:prstGeom>
        </p:spPr>
        <p:txBody>
          <a:bodyPr lIns="50967" tIns="25489" rIns="50967" bIns="25489"/>
          <a:lstStyle>
            <a:lvl1pPr fontAlgn="auto">
              <a:spcBef>
                <a:spcPts val="0"/>
              </a:spcBef>
              <a:spcAft>
                <a:spcPts val="0"/>
              </a:spcAft>
              <a:defRPr sz="1300">
                <a:solidFill>
                  <a:srgbClr val="000000"/>
                </a:solidFill>
                <a:latin typeface="+mn-lt"/>
                <a:ea typeface="微软雅黑" pitchFamily="34" charset="-122"/>
              </a:defRPr>
            </a:lvl1pPr>
          </a:lstStyle>
          <a:p>
            <a:pPr>
              <a:defRPr/>
            </a:pPr>
            <a:r>
              <a:rPr lang="de-DE" altLang="zh-CN"/>
              <a:t>Page </a:t>
            </a:r>
            <a:fld id="{77E010F2-44EB-41AD-B81E-61036D16620C}" type="slidenum">
              <a:rPr lang="de-DE" altLang="zh-CN"/>
              <a:pPr>
                <a:defRPr/>
              </a:pPr>
              <a:t>‹#›</a:t>
            </a:fld>
            <a:endParaRPr lang="en-GB" altLang="zh-CN"/>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标题占位符 82"/>
          <p:cNvSpPr>
            <a:spLocks noGrp="1"/>
          </p:cNvSpPr>
          <p:nvPr>
            <p:ph type="title"/>
          </p:nvPr>
        </p:nvSpPr>
        <p:spPr>
          <a:xfrm>
            <a:off x="360630" y="-74543"/>
            <a:ext cx="8229838" cy="857250"/>
          </a:xfrm>
          <a:prstGeom prst="rect">
            <a:avLst/>
          </a:prstGeom>
        </p:spPr>
        <p:txBody>
          <a:bodyPr vert="horz" lIns="91128" tIns="45574" rIns="91128" bIns="45574" rtlCol="0" anchor="ctr">
            <a:normAutofit/>
          </a:bodyPr>
          <a:lstStyle/>
          <a:p>
            <a:r>
              <a:rPr lang="zh-CN" altLang="en-US" dirty="0" smtClean="0"/>
              <a:t>单击此处编辑母版标题样式</a:t>
            </a:r>
            <a:endParaRPr lang="zh-CN" altLang="en-US" dirty="0"/>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10" descr="2"/>
          <p:cNvPicPr>
            <a:picLocks noChangeAspect="1" noChangeArrowheads="1"/>
          </p:cNvPicPr>
          <p:nvPr userDrawn="1"/>
        </p:nvPicPr>
        <p:blipFill>
          <a:blip r:embed="rId2" cstate="print"/>
          <a:srcRect/>
          <a:stretch>
            <a:fillRect/>
          </a:stretch>
        </p:blipFill>
        <p:spPr bwMode="auto">
          <a:xfrm>
            <a:off x="0" y="585789"/>
            <a:ext cx="9144000" cy="2857500"/>
          </a:xfrm>
          <a:prstGeom prst="rect">
            <a:avLst/>
          </a:prstGeom>
          <a:noFill/>
          <a:ln w="9525">
            <a:noFill/>
            <a:miter lim="800000"/>
            <a:headEnd/>
            <a:tailEnd/>
          </a:ln>
        </p:spPr>
      </p:pic>
      <p:sp>
        <p:nvSpPr>
          <p:cNvPr id="5" name="Rectangle 25"/>
          <p:cNvSpPr>
            <a:spLocks noChangeArrowheads="1"/>
          </p:cNvSpPr>
          <p:nvPr userDrawn="1"/>
        </p:nvSpPr>
        <p:spPr bwMode="auto">
          <a:xfrm>
            <a:off x="6793538" y="185755"/>
            <a:ext cx="1198581" cy="253340"/>
          </a:xfrm>
          <a:prstGeom prst="rect">
            <a:avLst/>
          </a:prstGeom>
          <a:noFill/>
          <a:ln w="9525" algn="ctr">
            <a:noFill/>
            <a:miter lim="800000"/>
            <a:headEnd/>
            <a:tailEnd/>
          </a:ln>
          <a:effectLst/>
        </p:spPr>
        <p:txBody>
          <a:bodyPr wrap="none" lIns="68032" tIns="34005" rIns="68032" bIns="34005">
            <a:spAutoFit/>
          </a:bodyPr>
          <a:lstStyle/>
          <a:p>
            <a:pPr defTabSz="680876" eaLnBrk="0" fontAlgn="auto" hangingPunct="0">
              <a:spcBef>
                <a:spcPts val="0"/>
              </a:spcBef>
              <a:spcAft>
                <a:spcPts val="0"/>
              </a:spcAft>
              <a:defRPr/>
            </a:pPr>
            <a:r>
              <a:rPr lang="en-US" altLang="zh-CN" sz="1200" b="1" dirty="0">
                <a:solidFill>
                  <a:srgbClr val="666666"/>
                </a:solidFill>
                <a:latin typeface="FrutigerNext LT Regular"/>
                <a:ea typeface="华文细黑"/>
              </a:rPr>
              <a:t>Security Level:</a:t>
            </a:r>
            <a:r>
              <a:rPr lang="zh-CN" altLang="en-US" sz="1200" b="1" dirty="0">
                <a:solidFill>
                  <a:srgbClr val="666666"/>
                </a:solidFill>
                <a:latin typeface="FrutigerNext LT Regular"/>
                <a:ea typeface="华文细黑"/>
              </a:rPr>
              <a:t> </a:t>
            </a:r>
          </a:p>
        </p:txBody>
      </p:sp>
      <p:sp>
        <p:nvSpPr>
          <p:cNvPr id="6" name="Rectangle 26"/>
          <p:cNvSpPr txBox="1">
            <a:spLocks noChangeArrowheads="1"/>
          </p:cNvSpPr>
          <p:nvPr userDrawn="1"/>
        </p:nvSpPr>
        <p:spPr>
          <a:xfrm>
            <a:off x="684335" y="211946"/>
            <a:ext cx="2133600" cy="355997"/>
          </a:xfrm>
          <a:prstGeom prst="rect">
            <a:avLst/>
          </a:prstGeom>
        </p:spPr>
        <p:txBody>
          <a:bodyPr lIns="68074" tIns="34027" rIns="68074" bIns="34027"/>
          <a:lstStyle/>
          <a:p>
            <a:fld id="{0F34AA96-84EE-4EE7-A79A-7AAEEAA0DEDC}" type="datetime1">
              <a:rPr lang="zh-CN" altLang="en-US" sz="1000">
                <a:solidFill>
                  <a:srgbClr val="898989"/>
                </a:solidFill>
                <a:latin typeface="MS PGothic" pitchFamily="34" charset="-128"/>
                <a:ea typeface="MS PGothic" pitchFamily="34" charset="-128"/>
              </a:rPr>
              <a:pPr/>
              <a:t>2016/5/18</a:t>
            </a:fld>
            <a:endParaRPr lang="en-US" altLang="zh-CN" sz="1000" dirty="0">
              <a:solidFill>
                <a:srgbClr val="898989"/>
              </a:solidFill>
              <a:latin typeface="MS PGothic" pitchFamily="34" charset="-128"/>
              <a:ea typeface="MS PGothic" pitchFamily="34" charset="-128"/>
            </a:endParaRPr>
          </a:p>
        </p:txBody>
      </p:sp>
      <p:sp>
        <p:nvSpPr>
          <p:cNvPr id="7" name="Text Box 22"/>
          <p:cNvSpPr txBox="1">
            <a:spLocks noChangeArrowheads="1"/>
          </p:cNvSpPr>
          <p:nvPr userDrawn="1"/>
        </p:nvSpPr>
        <p:spPr bwMode="auto">
          <a:xfrm>
            <a:off x="7236086" y="3057539"/>
            <a:ext cx="1222832" cy="222678"/>
          </a:xfrm>
          <a:prstGeom prst="rect">
            <a:avLst/>
          </a:prstGeom>
          <a:noFill/>
          <a:ln w="9525">
            <a:noFill/>
            <a:miter lim="800000"/>
            <a:headEnd/>
            <a:tailEnd/>
          </a:ln>
        </p:spPr>
        <p:txBody>
          <a:bodyPr wrap="none" lIns="68062" tIns="34022" rIns="68062" bIns="34022">
            <a:spAutoFit/>
          </a:bodyPr>
          <a:lstStyle/>
          <a:p>
            <a:pPr defTabSz="680876" eaLnBrk="0" fontAlgn="auto" hangingPunct="0">
              <a:spcBef>
                <a:spcPts val="0"/>
              </a:spcBef>
              <a:spcAft>
                <a:spcPts val="0"/>
              </a:spcAft>
              <a:defRPr/>
            </a:pPr>
            <a:r>
              <a:rPr lang="en-US" altLang="zh-CN" sz="1000" dirty="0" err="1">
                <a:solidFill>
                  <a:prstClr val="white"/>
                </a:solidFill>
                <a:latin typeface="FrutigerNext LT Regular" pitchFamily="34" charset="0"/>
                <a:ea typeface="华文细黑"/>
              </a:rPr>
              <a:t>www.huawei.com</a:t>
            </a:r>
            <a:endParaRPr lang="en-US" altLang="zh-CN" sz="1000" dirty="0">
              <a:solidFill>
                <a:prstClr val="white"/>
              </a:solidFill>
              <a:latin typeface="FrutigerNext LT Regular" pitchFamily="34" charset="0"/>
              <a:ea typeface="华文细黑"/>
            </a:endParaRPr>
          </a:p>
        </p:txBody>
      </p:sp>
      <p:sp>
        <p:nvSpPr>
          <p:cNvPr id="8" name="Text Box 20"/>
          <p:cNvSpPr txBox="1">
            <a:spLocks noChangeArrowheads="1"/>
          </p:cNvSpPr>
          <p:nvPr userDrawn="1"/>
        </p:nvSpPr>
        <p:spPr bwMode="auto">
          <a:xfrm>
            <a:off x="652122" y="4655358"/>
            <a:ext cx="2211905" cy="222688"/>
          </a:xfrm>
          <a:prstGeom prst="rect">
            <a:avLst/>
          </a:prstGeom>
          <a:noFill/>
          <a:ln w="9525">
            <a:noFill/>
            <a:miter lim="800000"/>
            <a:headEnd/>
            <a:tailEnd/>
          </a:ln>
        </p:spPr>
        <p:txBody>
          <a:bodyPr wrap="none" lIns="68062" tIns="34022" rIns="68062" bIns="34022">
            <a:spAutoFit/>
          </a:bodyPr>
          <a:lstStyle/>
          <a:p>
            <a:pPr defTabSz="680876" eaLnBrk="0" fontAlgn="auto" hangingPunct="0">
              <a:spcBef>
                <a:spcPts val="0"/>
              </a:spcBef>
              <a:spcAft>
                <a:spcPts val="0"/>
              </a:spcAft>
              <a:defRPr/>
            </a:pPr>
            <a:r>
              <a:rPr lang="en-US" altLang="zh-CN" sz="1000" dirty="0">
                <a:solidFill>
                  <a:srgbClr val="000000"/>
                </a:solidFill>
                <a:latin typeface="FrutigerNext LT Bold" pitchFamily="1" charset="0"/>
                <a:ea typeface="华文细黑"/>
              </a:rPr>
              <a:t>HUAWEI TECHNOLOGIES CO., LTD.</a:t>
            </a:r>
            <a:endParaRPr lang="en-US" altLang="zh-CN" sz="1900" dirty="0">
              <a:solidFill>
                <a:srgbClr val="000000"/>
              </a:solidFill>
              <a:latin typeface="Arial" charset="0"/>
              <a:ea typeface="华文细黑"/>
            </a:endParaRPr>
          </a:p>
        </p:txBody>
      </p:sp>
      <p:sp>
        <p:nvSpPr>
          <p:cNvPr id="9" name="Rectangle 23"/>
          <p:cNvSpPr>
            <a:spLocks noChangeArrowheads="1"/>
          </p:cNvSpPr>
          <p:nvPr userDrawn="1"/>
        </p:nvSpPr>
        <p:spPr bwMode="auto">
          <a:xfrm>
            <a:off x="3984389" y="4655356"/>
            <a:ext cx="1376678" cy="222653"/>
          </a:xfrm>
          <a:prstGeom prst="rect">
            <a:avLst/>
          </a:prstGeom>
          <a:noFill/>
          <a:ln w="9525" algn="ctr">
            <a:noFill/>
            <a:miter lim="800000"/>
            <a:headEnd/>
            <a:tailEnd/>
          </a:ln>
          <a:effectLst/>
        </p:spPr>
        <p:txBody>
          <a:bodyPr wrap="none" lIns="68032" tIns="34005" rIns="68032" bIns="34005">
            <a:spAutoFit/>
          </a:bodyPr>
          <a:lstStyle/>
          <a:p>
            <a:pPr defTabSz="680876" eaLnBrk="0" fontAlgn="auto" hangingPunct="0">
              <a:spcBef>
                <a:spcPts val="0"/>
              </a:spcBef>
              <a:spcAft>
                <a:spcPts val="0"/>
              </a:spcAft>
              <a:defRPr/>
            </a:pPr>
            <a:r>
              <a:rPr lang="en-US" altLang="zh-CN" sz="1000" dirty="0">
                <a:solidFill>
                  <a:srgbClr val="000000"/>
                </a:solidFill>
                <a:latin typeface="FrutigerNext LT Bold" pitchFamily="1" charset="0"/>
                <a:ea typeface="华文细黑"/>
              </a:rPr>
              <a:t>Huawei Confidential </a:t>
            </a:r>
          </a:p>
        </p:txBody>
      </p:sp>
      <p:pic>
        <p:nvPicPr>
          <p:cNvPr id="10" name="Picture 9" descr="Logo"/>
          <p:cNvPicPr preferRelativeResize="0">
            <a:picLocks noChangeArrowheads="1"/>
          </p:cNvPicPr>
          <p:nvPr userDrawn="1"/>
        </p:nvPicPr>
        <p:blipFill>
          <a:blip r:embed="rId3" cstate="print"/>
          <a:srcRect/>
          <a:stretch>
            <a:fillRect/>
          </a:stretch>
        </p:blipFill>
        <p:spPr bwMode="auto">
          <a:xfrm>
            <a:off x="7508631" y="4192192"/>
            <a:ext cx="763466" cy="572690"/>
          </a:xfrm>
          <a:prstGeom prst="rect">
            <a:avLst/>
          </a:prstGeom>
          <a:noFill/>
          <a:ln w="9525">
            <a:noFill/>
            <a:miter lim="800000"/>
            <a:headEnd/>
            <a:tailEnd/>
          </a:ln>
        </p:spPr>
      </p:pic>
      <p:sp>
        <p:nvSpPr>
          <p:cNvPr id="11" name="Rectangle 15"/>
          <p:cNvSpPr>
            <a:spLocks noGrp="1" noChangeArrowheads="1"/>
          </p:cNvSpPr>
          <p:nvPr>
            <p:ph type="ctrTitle" sz="quarter"/>
          </p:nvPr>
        </p:nvSpPr>
        <p:spPr>
          <a:xfrm>
            <a:off x="397126" y="1096593"/>
            <a:ext cx="5994400" cy="1312069"/>
          </a:xfrm>
        </p:spPr>
        <p:txBody>
          <a:bodyPr/>
          <a:lstStyle>
            <a:lvl1pPr algn="ctr">
              <a:defRPr sz="3800" b="1">
                <a:solidFill>
                  <a:schemeClr val="bg1"/>
                </a:solidFill>
              </a:defRPr>
            </a:lvl1pPr>
          </a:lstStyle>
          <a:p>
            <a:r>
              <a:rPr lang="zh-CN" altLang="en-US" smtClean="0"/>
              <a:t>单击此处编辑母版标题样式</a:t>
            </a:r>
            <a:endParaRPr lang="zh-CN" altLang="en-US" dirty="0"/>
          </a:p>
        </p:txBody>
      </p:sp>
      <p:sp>
        <p:nvSpPr>
          <p:cNvPr id="13" name="Rectangle 16"/>
          <p:cNvSpPr>
            <a:spLocks noGrp="1" noChangeArrowheads="1"/>
          </p:cNvSpPr>
          <p:nvPr>
            <p:ph type="subTitle" sz="quarter" idx="1"/>
          </p:nvPr>
        </p:nvSpPr>
        <p:spPr>
          <a:xfrm>
            <a:off x="395564" y="2506267"/>
            <a:ext cx="5995987" cy="681038"/>
          </a:xfrm>
        </p:spPr>
        <p:txBody>
          <a:bodyPr lIns="74581" tIns="37294" rIns="74581" bIns="37294"/>
          <a:lstStyle>
            <a:lvl1pPr marL="0" indent="0" algn="ctr">
              <a:buFont typeface="Wingdings" pitchFamily="2" charset="2"/>
              <a:buNone/>
              <a:defRPr sz="2000" b="0">
                <a:solidFill>
                  <a:schemeClr val="bg1"/>
                </a:solidFill>
                <a:latin typeface="华文细黑" pitchFamily="2" charset="-122"/>
              </a:defRPr>
            </a:lvl1pPr>
          </a:lstStyle>
          <a:p>
            <a:r>
              <a:rPr lang="zh-CN" altLang="en-US" smtClean="0"/>
              <a:t>单击此处编辑母版副标题样式</a:t>
            </a:r>
            <a:endParaRPr lang="zh-CN" alt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10" descr="2"/>
          <p:cNvPicPr>
            <a:picLocks noChangeAspect="1" noChangeArrowheads="1"/>
          </p:cNvPicPr>
          <p:nvPr userDrawn="1"/>
        </p:nvPicPr>
        <p:blipFill>
          <a:blip r:embed="rId2" cstate="print"/>
          <a:srcRect/>
          <a:stretch>
            <a:fillRect/>
          </a:stretch>
        </p:blipFill>
        <p:spPr bwMode="auto">
          <a:xfrm>
            <a:off x="0" y="585789"/>
            <a:ext cx="9144000" cy="2857500"/>
          </a:xfrm>
          <a:prstGeom prst="rect">
            <a:avLst/>
          </a:prstGeom>
          <a:noFill/>
          <a:ln w="9525">
            <a:noFill/>
            <a:miter lim="800000"/>
            <a:headEnd/>
            <a:tailEnd/>
          </a:ln>
        </p:spPr>
      </p:pic>
      <p:sp>
        <p:nvSpPr>
          <p:cNvPr id="5" name="Rectangle 25"/>
          <p:cNvSpPr>
            <a:spLocks noChangeArrowheads="1"/>
          </p:cNvSpPr>
          <p:nvPr userDrawn="1"/>
        </p:nvSpPr>
        <p:spPr bwMode="auto">
          <a:xfrm>
            <a:off x="6793535" y="185757"/>
            <a:ext cx="1198599" cy="253348"/>
          </a:xfrm>
          <a:prstGeom prst="rect">
            <a:avLst/>
          </a:prstGeom>
          <a:noFill/>
          <a:ln w="9525" algn="ctr">
            <a:noFill/>
            <a:miter lim="800000"/>
            <a:headEnd/>
            <a:tailEnd/>
          </a:ln>
          <a:effectLst/>
        </p:spPr>
        <p:txBody>
          <a:bodyPr wrap="none" lIns="68041" tIns="34009" rIns="68041" bIns="34009">
            <a:spAutoFit/>
          </a:bodyPr>
          <a:lstStyle/>
          <a:p>
            <a:pPr defTabSz="680955" eaLnBrk="0" fontAlgn="auto" hangingPunct="0">
              <a:spcBef>
                <a:spcPts val="0"/>
              </a:spcBef>
              <a:spcAft>
                <a:spcPts val="0"/>
              </a:spcAft>
              <a:defRPr/>
            </a:pPr>
            <a:r>
              <a:rPr lang="en-US" altLang="zh-CN" sz="1200" b="1" dirty="0">
                <a:solidFill>
                  <a:srgbClr val="666666"/>
                </a:solidFill>
                <a:latin typeface="FrutigerNext LT Regular"/>
                <a:ea typeface="华文细黑"/>
              </a:rPr>
              <a:t>Security Level:</a:t>
            </a:r>
            <a:r>
              <a:rPr lang="zh-CN" altLang="en-US" sz="1200" b="1" dirty="0">
                <a:solidFill>
                  <a:srgbClr val="666666"/>
                </a:solidFill>
                <a:latin typeface="FrutigerNext LT Regular"/>
                <a:ea typeface="华文细黑"/>
              </a:rPr>
              <a:t> </a:t>
            </a:r>
          </a:p>
        </p:txBody>
      </p:sp>
      <p:sp>
        <p:nvSpPr>
          <p:cNvPr id="6" name="Rectangle 26"/>
          <p:cNvSpPr txBox="1">
            <a:spLocks noChangeArrowheads="1"/>
          </p:cNvSpPr>
          <p:nvPr userDrawn="1"/>
        </p:nvSpPr>
        <p:spPr>
          <a:xfrm>
            <a:off x="684335" y="211946"/>
            <a:ext cx="2133600" cy="355997"/>
          </a:xfrm>
          <a:prstGeom prst="rect">
            <a:avLst/>
          </a:prstGeom>
        </p:spPr>
        <p:txBody>
          <a:bodyPr lIns="68080" tIns="34031" rIns="68080" bIns="34031"/>
          <a:lstStyle/>
          <a:p>
            <a:fld id="{0F34AA96-84EE-4EE7-A79A-7AAEEAA0DEDC}" type="datetime1">
              <a:rPr lang="zh-CN" altLang="en-US" sz="1000">
                <a:solidFill>
                  <a:srgbClr val="898989"/>
                </a:solidFill>
                <a:latin typeface="MS PGothic" pitchFamily="34" charset="-128"/>
                <a:ea typeface="MS PGothic" pitchFamily="34" charset="-128"/>
              </a:rPr>
              <a:pPr/>
              <a:t>2016/5/18</a:t>
            </a:fld>
            <a:endParaRPr lang="en-US" altLang="zh-CN" sz="1000" dirty="0">
              <a:solidFill>
                <a:srgbClr val="898989"/>
              </a:solidFill>
              <a:latin typeface="MS PGothic" pitchFamily="34" charset="-128"/>
              <a:ea typeface="MS PGothic" pitchFamily="34" charset="-128"/>
            </a:endParaRPr>
          </a:p>
        </p:txBody>
      </p:sp>
      <p:sp>
        <p:nvSpPr>
          <p:cNvPr id="7" name="Text Box 22"/>
          <p:cNvSpPr txBox="1">
            <a:spLocks noChangeArrowheads="1"/>
          </p:cNvSpPr>
          <p:nvPr userDrawn="1"/>
        </p:nvSpPr>
        <p:spPr bwMode="auto">
          <a:xfrm>
            <a:off x="7236086" y="3057529"/>
            <a:ext cx="1222844" cy="222686"/>
          </a:xfrm>
          <a:prstGeom prst="rect">
            <a:avLst/>
          </a:prstGeom>
          <a:noFill/>
          <a:ln w="9525">
            <a:noFill/>
            <a:miter lim="800000"/>
            <a:headEnd/>
            <a:tailEnd/>
          </a:ln>
        </p:spPr>
        <p:txBody>
          <a:bodyPr wrap="none" lIns="68068" tIns="34026" rIns="68068" bIns="34026">
            <a:spAutoFit/>
          </a:bodyPr>
          <a:lstStyle/>
          <a:p>
            <a:pPr defTabSz="680955" eaLnBrk="0" fontAlgn="auto" hangingPunct="0">
              <a:spcBef>
                <a:spcPts val="0"/>
              </a:spcBef>
              <a:spcAft>
                <a:spcPts val="0"/>
              </a:spcAft>
              <a:defRPr/>
            </a:pPr>
            <a:r>
              <a:rPr lang="en-US" altLang="zh-CN" sz="1000" dirty="0" err="1">
                <a:solidFill>
                  <a:prstClr val="white"/>
                </a:solidFill>
                <a:latin typeface="FrutigerNext LT Regular" pitchFamily="34" charset="0"/>
                <a:ea typeface="华文细黑"/>
              </a:rPr>
              <a:t>www.huawei.com</a:t>
            </a:r>
            <a:endParaRPr lang="en-US" altLang="zh-CN" sz="1000" dirty="0">
              <a:solidFill>
                <a:prstClr val="white"/>
              </a:solidFill>
              <a:latin typeface="FrutigerNext LT Regular" pitchFamily="34" charset="0"/>
              <a:ea typeface="华文细黑"/>
            </a:endParaRPr>
          </a:p>
        </p:txBody>
      </p:sp>
      <p:sp>
        <p:nvSpPr>
          <p:cNvPr id="8" name="Text Box 20"/>
          <p:cNvSpPr txBox="1">
            <a:spLocks noChangeArrowheads="1"/>
          </p:cNvSpPr>
          <p:nvPr userDrawn="1"/>
        </p:nvSpPr>
        <p:spPr bwMode="auto">
          <a:xfrm>
            <a:off x="652108" y="4655347"/>
            <a:ext cx="2211917" cy="222696"/>
          </a:xfrm>
          <a:prstGeom prst="rect">
            <a:avLst/>
          </a:prstGeom>
          <a:noFill/>
          <a:ln w="9525">
            <a:noFill/>
            <a:miter lim="800000"/>
            <a:headEnd/>
            <a:tailEnd/>
          </a:ln>
        </p:spPr>
        <p:txBody>
          <a:bodyPr wrap="none" lIns="68068" tIns="34026" rIns="68068" bIns="34026">
            <a:spAutoFit/>
          </a:bodyPr>
          <a:lstStyle/>
          <a:p>
            <a:pPr defTabSz="680955" eaLnBrk="0" fontAlgn="auto" hangingPunct="0">
              <a:spcBef>
                <a:spcPts val="0"/>
              </a:spcBef>
              <a:spcAft>
                <a:spcPts val="0"/>
              </a:spcAft>
              <a:defRPr/>
            </a:pPr>
            <a:r>
              <a:rPr lang="en-US" altLang="zh-CN" sz="1000" dirty="0">
                <a:solidFill>
                  <a:srgbClr val="000000"/>
                </a:solidFill>
                <a:latin typeface="FrutigerNext LT Bold" pitchFamily="1" charset="0"/>
                <a:ea typeface="华文细黑"/>
              </a:rPr>
              <a:t>HUAWEI TECHNOLOGIES CO., LTD.</a:t>
            </a:r>
            <a:endParaRPr lang="en-US" altLang="zh-CN" sz="1900" dirty="0">
              <a:solidFill>
                <a:srgbClr val="000000"/>
              </a:solidFill>
              <a:latin typeface="Arial" charset="0"/>
              <a:ea typeface="华文细黑"/>
            </a:endParaRPr>
          </a:p>
        </p:txBody>
      </p:sp>
      <p:sp>
        <p:nvSpPr>
          <p:cNvPr id="9" name="Rectangle 23"/>
          <p:cNvSpPr>
            <a:spLocks noChangeArrowheads="1"/>
          </p:cNvSpPr>
          <p:nvPr userDrawn="1"/>
        </p:nvSpPr>
        <p:spPr bwMode="auto">
          <a:xfrm>
            <a:off x="3984394" y="4655365"/>
            <a:ext cx="1376698" cy="222661"/>
          </a:xfrm>
          <a:prstGeom prst="rect">
            <a:avLst/>
          </a:prstGeom>
          <a:noFill/>
          <a:ln w="9525" algn="ctr">
            <a:noFill/>
            <a:miter lim="800000"/>
            <a:headEnd/>
            <a:tailEnd/>
          </a:ln>
          <a:effectLst/>
        </p:spPr>
        <p:txBody>
          <a:bodyPr wrap="none" lIns="68041" tIns="34009" rIns="68041" bIns="34009">
            <a:spAutoFit/>
          </a:bodyPr>
          <a:lstStyle/>
          <a:p>
            <a:pPr defTabSz="680955" eaLnBrk="0" fontAlgn="auto" hangingPunct="0">
              <a:spcBef>
                <a:spcPts val="0"/>
              </a:spcBef>
              <a:spcAft>
                <a:spcPts val="0"/>
              </a:spcAft>
              <a:defRPr/>
            </a:pPr>
            <a:r>
              <a:rPr lang="en-US" altLang="zh-CN" sz="1000" dirty="0">
                <a:solidFill>
                  <a:srgbClr val="000000"/>
                </a:solidFill>
                <a:latin typeface="FrutigerNext LT Bold" pitchFamily="1" charset="0"/>
                <a:ea typeface="华文细黑"/>
              </a:rPr>
              <a:t>Huawei Confidential </a:t>
            </a:r>
          </a:p>
        </p:txBody>
      </p:sp>
      <p:pic>
        <p:nvPicPr>
          <p:cNvPr id="10" name="Picture 9" descr="Logo"/>
          <p:cNvPicPr preferRelativeResize="0">
            <a:picLocks noChangeArrowheads="1"/>
          </p:cNvPicPr>
          <p:nvPr userDrawn="1"/>
        </p:nvPicPr>
        <p:blipFill>
          <a:blip r:embed="rId3" cstate="print"/>
          <a:srcRect/>
          <a:stretch>
            <a:fillRect/>
          </a:stretch>
        </p:blipFill>
        <p:spPr bwMode="auto">
          <a:xfrm>
            <a:off x="7508631" y="4192192"/>
            <a:ext cx="763466" cy="572690"/>
          </a:xfrm>
          <a:prstGeom prst="rect">
            <a:avLst/>
          </a:prstGeom>
          <a:noFill/>
          <a:ln w="9525">
            <a:noFill/>
            <a:miter lim="800000"/>
            <a:headEnd/>
            <a:tailEnd/>
          </a:ln>
        </p:spPr>
      </p:pic>
      <p:sp>
        <p:nvSpPr>
          <p:cNvPr id="11" name="Rectangle 15"/>
          <p:cNvSpPr>
            <a:spLocks noGrp="1" noChangeArrowheads="1"/>
          </p:cNvSpPr>
          <p:nvPr>
            <p:ph type="ctrTitle" sz="quarter"/>
          </p:nvPr>
        </p:nvSpPr>
        <p:spPr>
          <a:xfrm>
            <a:off x="397126" y="1096593"/>
            <a:ext cx="5994400" cy="1312069"/>
          </a:xfrm>
        </p:spPr>
        <p:txBody>
          <a:bodyPr/>
          <a:lstStyle>
            <a:lvl1pPr algn="ctr">
              <a:defRPr sz="3800" b="1">
                <a:solidFill>
                  <a:schemeClr val="bg1"/>
                </a:solidFill>
              </a:defRPr>
            </a:lvl1pPr>
          </a:lstStyle>
          <a:p>
            <a:r>
              <a:rPr lang="zh-CN" altLang="en-US" smtClean="0"/>
              <a:t>单击此处编辑母版标题样式</a:t>
            </a:r>
            <a:endParaRPr lang="zh-CN" altLang="en-US" dirty="0"/>
          </a:p>
        </p:txBody>
      </p:sp>
      <p:sp>
        <p:nvSpPr>
          <p:cNvPr id="13" name="Rectangle 16"/>
          <p:cNvSpPr>
            <a:spLocks noGrp="1" noChangeArrowheads="1"/>
          </p:cNvSpPr>
          <p:nvPr>
            <p:ph type="subTitle" sz="quarter" idx="1"/>
          </p:nvPr>
        </p:nvSpPr>
        <p:spPr>
          <a:xfrm>
            <a:off x="395564" y="2506267"/>
            <a:ext cx="5995987" cy="681038"/>
          </a:xfrm>
        </p:spPr>
        <p:txBody>
          <a:bodyPr lIns="74590" tIns="37300" rIns="74590" bIns="37300"/>
          <a:lstStyle>
            <a:lvl1pPr marL="0" indent="0" algn="ctr">
              <a:buFont typeface="Wingdings" pitchFamily="2" charset="2"/>
              <a:buNone/>
              <a:defRPr sz="2000" b="0">
                <a:solidFill>
                  <a:schemeClr val="bg1"/>
                </a:solidFill>
                <a:latin typeface="华文细黑" pitchFamily="2" charset="-122"/>
              </a:defRPr>
            </a:lvl1pPr>
          </a:lstStyle>
          <a:p>
            <a:r>
              <a:rPr lang="zh-CN" altLang="en-US" smtClean="0"/>
              <a:t>单击此处编辑母版副标题样式</a:t>
            </a:r>
            <a:endParaRPr lang="zh-CN" alt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52" y="1597994"/>
            <a:ext cx="7772756"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246" y="2914650"/>
            <a:ext cx="6401514" cy="1314450"/>
          </a:xfrm>
        </p:spPr>
        <p:txBody>
          <a:bodyPr/>
          <a:lstStyle>
            <a:lvl1pPr marL="0" indent="0" algn="ctr">
              <a:buNone/>
              <a:defRPr/>
            </a:lvl1pPr>
            <a:lvl2pPr marL="341729" indent="0" algn="ctr">
              <a:buNone/>
              <a:defRPr/>
            </a:lvl2pPr>
            <a:lvl3pPr marL="683439" indent="0" algn="ctr">
              <a:buNone/>
              <a:defRPr/>
            </a:lvl3pPr>
            <a:lvl4pPr marL="1025160" indent="0" algn="ctr">
              <a:buNone/>
              <a:defRPr/>
            </a:lvl4pPr>
            <a:lvl5pPr marL="1366877" indent="0" algn="ctr">
              <a:buNone/>
              <a:defRPr/>
            </a:lvl5pPr>
            <a:lvl6pPr marL="1708595" indent="0" algn="ctr">
              <a:buNone/>
              <a:defRPr/>
            </a:lvl6pPr>
            <a:lvl7pPr marL="2050318" indent="0" algn="ctr">
              <a:buNone/>
              <a:defRPr/>
            </a:lvl7pPr>
            <a:lvl8pPr marL="2392037" indent="0" algn="ctr">
              <a:buNone/>
              <a:defRPr/>
            </a:lvl8pPr>
            <a:lvl9pPr marL="2733756" indent="0" algn="ctr">
              <a:buNone/>
              <a:defRPr/>
            </a:lvl9pPr>
          </a:lstStyle>
          <a:p>
            <a:r>
              <a:rPr lang="en-US" smtClean="0"/>
              <a:t>Click to edit Master subtitle style</a:t>
            </a:r>
            <a:endParaRPr lang="en-US"/>
          </a:p>
        </p:txBody>
      </p:sp>
      <p:sp>
        <p:nvSpPr>
          <p:cNvPr id="4" name="Rectangle 80"/>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5B0AF107-D3EB-48D1-AB19-DB1A1DBC71AD}"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553" y="3305308"/>
            <a:ext cx="7772756"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553" y="2180042"/>
            <a:ext cx="7772756" cy="1125140"/>
          </a:xfrm>
        </p:spPr>
        <p:txBody>
          <a:bodyPr anchor="b"/>
          <a:lstStyle>
            <a:lvl1pPr marL="0" indent="0">
              <a:buNone/>
              <a:defRPr sz="1500"/>
            </a:lvl1pPr>
            <a:lvl2pPr marL="341729" indent="0">
              <a:buNone/>
              <a:defRPr sz="1300"/>
            </a:lvl2pPr>
            <a:lvl3pPr marL="683439" indent="0">
              <a:buNone/>
              <a:defRPr sz="1200"/>
            </a:lvl3pPr>
            <a:lvl4pPr marL="1025160" indent="0">
              <a:buNone/>
              <a:defRPr sz="1000"/>
            </a:lvl4pPr>
            <a:lvl5pPr marL="1366877" indent="0">
              <a:buNone/>
              <a:defRPr sz="1000"/>
            </a:lvl5pPr>
            <a:lvl6pPr marL="1708595" indent="0">
              <a:buNone/>
              <a:defRPr sz="1000"/>
            </a:lvl6pPr>
            <a:lvl7pPr marL="2050318" indent="0">
              <a:buNone/>
              <a:defRPr sz="1000"/>
            </a:lvl7pPr>
            <a:lvl8pPr marL="2392037" indent="0">
              <a:buNone/>
              <a:defRPr sz="1000"/>
            </a:lvl8pPr>
            <a:lvl9pPr marL="2733756" indent="0">
              <a:buNone/>
              <a:defRPr sz="1000"/>
            </a:lvl9pPr>
          </a:lstStyle>
          <a:p>
            <a:pPr lvl="0"/>
            <a:r>
              <a:rPr lang="en-US" smtClean="0"/>
              <a:t>Click to edit Master text styles</a:t>
            </a:r>
          </a:p>
        </p:txBody>
      </p:sp>
      <p:sp>
        <p:nvSpPr>
          <p:cNvPr id="4" name="Rectangle 80"/>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007BB817-B6D7-40F1-B6D5-CB36D3A896F1}"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85638" y="1200162"/>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7690" y="1200162"/>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0"/>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30C6674B-EA9E-4C5D-B386-B8CB81795837}"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066" y="206148"/>
            <a:ext cx="8229872" cy="85725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110" y="1200150"/>
            <a:ext cx="4049641" cy="339430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37349" y="1200151"/>
            <a:ext cx="4049641" cy="1648166"/>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37349" y="2946327"/>
            <a:ext cx="4049641" cy="164816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08" y="205978"/>
            <a:ext cx="8229838"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110" y="1151335"/>
            <a:ext cx="4039928" cy="479822"/>
          </a:xfrm>
        </p:spPr>
        <p:txBody>
          <a:bodyPr anchor="b"/>
          <a:lstStyle>
            <a:lvl1pPr marL="0" indent="0">
              <a:buNone/>
              <a:defRPr sz="1800" b="1"/>
            </a:lvl1pPr>
            <a:lvl2pPr marL="341729" indent="0">
              <a:buNone/>
              <a:defRPr sz="1500" b="1"/>
            </a:lvl2pPr>
            <a:lvl3pPr marL="683439" indent="0">
              <a:buNone/>
              <a:defRPr sz="1300" b="1"/>
            </a:lvl3pPr>
            <a:lvl4pPr marL="1025160" indent="0">
              <a:buNone/>
              <a:defRPr sz="1200" b="1"/>
            </a:lvl4pPr>
            <a:lvl5pPr marL="1366877" indent="0">
              <a:buNone/>
              <a:defRPr sz="1200" b="1"/>
            </a:lvl5pPr>
            <a:lvl6pPr marL="1708595" indent="0">
              <a:buNone/>
              <a:defRPr sz="1200" b="1"/>
            </a:lvl6pPr>
            <a:lvl7pPr marL="2050318" indent="0">
              <a:buNone/>
              <a:defRPr sz="1200" b="1"/>
            </a:lvl7pPr>
            <a:lvl8pPr marL="2392037" indent="0">
              <a:buNone/>
              <a:defRPr sz="1200" b="1"/>
            </a:lvl8pPr>
            <a:lvl9pPr marL="27337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110" y="1631156"/>
            <a:ext cx="4039928"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609" y="1151335"/>
            <a:ext cx="4042310" cy="479822"/>
          </a:xfrm>
        </p:spPr>
        <p:txBody>
          <a:bodyPr anchor="b"/>
          <a:lstStyle>
            <a:lvl1pPr marL="0" indent="0">
              <a:buNone/>
              <a:defRPr sz="1800" b="1"/>
            </a:lvl1pPr>
            <a:lvl2pPr marL="341729" indent="0">
              <a:buNone/>
              <a:defRPr sz="1500" b="1"/>
            </a:lvl2pPr>
            <a:lvl3pPr marL="683439" indent="0">
              <a:buNone/>
              <a:defRPr sz="1300" b="1"/>
            </a:lvl3pPr>
            <a:lvl4pPr marL="1025160" indent="0">
              <a:buNone/>
              <a:defRPr sz="1200" b="1"/>
            </a:lvl4pPr>
            <a:lvl5pPr marL="1366877" indent="0">
              <a:buNone/>
              <a:defRPr sz="1200" b="1"/>
            </a:lvl5pPr>
            <a:lvl6pPr marL="1708595" indent="0">
              <a:buNone/>
              <a:defRPr sz="1200" b="1"/>
            </a:lvl6pPr>
            <a:lvl7pPr marL="2050318" indent="0">
              <a:buNone/>
              <a:defRPr sz="1200" b="1"/>
            </a:lvl7pPr>
            <a:lvl8pPr marL="2392037" indent="0">
              <a:buNone/>
              <a:defRPr sz="1200" b="1"/>
            </a:lvl8pPr>
            <a:lvl9pPr marL="27337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0"/>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F7270FC7-3E39-4D26-A26C-FB3D2CC8CBAD}"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0"/>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D6776176-69E9-4EF7-B9AB-D712B56BB0F7}"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0"/>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9A45070B-7B7A-411D-A47C-012DCC505F46}"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3" y="204787"/>
            <a:ext cx="3007926"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4519" y="204904"/>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083" y="1076364"/>
            <a:ext cx="3007926" cy="3518297"/>
          </a:xfrm>
        </p:spPr>
        <p:txBody>
          <a:bodyPr/>
          <a:lstStyle>
            <a:lvl1pPr marL="0" indent="0">
              <a:buNone/>
              <a:defRPr sz="1000"/>
            </a:lvl1pPr>
            <a:lvl2pPr marL="341729" indent="0">
              <a:buNone/>
              <a:defRPr sz="900"/>
            </a:lvl2pPr>
            <a:lvl3pPr marL="683439" indent="0">
              <a:buNone/>
              <a:defRPr sz="700"/>
            </a:lvl3pPr>
            <a:lvl4pPr marL="1025160" indent="0">
              <a:buNone/>
              <a:defRPr sz="700"/>
            </a:lvl4pPr>
            <a:lvl5pPr marL="1366877" indent="0">
              <a:buNone/>
              <a:defRPr sz="700"/>
            </a:lvl5pPr>
            <a:lvl6pPr marL="1708595" indent="0">
              <a:buNone/>
              <a:defRPr sz="700"/>
            </a:lvl6pPr>
            <a:lvl7pPr marL="2050318" indent="0">
              <a:buNone/>
              <a:defRPr sz="700"/>
            </a:lvl7pPr>
            <a:lvl8pPr marL="2392037" indent="0">
              <a:buNone/>
              <a:defRPr sz="700"/>
            </a:lvl8pPr>
            <a:lvl9pPr marL="2733756" indent="0">
              <a:buNone/>
              <a:defRPr sz="700"/>
            </a:lvl9pPr>
          </a:lstStyle>
          <a:p>
            <a:pPr lvl="0"/>
            <a:r>
              <a:rPr lang="en-US" smtClean="0"/>
              <a:t>Click to edit Master text styles</a:t>
            </a:r>
          </a:p>
        </p:txBody>
      </p:sp>
      <p:sp>
        <p:nvSpPr>
          <p:cNvPr id="5" name="Rectangle 80"/>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AA88FBAF-76A2-4D57-9E67-950971149160}"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15" y="3600451"/>
            <a:ext cx="5486162"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615" y="459581"/>
            <a:ext cx="5486162" cy="3086100"/>
          </a:xfrm>
        </p:spPr>
        <p:txBody>
          <a:bodyPr/>
          <a:lstStyle>
            <a:lvl1pPr marL="0" indent="0">
              <a:buNone/>
              <a:defRPr sz="2400"/>
            </a:lvl1pPr>
            <a:lvl2pPr marL="341729" indent="0">
              <a:buNone/>
              <a:defRPr sz="2100"/>
            </a:lvl2pPr>
            <a:lvl3pPr marL="683439" indent="0">
              <a:buNone/>
              <a:defRPr sz="1800"/>
            </a:lvl3pPr>
            <a:lvl4pPr marL="1025160" indent="0">
              <a:buNone/>
              <a:defRPr sz="1500"/>
            </a:lvl4pPr>
            <a:lvl5pPr marL="1366877" indent="0">
              <a:buNone/>
              <a:defRPr sz="1500"/>
            </a:lvl5pPr>
            <a:lvl6pPr marL="1708595" indent="0">
              <a:buNone/>
              <a:defRPr sz="1500"/>
            </a:lvl6pPr>
            <a:lvl7pPr marL="2050318" indent="0">
              <a:buNone/>
              <a:defRPr sz="1500"/>
            </a:lvl7pPr>
            <a:lvl8pPr marL="2392037" indent="0">
              <a:buNone/>
              <a:defRPr sz="1500"/>
            </a:lvl8pPr>
            <a:lvl9pPr marL="2733756" indent="0">
              <a:buNone/>
              <a:defRPr sz="1500"/>
            </a:lvl9pPr>
          </a:lstStyle>
          <a:p>
            <a:pPr lvl="0"/>
            <a:endParaRPr lang="en-US" noProof="0" smtClean="0"/>
          </a:p>
        </p:txBody>
      </p:sp>
      <p:sp>
        <p:nvSpPr>
          <p:cNvPr id="4" name="Text Placeholder 3"/>
          <p:cNvSpPr>
            <a:spLocks noGrp="1"/>
          </p:cNvSpPr>
          <p:nvPr>
            <p:ph type="body" sz="half" idx="2"/>
          </p:nvPr>
        </p:nvSpPr>
        <p:spPr>
          <a:xfrm>
            <a:off x="1792615" y="4025528"/>
            <a:ext cx="5486162" cy="603647"/>
          </a:xfrm>
        </p:spPr>
        <p:txBody>
          <a:bodyPr/>
          <a:lstStyle>
            <a:lvl1pPr marL="0" indent="0">
              <a:buNone/>
              <a:defRPr sz="1000"/>
            </a:lvl1pPr>
            <a:lvl2pPr marL="341729" indent="0">
              <a:buNone/>
              <a:defRPr sz="900"/>
            </a:lvl2pPr>
            <a:lvl3pPr marL="683439" indent="0">
              <a:buNone/>
              <a:defRPr sz="700"/>
            </a:lvl3pPr>
            <a:lvl4pPr marL="1025160" indent="0">
              <a:buNone/>
              <a:defRPr sz="700"/>
            </a:lvl4pPr>
            <a:lvl5pPr marL="1366877" indent="0">
              <a:buNone/>
              <a:defRPr sz="700"/>
            </a:lvl5pPr>
            <a:lvl6pPr marL="1708595" indent="0">
              <a:buNone/>
              <a:defRPr sz="700"/>
            </a:lvl6pPr>
            <a:lvl7pPr marL="2050318" indent="0">
              <a:buNone/>
              <a:defRPr sz="700"/>
            </a:lvl7pPr>
            <a:lvl8pPr marL="2392037" indent="0">
              <a:buNone/>
              <a:defRPr sz="700"/>
            </a:lvl8pPr>
            <a:lvl9pPr marL="2733756" indent="0">
              <a:buNone/>
              <a:defRPr sz="700"/>
            </a:lvl9pPr>
          </a:lstStyle>
          <a:p>
            <a:pPr lvl="0"/>
            <a:r>
              <a:rPr lang="en-US" smtClean="0"/>
              <a:t>Click to edit Master text styles</a:t>
            </a:r>
          </a:p>
        </p:txBody>
      </p:sp>
      <p:sp>
        <p:nvSpPr>
          <p:cNvPr id="5" name="Rectangle 80"/>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3FBE9801-DEA1-46F2-BF1A-28D0048D1C32}"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0"/>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7318B747-576E-4CC3-A3D9-1CD8849EE679}"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8609" y="206094"/>
            <a:ext cx="2056864"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85639" y="206094"/>
            <a:ext cx="6058703"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0"/>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DDFAF403-77E8-41D2-84B5-A54A1846FD17}"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85662" y="205978"/>
            <a:ext cx="8229838" cy="85725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85662" y="1200162"/>
            <a:ext cx="8229838" cy="3394472"/>
          </a:xfrm>
        </p:spPr>
        <p:txBody>
          <a:bodyPr/>
          <a:lstStyle/>
          <a:p>
            <a:pPr lvl="0"/>
            <a:endParaRPr lang="en-US" noProof="0" smtClean="0"/>
          </a:p>
        </p:txBody>
      </p:sp>
      <p:sp>
        <p:nvSpPr>
          <p:cNvPr id="4" name="Rectangle 80"/>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22DADB12-D3EF-4582-A47C-3A92E4167849}"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9513" y="141493"/>
            <a:ext cx="7488832" cy="594066"/>
          </a:xfrm>
          <a:prstGeom prst="rect">
            <a:avLst/>
          </a:prstGeom>
        </p:spPr>
        <p:txBody>
          <a:bodyPr anchor="ctr"/>
          <a:lstStyle>
            <a:lvl1pPr>
              <a:defRPr b="1"/>
            </a:lvl1pPr>
          </a:lstStyle>
          <a:p>
            <a:r>
              <a:rPr lang="zh-CN" altLang="en-US" dirty="0" smtClean="0"/>
              <a:t>单击添加标题</a:t>
            </a:r>
            <a:endParaRPr lang="zh-CN" altLang="en-US" dirty="0"/>
          </a:p>
        </p:txBody>
      </p:sp>
      <p:sp>
        <p:nvSpPr>
          <p:cNvPr id="3" name="灯片编号占位符 2"/>
          <p:cNvSpPr>
            <a:spLocks noGrp="1"/>
          </p:cNvSpPr>
          <p:nvPr>
            <p:ph type="sldNum" sz="quarter" idx="10"/>
          </p:nvPr>
        </p:nvSpPr>
        <p:spPr>
          <a:xfrm>
            <a:off x="3505218" y="4869672"/>
            <a:ext cx="2133600" cy="273844"/>
          </a:xfrm>
          <a:prstGeom prst="rect">
            <a:avLst/>
          </a:prstGeom>
        </p:spPr>
        <p:txBody>
          <a:bodyPr lIns="77649" tIns="38814" rIns="77649" bIns="38814"/>
          <a:lstStyle/>
          <a:p>
            <a:r>
              <a:rPr lang="zh-CN" altLang="en-US">
                <a:solidFill>
                  <a:srgbClr val="000000"/>
                </a:solidFill>
                <a:latin typeface="Arial" pitchFamily="34" charset="0"/>
              </a:rPr>
              <a:t>第</a:t>
            </a:r>
            <a:fld id="{A496B626-BDD0-4B76-B0C9-D60AF3BCB342}" type="slidenum">
              <a:rPr lang="zh-CN" altLang="en-US">
                <a:solidFill>
                  <a:srgbClr val="000000"/>
                </a:solidFill>
                <a:latin typeface="Arial" pitchFamily="34" charset="0"/>
              </a:rPr>
              <a:pPr/>
              <a:t>‹#›</a:t>
            </a:fld>
            <a:r>
              <a:rPr lang="zh-CN" altLang="en-US">
                <a:solidFill>
                  <a:srgbClr val="000000"/>
                </a:solidFill>
                <a:latin typeface="Arial" pitchFamily="34" charset="0"/>
              </a:rPr>
              <a:t>页</a:t>
            </a:r>
            <a:endParaRPr lang="zh-CN" altLang="en-US" dirty="0">
              <a:solidFill>
                <a:srgbClr val="000000"/>
              </a:solidFill>
              <a:latin typeface="Arial" pitchFamily="34" charset="0"/>
            </a:endParaRPr>
          </a:p>
        </p:txBody>
      </p:sp>
    </p:spTree>
    <p:extLst>
      <p:ext uri="{BB962C8B-B14F-4D97-AF65-F5344CB8AC3E}">
        <p14:creationId xmlns:p14="http://schemas.microsoft.com/office/powerpoint/2010/main" xmlns="" val="388703682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2302" y="205989"/>
            <a:ext cx="8064500" cy="438864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endParaRPr lang="de-DE" altLang="zh-CN">
              <a:solidFill>
                <a:srgbClr val="000000"/>
              </a:solidFill>
            </a:endParaRPr>
          </a:p>
          <a:p>
            <a:r>
              <a:rPr lang="de-DE" altLang="zh-CN">
                <a:solidFill>
                  <a:srgbClr val="000000"/>
                </a:solidFill>
              </a:rPr>
              <a:t>Page </a:t>
            </a:r>
            <a:fld id="{8D35CC24-E1FB-497E-AE70-E3AFEFCD87F6}"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xmlns="" val="1390370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6比9"/>
          <p:cNvPicPr>
            <a:picLocks noChangeAspect="1" noChangeArrowheads="1"/>
          </p:cNvPicPr>
          <p:nvPr/>
        </p:nvPicPr>
        <p:blipFill>
          <a:blip r:embed="rId2" cstate="print"/>
          <a:srcRect/>
          <a:stretch>
            <a:fillRect/>
          </a:stretch>
        </p:blipFill>
        <p:spPr bwMode="auto">
          <a:xfrm>
            <a:off x="0" y="655657"/>
            <a:ext cx="9144000" cy="2833687"/>
          </a:xfrm>
          <a:prstGeom prst="rect">
            <a:avLst/>
          </a:prstGeom>
          <a:noFill/>
          <a:ln w="9525">
            <a:noFill/>
            <a:miter lim="800000"/>
            <a:headEnd/>
            <a:tailEnd/>
          </a:ln>
        </p:spPr>
      </p:pic>
      <p:pic>
        <p:nvPicPr>
          <p:cNvPr id="5" name="Picture 3" descr="Logo"/>
          <p:cNvPicPr>
            <a:picLocks noChangeAspect="1" noChangeArrowheads="1"/>
          </p:cNvPicPr>
          <p:nvPr/>
        </p:nvPicPr>
        <p:blipFill>
          <a:blip r:embed="rId3" cstate="print"/>
          <a:srcRect/>
          <a:stretch>
            <a:fillRect/>
          </a:stretch>
        </p:blipFill>
        <p:spPr bwMode="auto">
          <a:xfrm>
            <a:off x="7575562" y="4175125"/>
            <a:ext cx="614363" cy="615950"/>
          </a:xfrm>
          <a:prstGeom prst="rect">
            <a:avLst/>
          </a:prstGeom>
          <a:noFill/>
          <a:ln w="9525">
            <a:noFill/>
            <a:miter lim="800000"/>
            <a:headEnd/>
            <a:tailEnd/>
          </a:ln>
        </p:spPr>
      </p:pic>
      <p:sp>
        <p:nvSpPr>
          <p:cNvPr id="6" name="Text Box 6"/>
          <p:cNvSpPr txBox="1">
            <a:spLocks noChangeArrowheads="1"/>
          </p:cNvSpPr>
          <p:nvPr/>
        </p:nvSpPr>
        <p:spPr bwMode="auto">
          <a:xfrm>
            <a:off x="654060" y="4654557"/>
            <a:ext cx="2206694" cy="220072"/>
          </a:xfrm>
          <a:prstGeom prst="rect">
            <a:avLst/>
          </a:prstGeom>
          <a:noFill/>
          <a:ln w="9525">
            <a:noFill/>
            <a:miter lim="800000"/>
            <a:headEnd/>
            <a:tailEnd/>
          </a:ln>
        </p:spPr>
        <p:txBody>
          <a:bodyPr wrap="none" lIns="65483" tIns="32731" rIns="65483" bIns="32731">
            <a:spAutoFit/>
          </a:bodyPr>
          <a:lstStyle/>
          <a:p>
            <a:pPr defTabSz="654698" eaLnBrk="0" hangingPunct="0">
              <a:defRPr/>
            </a:pPr>
            <a:r>
              <a:rPr lang="en-US" altLang="zh-CN" sz="1000" dirty="0">
                <a:solidFill>
                  <a:srgbClr val="000000"/>
                </a:solidFill>
                <a:latin typeface="FrutigerNext LT Bold" pitchFamily="1" charset="0"/>
                <a:ea typeface="ＭＳ Ｐゴシック" pitchFamily="34" charset="-128"/>
              </a:rPr>
              <a:t>HUAWEI TECHNOLOGIES CO., LTD.</a:t>
            </a:r>
            <a:endParaRPr lang="en-US" altLang="zh-CN" dirty="0">
              <a:solidFill>
                <a:srgbClr val="000000"/>
              </a:solidFill>
              <a:latin typeface="Arial" charset="0"/>
              <a:ea typeface="ＭＳ Ｐゴシック" pitchFamily="34" charset="-128"/>
            </a:endParaRPr>
          </a:p>
        </p:txBody>
      </p:sp>
      <p:sp>
        <p:nvSpPr>
          <p:cNvPr id="7" name="Text Box 7"/>
          <p:cNvSpPr txBox="1">
            <a:spLocks noChangeArrowheads="1"/>
          </p:cNvSpPr>
          <p:nvPr/>
        </p:nvSpPr>
        <p:spPr bwMode="auto">
          <a:xfrm>
            <a:off x="7224725" y="3070232"/>
            <a:ext cx="1217624" cy="220062"/>
          </a:xfrm>
          <a:prstGeom prst="rect">
            <a:avLst/>
          </a:prstGeom>
          <a:noFill/>
          <a:ln w="9525">
            <a:noFill/>
            <a:miter lim="800000"/>
            <a:headEnd/>
            <a:tailEnd/>
          </a:ln>
        </p:spPr>
        <p:txBody>
          <a:bodyPr wrap="none" lIns="65483" tIns="32731" rIns="65483" bIns="32731">
            <a:spAutoFit/>
          </a:bodyPr>
          <a:lstStyle/>
          <a:p>
            <a:pPr defTabSz="654698" eaLnBrk="0" hangingPunct="0">
              <a:defRPr/>
            </a:pPr>
            <a:r>
              <a:rPr lang="en-US" altLang="zh-CN" sz="1000" dirty="0">
                <a:solidFill>
                  <a:srgbClr val="FFFFFF"/>
                </a:solidFill>
                <a:latin typeface="FrutigerNext LT Regular" pitchFamily="34" charset="0"/>
                <a:ea typeface="ＭＳ Ｐゴシック" pitchFamily="34" charset="-128"/>
              </a:rPr>
              <a:t>www.huawei.com</a:t>
            </a:r>
          </a:p>
        </p:txBody>
      </p:sp>
      <p:sp>
        <p:nvSpPr>
          <p:cNvPr id="8" name="Rectangle 8"/>
          <p:cNvSpPr>
            <a:spLocks noChangeArrowheads="1"/>
          </p:cNvSpPr>
          <p:nvPr/>
        </p:nvSpPr>
        <p:spPr bwMode="auto">
          <a:xfrm>
            <a:off x="3984626" y="4654569"/>
            <a:ext cx="1371476" cy="220042"/>
          </a:xfrm>
          <a:prstGeom prst="rect">
            <a:avLst/>
          </a:prstGeom>
          <a:noFill/>
          <a:ln w="9525" algn="ctr">
            <a:noFill/>
            <a:miter lim="800000"/>
            <a:headEnd/>
            <a:tailEnd/>
          </a:ln>
          <a:effectLst/>
        </p:spPr>
        <p:txBody>
          <a:bodyPr wrap="none" lIns="65456" tIns="32716" rIns="65456" bIns="32716">
            <a:spAutoFit/>
          </a:bodyPr>
          <a:lstStyle/>
          <a:p>
            <a:pPr defTabSz="654698" eaLnBrk="0" hangingPunct="0">
              <a:defRPr/>
            </a:pPr>
            <a:r>
              <a:rPr lang="en-US" altLang="zh-CN" sz="1000" dirty="0">
                <a:solidFill>
                  <a:srgbClr val="000000"/>
                </a:solidFill>
                <a:latin typeface="FrutigerNext LT Bold" pitchFamily="1" charset="0"/>
                <a:ea typeface="ＭＳ Ｐゴシック" pitchFamily="34" charset="-128"/>
              </a:rPr>
              <a:t>Huawei Confidential </a:t>
            </a:r>
          </a:p>
        </p:txBody>
      </p:sp>
      <p:sp>
        <p:nvSpPr>
          <p:cNvPr id="9" name="Rectangle 9"/>
          <p:cNvSpPr>
            <a:spLocks noChangeArrowheads="1"/>
          </p:cNvSpPr>
          <p:nvPr/>
        </p:nvSpPr>
        <p:spPr bwMode="auto">
          <a:xfrm>
            <a:off x="6677045" y="227018"/>
            <a:ext cx="1685305" cy="239316"/>
          </a:xfrm>
          <a:prstGeom prst="rect">
            <a:avLst/>
          </a:prstGeom>
          <a:noFill/>
          <a:ln w="9525" algn="ctr">
            <a:noFill/>
            <a:miter lim="800000"/>
            <a:headEnd/>
            <a:tailEnd/>
          </a:ln>
          <a:effectLst/>
        </p:spPr>
        <p:txBody>
          <a:bodyPr wrap="none" lIns="65456" tIns="32716" rIns="65456" bIns="32716">
            <a:spAutoFit/>
          </a:bodyPr>
          <a:lstStyle/>
          <a:p>
            <a:pPr defTabSz="654698" eaLnBrk="0" hangingPunct="0">
              <a:defRPr/>
            </a:pPr>
            <a:r>
              <a:rPr lang="en-US" altLang="zh-CN" sz="1100" b="1" dirty="0">
                <a:solidFill>
                  <a:srgbClr val="666666"/>
                </a:solidFill>
                <a:latin typeface="FrutigerNext LT Regular" pitchFamily="34" charset="0"/>
                <a:ea typeface="ＭＳ Ｐゴシック" pitchFamily="34" charset="-128"/>
              </a:rPr>
              <a:t>Security Level: Internal </a:t>
            </a:r>
          </a:p>
        </p:txBody>
      </p:sp>
      <p:sp>
        <p:nvSpPr>
          <p:cNvPr id="10" name="Text Box 11"/>
          <p:cNvSpPr txBox="1">
            <a:spLocks noChangeArrowheads="1"/>
          </p:cNvSpPr>
          <p:nvPr/>
        </p:nvSpPr>
        <p:spPr bwMode="auto">
          <a:xfrm>
            <a:off x="-1966909" y="993793"/>
            <a:ext cx="1966913" cy="3078470"/>
          </a:xfrm>
          <a:prstGeom prst="rect">
            <a:avLst/>
          </a:prstGeom>
          <a:noFill/>
          <a:ln w="9525" algn="ctr">
            <a:noFill/>
            <a:miter lim="800000"/>
            <a:headEnd/>
            <a:tailEnd/>
          </a:ln>
          <a:effectLst/>
        </p:spPr>
        <p:txBody>
          <a:bodyPr lIns="65497" tIns="32734" rIns="65497" bIns="32734">
            <a:spAutoFit/>
          </a:bodyPr>
          <a:lstStyle/>
          <a:p>
            <a:pPr algn="r" defTabSz="654698" eaLnBrk="0" hangingPunct="0">
              <a:lnSpc>
                <a:spcPct val="125000"/>
              </a:lnSpc>
              <a:defRPr/>
            </a:pPr>
            <a:r>
              <a:rPr lang="zh-CN" altLang="en-US" sz="900" dirty="0">
                <a:solidFill>
                  <a:srgbClr val="FFFFFF"/>
                </a:solidFill>
                <a:latin typeface="Arial" charset="0"/>
                <a:ea typeface="华文细黑" pitchFamily="2" charset="-122"/>
              </a:rPr>
              <a:t>英文标题</a:t>
            </a:r>
            <a:r>
              <a:rPr lang="en-US" altLang="zh-CN" sz="900" dirty="0">
                <a:solidFill>
                  <a:srgbClr val="FFFFFF"/>
                </a:solidFill>
                <a:latin typeface="Arial" charset="0"/>
                <a:ea typeface="华文细黑" pitchFamily="2" charset="-122"/>
              </a:rPr>
              <a:t>:40-47pt  </a:t>
            </a:r>
          </a:p>
          <a:p>
            <a:pPr algn="r" defTabSz="654698" eaLnBrk="0" hangingPunct="0">
              <a:lnSpc>
                <a:spcPct val="125000"/>
              </a:lnSpc>
              <a:defRPr/>
            </a:pPr>
            <a:r>
              <a:rPr lang="zh-CN" altLang="en-US" sz="900" dirty="0">
                <a:solidFill>
                  <a:srgbClr val="FFFFFF"/>
                </a:solidFill>
                <a:latin typeface="Arial" charset="0"/>
                <a:ea typeface="华文细黑" pitchFamily="2" charset="-122"/>
              </a:rPr>
              <a:t>副标题</a:t>
            </a:r>
            <a:r>
              <a:rPr lang="en-US" altLang="zh-CN" sz="900" dirty="0">
                <a:solidFill>
                  <a:srgbClr val="FFFFFF"/>
                </a:solidFill>
                <a:latin typeface="Arial" charset="0"/>
                <a:ea typeface="华文细黑" pitchFamily="2" charset="-122"/>
              </a:rPr>
              <a:t>:26-30pt</a:t>
            </a:r>
          </a:p>
          <a:p>
            <a:pPr algn="r" defTabSz="654698" eaLnBrk="0" hangingPunct="0">
              <a:lnSpc>
                <a:spcPct val="125000"/>
              </a:lnSpc>
              <a:defRPr/>
            </a:pPr>
            <a:r>
              <a:rPr lang="zh-CN" altLang="en-US" sz="900" dirty="0">
                <a:solidFill>
                  <a:srgbClr val="FFFFFF"/>
                </a:solidFill>
                <a:latin typeface="Arial" charset="0"/>
                <a:ea typeface="华文细黑" pitchFamily="2" charset="-122"/>
              </a:rPr>
              <a:t>字体颜色</a:t>
            </a:r>
            <a:r>
              <a:rPr lang="en-US" altLang="zh-CN" sz="900" dirty="0">
                <a:solidFill>
                  <a:srgbClr val="FFFFFF"/>
                </a:solidFill>
                <a:latin typeface="Arial" charset="0"/>
                <a:ea typeface="华文细黑" pitchFamily="2" charset="-122"/>
              </a:rPr>
              <a:t>:</a:t>
            </a:r>
            <a:r>
              <a:rPr lang="zh-CN" altLang="en-US" sz="900" dirty="0">
                <a:solidFill>
                  <a:srgbClr val="FFFFFF"/>
                </a:solidFill>
                <a:latin typeface="Arial" charset="0"/>
                <a:ea typeface="华文细黑" pitchFamily="2" charset="-122"/>
              </a:rPr>
              <a:t>反白</a:t>
            </a:r>
          </a:p>
          <a:p>
            <a:pPr algn="r" defTabSz="654698" eaLnBrk="0" hangingPunct="0">
              <a:lnSpc>
                <a:spcPct val="125000"/>
              </a:lnSpc>
              <a:defRPr/>
            </a:pPr>
            <a:r>
              <a:rPr lang="zh-CN" altLang="en-US" sz="900" dirty="0">
                <a:solidFill>
                  <a:srgbClr val="FFFFFF"/>
                </a:solidFill>
                <a:latin typeface="Arial" charset="0"/>
                <a:ea typeface="华文细黑" pitchFamily="2" charset="-122"/>
              </a:rPr>
              <a:t>内部使用字体 </a:t>
            </a:r>
            <a:r>
              <a:rPr lang="en-US" altLang="zh-CN" sz="900" dirty="0">
                <a:solidFill>
                  <a:srgbClr val="FFFFFF"/>
                </a:solidFill>
                <a:latin typeface="Arial" charset="0"/>
                <a:ea typeface="华文细黑" pitchFamily="2" charset="-122"/>
              </a:rPr>
              <a:t>:</a:t>
            </a:r>
          </a:p>
          <a:p>
            <a:pPr algn="r" defTabSz="654698" eaLnBrk="0" hangingPunct="0">
              <a:lnSpc>
                <a:spcPct val="125000"/>
              </a:lnSpc>
              <a:defRPr/>
            </a:pPr>
            <a:r>
              <a:rPr lang="en-US" altLang="zh-CN" sz="900" dirty="0" err="1">
                <a:solidFill>
                  <a:srgbClr val="FFFFFF"/>
                </a:solidFill>
                <a:latin typeface="Arial" charset="0"/>
                <a:ea typeface="华文细黑" pitchFamily="2" charset="-122"/>
              </a:rPr>
              <a:t>FrutigerNext</a:t>
            </a:r>
            <a:r>
              <a:rPr lang="en-US" altLang="zh-CN" sz="900" dirty="0">
                <a:solidFill>
                  <a:srgbClr val="FFFFFF"/>
                </a:solidFill>
                <a:latin typeface="Arial" charset="0"/>
                <a:ea typeface="华文细黑" pitchFamily="2" charset="-122"/>
              </a:rPr>
              <a:t> LT Medium</a:t>
            </a:r>
          </a:p>
          <a:p>
            <a:pPr algn="r" defTabSz="654698" eaLnBrk="0" hangingPunct="0">
              <a:lnSpc>
                <a:spcPct val="125000"/>
              </a:lnSpc>
              <a:defRPr/>
            </a:pPr>
            <a:r>
              <a:rPr lang="zh-CN" altLang="en-US" sz="900" dirty="0">
                <a:solidFill>
                  <a:srgbClr val="FFFFFF"/>
                </a:solidFill>
                <a:latin typeface="Arial" charset="0"/>
                <a:ea typeface="华文细黑" pitchFamily="2" charset="-122"/>
              </a:rPr>
              <a:t>外部使用字体 </a:t>
            </a:r>
            <a:r>
              <a:rPr lang="en-US" altLang="zh-CN" sz="900" dirty="0">
                <a:solidFill>
                  <a:srgbClr val="FFFFFF"/>
                </a:solidFill>
                <a:latin typeface="Arial" charset="0"/>
                <a:ea typeface="华文细黑" pitchFamily="2" charset="-122"/>
              </a:rPr>
              <a:t>: Arial</a:t>
            </a:r>
            <a:endParaRPr lang="zh-CN" altLang="en-US" sz="900" dirty="0">
              <a:solidFill>
                <a:srgbClr val="FFFFFF"/>
              </a:solidFill>
              <a:latin typeface="Arial" charset="0"/>
              <a:ea typeface="华文细黑" pitchFamily="2" charset="-122"/>
            </a:endParaRPr>
          </a:p>
          <a:p>
            <a:pPr algn="r" defTabSz="654698" eaLnBrk="0" hangingPunct="0">
              <a:lnSpc>
                <a:spcPct val="125000"/>
              </a:lnSpc>
              <a:defRPr/>
            </a:pPr>
            <a:endParaRPr lang="zh-CN" altLang="en-US" sz="900" dirty="0">
              <a:solidFill>
                <a:srgbClr val="FFFFFF"/>
              </a:solidFill>
              <a:latin typeface="Arial" charset="0"/>
              <a:ea typeface="华文细黑" pitchFamily="2" charset="-122"/>
            </a:endParaRPr>
          </a:p>
          <a:p>
            <a:pPr algn="r" defTabSz="654698" eaLnBrk="0" hangingPunct="0">
              <a:lnSpc>
                <a:spcPct val="125000"/>
              </a:lnSpc>
              <a:defRPr/>
            </a:pPr>
            <a:endParaRPr lang="zh-CN" altLang="en-US" sz="900" dirty="0">
              <a:solidFill>
                <a:srgbClr val="FFFFFF"/>
              </a:solidFill>
              <a:latin typeface="Arial" charset="0"/>
              <a:ea typeface="华文细黑" pitchFamily="2" charset="-122"/>
            </a:endParaRPr>
          </a:p>
          <a:p>
            <a:pPr algn="r" defTabSz="654698" eaLnBrk="0" hangingPunct="0">
              <a:lnSpc>
                <a:spcPct val="125000"/>
              </a:lnSpc>
              <a:defRPr/>
            </a:pPr>
            <a:r>
              <a:rPr lang="zh-CN" altLang="en-US" sz="900" dirty="0">
                <a:solidFill>
                  <a:srgbClr val="FFFFFF"/>
                </a:solidFill>
                <a:latin typeface="Arial" charset="0"/>
                <a:ea typeface="华文细黑" pitchFamily="2" charset="-122"/>
              </a:rPr>
              <a:t>中文标题</a:t>
            </a:r>
            <a:r>
              <a:rPr lang="en-US" altLang="zh-CN" sz="900" dirty="0">
                <a:solidFill>
                  <a:srgbClr val="FFFFFF"/>
                </a:solidFill>
                <a:latin typeface="Arial" charset="0"/>
                <a:ea typeface="华文细黑" pitchFamily="2" charset="-122"/>
              </a:rPr>
              <a:t>:35-47pt</a:t>
            </a:r>
          </a:p>
          <a:p>
            <a:pPr algn="r" defTabSz="654698" eaLnBrk="0" hangingPunct="0">
              <a:lnSpc>
                <a:spcPct val="125000"/>
              </a:lnSpc>
              <a:defRPr/>
            </a:pPr>
            <a:r>
              <a:rPr lang="zh-CN" altLang="en-US" sz="900" dirty="0">
                <a:solidFill>
                  <a:srgbClr val="FFFFFF"/>
                </a:solidFill>
                <a:latin typeface="Arial" charset="0"/>
                <a:ea typeface="华文细黑" pitchFamily="2" charset="-122"/>
              </a:rPr>
              <a:t>字体</a:t>
            </a:r>
            <a:r>
              <a:rPr lang="en-US" altLang="zh-CN" sz="900" dirty="0">
                <a:solidFill>
                  <a:srgbClr val="FFFFFF"/>
                </a:solidFill>
                <a:latin typeface="Arial" charset="0"/>
                <a:ea typeface="华文细黑" pitchFamily="2" charset="-122"/>
              </a:rPr>
              <a:t>:</a:t>
            </a:r>
            <a:r>
              <a:rPr lang="zh-CN" altLang="en-US" sz="900" dirty="0">
                <a:solidFill>
                  <a:srgbClr val="FFFFFF"/>
                </a:solidFill>
                <a:latin typeface="Arial" charset="0"/>
                <a:ea typeface="华文细黑" pitchFamily="2" charset="-122"/>
              </a:rPr>
              <a:t>黑体</a:t>
            </a:r>
          </a:p>
          <a:p>
            <a:pPr algn="r" defTabSz="654698" eaLnBrk="0" hangingPunct="0">
              <a:lnSpc>
                <a:spcPct val="125000"/>
              </a:lnSpc>
              <a:defRPr/>
            </a:pPr>
            <a:r>
              <a:rPr lang="en-US" altLang="zh-CN" sz="900" dirty="0">
                <a:solidFill>
                  <a:srgbClr val="FFFFFF"/>
                </a:solidFill>
                <a:latin typeface="Arial" charset="0"/>
                <a:ea typeface="华文细黑" pitchFamily="2" charset="-122"/>
              </a:rPr>
              <a:t>  </a:t>
            </a:r>
            <a:r>
              <a:rPr lang="zh-CN" altLang="en-US" sz="900" dirty="0">
                <a:solidFill>
                  <a:srgbClr val="FFFFFF"/>
                </a:solidFill>
                <a:latin typeface="Arial" charset="0"/>
                <a:ea typeface="华文细黑" pitchFamily="2" charset="-122"/>
              </a:rPr>
              <a:t>副标题</a:t>
            </a:r>
            <a:r>
              <a:rPr lang="en-US" altLang="zh-CN" sz="900" dirty="0">
                <a:solidFill>
                  <a:srgbClr val="FFFFFF"/>
                </a:solidFill>
                <a:latin typeface="Arial" charset="0"/>
                <a:ea typeface="华文细黑" pitchFamily="2" charset="-122"/>
              </a:rPr>
              <a:t>:24-28pt</a:t>
            </a:r>
            <a:endParaRPr lang="zh-CN" altLang="en-US" sz="900" dirty="0">
              <a:solidFill>
                <a:srgbClr val="FFFFFF"/>
              </a:solidFill>
              <a:latin typeface="Arial" charset="0"/>
              <a:ea typeface="华文细黑" pitchFamily="2" charset="-122"/>
            </a:endParaRPr>
          </a:p>
          <a:p>
            <a:pPr algn="r" defTabSz="654698" eaLnBrk="0" hangingPunct="0">
              <a:lnSpc>
                <a:spcPct val="125000"/>
              </a:lnSpc>
              <a:defRPr/>
            </a:pPr>
            <a:r>
              <a:rPr lang="zh-CN" altLang="en-US" sz="900" dirty="0">
                <a:solidFill>
                  <a:srgbClr val="FFFFFF"/>
                </a:solidFill>
                <a:latin typeface="Arial" charset="0"/>
                <a:ea typeface="华文细黑" pitchFamily="2" charset="-122"/>
              </a:rPr>
              <a:t>字体颜色</a:t>
            </a:r>
            <a:r>
              <a:rPr lang="en-US" altLang="zh-CN" sz="900" dirty="0">
                <a:solidFill>
                  <a:srgbClr val="FFFFFF"/>
                </a:solidFill>
                <a:latin typeface="Arial" charset="0"/>
                <a:ea typeface="华文细黑" pitchFamily="2" charset="-122"/>
              </a:rPr>
              <a:t>:</a:t>
            </a:r>
            <a:r>
              <a:rPr lang="zh-CN" altLang="en-US" sz="900" dirty="0">
                <a:solidFill>
                  <a:srgbClr val="FFFFFF"/>
                </a:solidFill>
                <a:latin typeface="Arial" charset="0"/>
                <a:ea typeface="华文细黑" pitchFamily="2" charset="-122"/>
              </a:rPr>
              <a:t>反白</a:t>
            </a:r>
          </a:p>
          <a:p>
            <a:pPr algn="r" defTabSz="654698" eaLnBrk="0" hangingPunct="0">
              <a:lnSpc>
                <a:spcPct val="125000"/>
              </a:lnSpc>
              <a:defRPr/>
            </a:pPr>
            <a:r>
              <a:rPr lang="zh-CN" altLang="en-US" sz="900" dirty="0">
                <a:solidFill>
                  <a:srgbClr val="FFFFFF"/>
                </a:solidFill>
                <a:latin typeface="Arial" charset="0"/>
                <a:ea typeface="华文细黑" pitchFamily="2" charset="-122"/>
              </a:rPr>
              <a:t>字体</a:t>
            </a:r>
            <a:r>
              <a:rPr lang="en-US" altLang="zh-CN" sz="900" dirty="0">
                <a:solidFill>
                  <a:srgbClr val="FFFFFF"/>
                </a:solidFill>
                <a:latin typeface="Arial" charset="0"/>
                <a:ea typeface="华文细黑" pitchFamily="2" charset="-122"/>
              </a:rPr>
              <a:t>:</a:t>
            </a:r>
            <a:r>
              <a:rPr lang="zh-CN" altLang="en-US" sz="900" dirty="0">
                <a:solidFill>
                  <a:srgbClr val="FFFFFF"/>
                </a:solidFill>
                <a:latin typeface="Arial" charset="0"/>
                <a:ea typeface="华文细黑" pitchFamily="2" charset="-122"/>
              </a:rPr>
              <a:t>细黑体</a:t>
            </a:r>
          </a:p>
          <a:p>
            <a:pPr algn="r" defTabSz="654698" eaLnBrk="0" hangingPunct="0">
              <a:lnSpc>
                <a:spcPct val="125000"/>
              </a:lnSpc>
              <a:defRPr/>
            </a:pPr>
            <a:endParaRPr lang="zh-CN" altLang="en-US" sz="900" dirty="0">
              <a:solidFill>
                <a:srgbClr val="FFFFFF"/>
              </a:solidFill>
              <a:latin typeface="Arial" charset="0"/>
              <a:ea typeface="华文细黑" pitchFamily="2" charset="-122"/>
            </a:endParaRPr>
          </a:p>
          <a:p>
            <a:pPr algn="r" defTabSz="654698" eaLnBrk="0" hangingPunct="0">
              <a:lnSpc>
                <a:spcPct val="125000"/>
              </a:lnSpc>
              <a:defRPr/>
            </a:pPr>
            <a:endParaRPr lang="zh-CN" altLang="en-US" sz="900" dirty="0">
              <a:solidFill>
                <a:srgbClr val="FFFFFF"/>
              </a:solidFill>
              <a:latin typeface="Arial" charset="0"/>
              <a:ea typeface="华文细黑" pitchFamily="2" charset="-122"/>
            </a:endParaRPr>
          </a:p>
          <a:p>
            <a:pPr algn="r" defTabSz="654698" eaLnBrk="0" hangingPunct="0">
              <a:lnSpc>
                <a:spcPct val="125000"/>
              </a:lnSpc>
              <a:defRPr/>
            </a:pPr>
            <a:endParaRPr lang="zh-CN" altLang="en-US" sz="900" dirty="0">
              <a:solidFill>
                <a:srgbClr val="FFFFFF"/>
              </a:solidFill>
              <a:latin typeface="Arial" charset="0"/>
              <a:ea typeface="华文细黑" pitchFamily="2" charset="-122"/>
            </a:endParaRPr>
          </a:p>
          <a:p>
            <a:pPr algn="r" defTabSz="654698" eaLnBrk="0" hangingPunct="0">
              <a:lnSpc>
                <a:spcPct val="125000"/>
              </a:lnSpc>
              <a:spcBef>
                <a:spcPct val="50000"/>
              </a:spcBef>
              <a:defRPr/>
            </a:pPr>
            <a:endParaRPr lang="zh-CN" altLang="en-US" sz="900" dirty="0">
              <a:solidFill>
                <a:srgbClr val="000000"/>
              </a:solidFill>
              <a:latin typeface="Arial" charset="0"/>
              <a:ea typeface="华文细黑" pitchFamily="2" charset="-122"/>
            </a:endParaRPr>
          </a:p>
        </p:txBody>
      </p:sp>
      <p:sp>
        <p:nvSpPr>
          <p:cNvPr id="664580" name="Rectangle 4"/>
          <p:cNvSpPr>
            <a:spLocks noGrp="1" noChangeArrowheads="1"/>
          </p:cNvSpPr>
          <p:nvPr>
            <p:ph type="ctrTitle" sz="quarter"/>
          </p:nvPr>
        </p:nvSpPr>
        <p:spPr>
          <a:xfrm>
            <a:off x="685621" y="1043985"/>
            <a:ext cx="5304044" cy="1249867"/>
          </a:xfrm>
        </p:spPr>
        <p:txBody>
          <a:bodyPr lIns="65497" tIns="32734" rIns="65497" bIns="32734"/>
          <a:lstStyle>
            <a:lvl1pPr algn="ctr">
              <a:defRPr sz="3400" b="1">
                <a:solidFill>
                  <a:schemeClr val="bg1"/>
                </a:solidFill>
              </a:defRPr>
            </a:lvl1pPr>
          </a:lstStyle>
          <a:p>
            <a:r>
              <a:rPr lang="zh-CN" altLang="en-US"/>
              <a:t>单击此处编辑母版标题样式</a:t>
            </a:r>
          </a:p>
        </p:txBody>
      </p:sp>
      <p:sp>
        <p:nvSpPr>
          <p:cNvPr id="664581" name="Rectangle 5"/>
          <p:cNvSpPr>
            <a:spLocks noGrp="1" noChangeArrowheads="1"/>
          </p:cNvSpPr>
          <p:nvPr>
            <p:ph type="subTitle" sz="quarter" idx="1"/>
          </p:nvPr>
        </p:nvSpPr>
        <p:spPr>
          <a:xfrm>
            <a:off x="684444" y="2386663"/>
            <a:ext cx="5305234" cy="648740"/>
          </a:xfrm>
        </p:spPr>
        <p:txBody>
          <a:bodyPr lIns="65497" tIns="32734" rIns="65497" bIns="32734"/>
          <a:lstStyle>
            <a:lvl1pPr marL="0" indent="0" algn="ctr">
              <a:buFont typeface="Wingdings" pitchFamily="2" charset="2"/>
              <a:buNone/>
              <a:defRPr sz="1700" b="0">
                <a:solidFill>
                  <a:schemeClr val="bg1"/>
                </a:solidFill>
                <a:latin typeface="华文细黑" pitchFamily="2" charset="-122"/>
              </a:defRPr>
            </a:lvl1pPr>
          </a:lstStyle>
          <a:p>
            <a:r>
              <a:rPr lang="zh-CN" altLang="en-US"/>
              <a:t>单击此处编辑母版副标题样式</a:t>
            </a:r>
          </a:p>
        </p:txBody>
      </p:sp>
      <p:sp>
        <p:nvSpPr>
          <p:cNvPr id="11" name="Date Placeholder 10"/>
          <p:cNvSpPr>
            <a:spLocks noGrp="1" noChangeArrowheads="1"/>
          </p:cNvSpPr>
          <p:nvPr>
            <p:ph type="dt" sz="quarter" idx="10"/>
          </p:nvPr>
        </p:nvSpPr>
        <p:spPr bwMode="auto">
          <a:xfrm>
            <a:off x="684244" y="273050"/>
            <a:ext cx="2135187" cy="355600"/>
          </a:xfrm>
          <a:prstGeom prst="rect">
            <a:avLst/>
          </a:prstGeom>
          <a:ln>
            <a:miter lim="800000"/>
            <a:headEnd/>
            <a:tailEnd/>
          </a:ln>
        </p:spPr>
        <p:txBody>
          <a:bodyPr vert="horz" wrap="square" lIns="65497" tIns="32734" rIns="65497" bIns="32734" numCol="1" anchor="t" anchorCtr="0" compatLnSpc="1">
            <a:prstTxWarp prst="textNoShape">
              <a:avLst/>
            </a:prstTxWarp>
          </a:bodyPr>
          <a:lstStyle>
            <a:lvl1pPr eaLnBrk="0" hangingPunct="0">
              <a:defRPr sz="1000" b="0">
                <a:solidFill>
                  <a:srgbClr val="000000"/>
                </a:solidFill>
                <a:latin typeface="FrutigerNext LT Regular" pitchFamily="34" charset="0"/>
                <a:ea typeface="MS PGothic" pitchFamily="34" charset="-128"/>
              </a:defRPr>
            </a:lvl1pPr>
          </a:lstStyle>
          <a:p>
            <a:pPr>
              <a:defRPr/>
            </a:pPr>
            <a:fld id="{61F46656-0F26-4B27-82FE-2035168C0D12}" type="datetime1">
              <a:rPr lang="zh-CN" altLang="en-US"/>
              <a:pPr>
                <a:defRPr/>
              </a:pPr>
              <a:t>2016/5/18</a:t>
            </a:fld>
            <a:endParaRPr lang="en-US" altLang="zh-CN"/>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7508875" y="4192247"/>
            <a:ext cx="763588" cy="572691"/>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586979"/>
            <a:ext cx="9144000" cy="2857500"/>
          </a:xfrm>
          <a:prstGeom prst="rect">
            <a:avLst/>
          </a:prstGeom>
          <a:noFill/>
          <a:ln w="9525">
            <a:noFill/>
            <a:miter lim="800000"/>
            <a:headEnd/>
            <a:tailEnd/>
          </a:ln>
        </p:spPr>
      </p:pic>
      <p:sp>
        <p:nvSpPr>
          <p:cNvPr id="6" name="Text Box 20"/>
          <p:cNvSpPr txBox="1">
            <a:spLocks noChangeArrowheads="1"/>
          </p:cNvSpPr>
          <p:nvPr/>
        </p:nvSpPr>
        <p:spPr bwMode="auto">
          <a:xfrm>
            <a:off x="652506" y="4655369"/>
            <a:ext cx="2612118" cy="265017"/>
          </a:xfrm>
          <a:prstGeom prst="rect">
            <a:avLst/>
          </a:prstGeom>
          <a:noFill/>
          <a:ln w="9525">
            <a:noFill/>
            <a:miter lim="800000"/>
            <a:headEnd/>
            <a:tailEnd/>
          </a:ln>
        </p:spPr>
        <p:txBody>
          <a:bodyPr wrap="none" lIns="79562" tIns="39787" rIns="79562" bIns="39787">
            <a:spAutoFit/>
          </a:bodyPr>
          <a:lstStyle/>
          <a:p>
            <a:pPr defTabSz="796109" eaLnBrk="0" hangingPunct="0">
              <a:defRPr/>
            </a:pPr>
            <a:r>
              <a:rPr lang="en-US" altLang="zh-CN" sz="1200" dirty="0" err="1">
                <a:solidFill>
                  <a:srgbClr val="000000"/>
                </a:solidFill>
                <a:latin typeface="FrutigerNext LT Bold" pitchFamily="1" charset="0"/>
                <a:ea typeface="MS PGothic" pitchFamily="34" charset="-128"/>
              </a:rPr>
              <a:t>HUAWEI</a:t>
            </a:r>
            <a:r>
              <a:rPr lang="en-US" altLang="zh-CN" sz="1200" dirty="0">
                <a:solidFill>
                  <a:srgbClr val="000000"/>
                </a:solidFill>
                <a:latin typeface="FrutigerNext LT Bold" pitchFamily="1" charset="0"/>
                <a:ea typeface="MS PGothic" pitchFamily="34" charset="-128"/>
              </a:rPr>
              <a:t> TECHNOLOGIES CO., LTD.</a:t>
            </a:r>
            <a:endParaRPr lang="en-US" altLang="zh-CN" sz="2200" dirty="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7224742" y="3070642"/>
            <a:ext cx="1452124" cy="265136"/>
          </a:xfrm>
          <a:prstGeom prst="rect">
            <a:avLst/>
          </a:prstGeom>
          <a:noFill/>
          <a:ln w="9525">
            <a:noFill/>
            <a:miter lim="800000"/>
            <a:headEnd/>
            <a:tailEnd/>
          </a:ln>
        </p:spPr>
        <p:txBody>
          <a:bodyPr wrap="none" lIns="79562" tIns="39787" rIns="79562" bIns="39787">
            <a:spAutoFit/>
          </a:bodyPr>
          <a:lstStyle/>
          <a:p>
            <a:pPr defTabSz="796109" eaLnBrk="0" hangingPunct="0">
              <a:defRPr/>
            </a:pPr>
            <a:r>
              <a:rPr lang="en-US" altLang="zh-CN" sz="1200" dirty="0" err="1">
                <a:solidFill>
                  <a:srgbClr val="FFFFFF"/>
                </a:solidFill>
                <a:latin typeface="FrutigerNext LT Regular" pitchFamily="34" charset="0"/>
                <a:ea typeface="ＭＳ Ｐゴシック" pitchFamily="34" charset="-128"/>
              </a:rPr>
              <a:t>www.huawei.com</a:t>
            </a:r>
            <a:endParaRPr lang="en-US" altLang="zh-CN" sz="1200" dirty="0">
              <a:solidFill>
                <a:srgbClr val="FFFFFF"/>
              </a:solidFill>
              <a:latin typeface="FrutigerNext LT Regular" pitchFamily="34" charset="0"/>
              <a:ea typeface="ＭＳ Ｐゴシック" pitchFamily="34" charset="-128"/>
            </a:endParaRPr>
          </a:p>
        </p:txBody>
      </p:sp>
      <p:sp>
        <p:nvSpPr>
          <p:cNvPr id="8" name="Rectangle 23"/>
          <p:cNvSpPr>
            <a:spLocks noChangeArrowheads="1"/>
          </p:cNvSpPr>
          <p:nvPr/>
        </p:nvSpPr>
        <p:spPr bwMode="auto">
          <a:xfrm>
            <a:off x="3984645" y="4655406"/>
            <a:ext cx="1641790" cy="264981"/>
          </a:xfrm>
          <a:prstGeom prst="rect">
            <a:avLst/>
          </a:prstGeom>
          <a:noFill/>
          <a:ln w="9525" algn="ctr">
            <a:noFill/>
            <a:miter lim="800000"/>
            <a:headEnd/>
            <a:tailEnd/>
          </a:ln>
          <a:effectLst/>
        </p:spPr>
        <p:txBody>
          <a:bodyPr wrap="none" lIns="79531" tIns="39769" rIns="79531" bIns="39769">
            <a:spAutoFit/>
          </a:bodyPr>
          <a:lstStyle/>
          <a:p>
            <a:pPr defTabSz="796109" eaLnBrk="0" hangingPunct="0">
              <a:defRPr/>
            </a:pPr>
            <a:r>
              <a:rPr lang="en-US" altLang="zh-CN" sz="1200" dirty="0" err="1">
                <a:solidFill>
                  <a:srgbClr val="000000"/>
                </a:solidFill>
                <a:latin typeface="FrutigerNext LT Bold" pitchFamily="1" charset="0"/>
                <a:ea typeface="ＭＳ Ｐゴシック" pitchFamily="34" charset="-128"/>
              </a:rPr>
              <a:t>Huawei</a:t>
            </a:r>
            <a:r>
              <a:rPr lang="en-US" altLang="zh-CN" sz="1200" dirty="0">
                <a:solidFill>
                  <a:srgbClr val="000000"/>
                </a:solidFill>
                <a:latin typeface="FrutigerNext LT Bold" pitchFamily="1" charset="0"/>
                <a:ea typeface="ＭＳ Ｐゴシック" pitchFamily="34" charset="-128"/>
              </a:rPr>
              <a:t> Confidential </a:t>
            </a:r>
          </a:p>
        </p:txBody>
      </p:sp>
      <p:sp>
        <p:nvSpPr>
          <p:cNvPr id="9" name="Rectangle 25"/>
          <p:cNvSpPr>
            <a:spLocks noChangeArrowheads="1"/>
          </p:cNvSpPr>
          <p:nvPr/>
        </p:nvSpPr>
        <p:spPr bwMode="auto">
          <a:xfrm>
            <a:off x="6792966" y="185804"/>
            <a:ext cx="1401340" cy="295758"/>
          </a:xfrm>
          <a:prstGeom prst="rect">
            <a:avLst/>
          </a:prstGeom>
          <a:noFill/>
          <a:ln w="9525" algn="ctr">
            <a:noFill/>
            <a:miter lim="800000"/>
            <a:headEnd/>
            <a:tailEnd/>
          </a:ln>
          <a:effectLst/>
        </p:spPr>
        <p:txBody>
          <a:bodyPr wrap="none" lIns="79531" tIns="39769" rIns="79531" bIns="39769">
            <a:spAutoFit/>
          </a:bodyPr>
          <a:lstStyle/>
          <a:p>
            <a:pPr defTabSz="796109" eaLnBrk="0" hangingPunct="0">
              <a:defRPr/>
            </a:pPr>
            <a:r>
              <a:rPr lang="en-US" altLang="zh-CN" sz="1400" b="1" dirty="0">
                <a:solidFill>
                  <a:srgbClr val="666666"/>
                </a:solidFill>
                <a:latin typeface="FrutigerNext LT Regular" pitchFamily="34" charset="0"/>
                <a:ea typeface="ＭＳ Ｐゴシック" pitchFamily="34" charset="-128"/>
              </a:rPr>
              <a:t>Security Level:</a:t>
            </a:r>
            <a:r>
              <a:rPr lang="zh-CN" altLang="en-US" sz="1400" b="1" dirty="0">
                <a:solidFill>
                  <a:srgbClr val="666666"/>
                </a:solidFill>
                <a:latin typeface="FrutigerNext LT Regular" pitchFamily="34" charset="0"/>
                <a:ea typeface="ＭＳ Ｐゴシック" pitchFamily="34" charset="-128"/>
              </a:rPr>
              <a:t> </a:t>
            </a:r>
          </a:p>
        </p:txBody>
      </p:sp>
      <p:sp>
        <p:nvSpPr>
          <p:cNvPr id="10" name="Text Box 66"/>
          <p:cNvSpPr txBox="1">
            <a:spLocks noChangeArrowheads="1"/>
          </p:cNvSpPr>
          <p:nvPr/>
        </p:nvSpPr>
        <p:spPr bwMode="auto">
          <a:xfrm>
            <a:off x="-1968500" y="991826"/>
            <a:ext cx="1968500" cy="3869864"/>
          </a:xfrm>
          <a:prstGeom prst="rect">
            <a:avLst/>
          </a:prstGeom>
          <a:noFill/>
          <a:ln w="9525" algn="ctr">
            <a:noFill/>
            <a:miter lim="800000"/>
            <a:headEnd/>
            <a:tailEnd/>
          </a:ln>
          <a:effectLst/>
        </p:spPr>
        <p:txBody>
          <a:bodyPr lIns="79577" tIns="39794" rIns="79577" bIns="39794">
            <a:spAutoFit/>
          </a:bodyPr>
          <a:lstStyle/>
          <a:p>
            <a:pPr algn="r" defTabSz="796109" eaLnBrk="0" hangingPunct="0">
              <a:lnSpc>
                <a:spcPct val="125000"/>
              </a:lnSpc>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:40-</a:t>
            </a:r>
            <a:r>
              <a:rPr lang="en-US" altLang="zh-CN" sz="1100" dirty="0" err="1">
                <a:solidFill>
                  <a:srgbClr val="FFFFFF"/>
                </a:solidFill>
                <a:latin typeface="Arial" charset="0"/>
                <a:ea typeface="华文细黑" pitchFamily="2" charset="-122"/>
              </a:rPr>
              <a:t>47pt</a:t>
            </a:r>
            <a:r>
              <a:rPr lang="en-US" altLang="zh-CN" sz="1100" dirty="0">
                <a:solidFill>
                  <a:srgbClr val="FFFFFF"/>
                </a:solidFill>
                <a:latin typeface="Arial" charset="0"/>
                <a:ea typeface="华文细黑" pitchFamily="2" charset="-122"/>
              </a:rPr>
              <a:t>  </a:t>
            </a:r>
          </a:p>
          <a:p>
            <a:pPr algn="r" defTabSz="796109" eaLnBrk="0" hangingPunct="0">
              <a:lnSpc>
                <a:spcPct val="125000"/>
              </a:lnSpc>
              <a:defRPr/>
            </a:pP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:26-</a:t>
            </a:r>
            <a:r>
              <a:rPr lang="en-US" altLang="zh-CN" sz="1100" dirty="0" err="1">
                <a:solidFill>
                  <a:srgbClr val="FFFFFF"/>
                </a:solidFill>
                <a:latin typeface="Arial" charset="0"/>
                <a:ea typeface="华文细黑" pitchFamily="2" charset="-122"/>
              </a:rPr>
              <a:t>30pt</a:t>
            </a:r>
            <a:endParaRPr lang="en-US" altLang="zh-CN" sz="1100" dirty="0">
              <a:solidFill>
                <a:srgbClr val="FFFFFF"/>
              </a:solidFill>
              <a:latin typeface="Arial" charset="0"/>
              <a:ea typeface="华文细黑" pitchFamily="2" charset="-122"/>
            </a:endParaRPr>
          </a:p>
          <a:p>
            <a:pPr algn="r" defTabSz="796109"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6109" eaLnBrk="0" hangingPunct="0">
              <a:lnSpc>
                <a:spcPct val="125000"/>
              </a:lnSpc>
              <a:defRPr/>
            </a:pPr>
            <a:r>
              <a:rPr lang="zh-CN" altLang="en-US" sz="1100" dirty="0">
                <a:solidFill>
                  <a:srgbClr val="FFFFFF"/>
                </a:solidFill>
                <a:latin typeface="Arial" charset="0"/>
                <a:ea typeface="华文细黑" pitchFamily="2" charset="-122"/>
              </a:rPr>
              <a:t>内部使用字体 </a:t>
            </a:r>
            <a:r>
              <a:rPr lang="en-US" altLang="zh-CN" sz="1100" dirty="0">
                <a:solidFill>
                  <a:srgbClr val="FFFFFF"/>
                </a:solidFill>
                <a:latin typeface="Arial" charset="0"/>
                <a:ea typeface="华文细黑" pitchFamily="2" charset="-122"/>
              </a:rPr>
              <a:t>:</a:t>
            </a:r>
          </a:p>
          <a:p>
            <a:pPr algn="r" defTabSz="796109" eaLnBrk="0" hangingPunct="0">
              <a:lnSpc>
                <a:spcPct val="125000"/>
              </a:lnSpc>
              <a:defRPr/>
            </a:pPr>
            <a:r>
              <a:rPr lang="en-US" altLang="zh-CN" sz="1100" dirty="0" err="1">
                <a:solidFill>
                  <a:srgbClr val="FFFFFF"/>
                </a:solidFill>
                <a:latin typeface="Arial" charset="0"/>
                <a:ea typeface="华文细黑" pitchFamily="2" charset="-122"/>
              </a:rPr>
              <a:t>FrutigerNext</a:t>
            </a:r>
            <a:r>
              <a:rPr lang="en-US" altLang="zh-CN" sz="1100" dirty="0">
                <a:solidFill>
                  <a:srgbClr val="FFFFFF"/>
                </a:solidFill>
                <a:latin typeface="Arial" charset="0"/>
                <a:ea typeface="华文细黑" pitchFamily="2" charset="-122"/>
              </a:rPr>
              <a:t> LT Medium</a:t>
            </a:r>
          </a:p>
          <a:p>
            <a:pPr algn="r" defTabSz="796109" eaLnBrk="0" hangingPunct="0">
              <a:lnSpc>
                <a:spcPct val="125000"/>
              </a:lnSpc>
              <a:defRPr/>
            </a:pPr>
            <a:r>
              <a:rPr lang="zh-CN" altLang="en-US" sz="1100" dirty="0">
                <a:solidFill>
                  <a:srgbClr val="FFFFFF"/>
                </a:solidFill>
                <a:latin typeface="Arial" charset="0"/>
                <a:ea typeface="华文细黑" pitchFamily="2" charset="-122"/>
              </a:rPr>
              <a:t>外部使用字体 </a:t>
            </a:r>
            <a:r>
              <a:rPr lang="en-US" altLang="zh-CN" sz="1100" dirty="0">
                <a:solidFill>
                  <a:srgbClr val="FFFFFF"/>
                </a:solidFill>
                <a:latin typeface="Arial" charset="0"/>
                <a:ea typeface="华文细黑" pitchFamily="2" charset="-122"/>
              </a:rPr>
              <a:t>: Arial</a:t>
            </a:r>
            <a:endParaRPr lang="zh-CN" altLang="en-US" sz="1100" dirty="0">
              <a:solidFill>
                <a:srgbClr val="FFFFFF"/>
              </a:solidFill>
              <a:latin typeface="Arial" charset="0"/>
              <a:ea typeface="华文细黑" pitchFamily="2" charset="-122"/>
            </a:endParaRPr>
          </a:p>
          <a:p>
            <a:pPr algn="r" defTabSz="796109" eaLnBrk="0" hangingPunct="0">
              <a:lnSpc>
                <a:spcPct val="125000"/>
              </a:lnSpc>
              <a:defRPr/>
            </a:pPr>
            <a:endParaRPr lang="zh-CN" altLang="en-US" sz="1100" dirty="0">
              <a:solidFill>
                <a:srgbClr val="FFFFFF"/>
              </a:solidFill>
              <a:latin typeface="Arial" charset="0"/>
              <a:ea typeface="华文细黑" pitchFamily="2" charset="-122"/>
            </a:endParaRPr>
          </a:p>
          <a:p>
            <a:pPr algn="r" defTabSz="796109" eaLnBrk="0" hangingPunct="0">
              <a:lnSpc>
                <a:spcPct val="125000"/>
              </a:lnSpc>
              <a:defRPr/>
            </a:pPr>
            <a:endParaRPr lang="zh-CN" altLang="en-US" sz="1100" dirty="0">
              <a:solidFill>
                <a:srgbClr val="FFFFFF"/>
              </a:solidFill>
              <a:latin typeface="Arial" charset="0"/>
              <a:ea typeface="华文细黑" pitchFamily="2" charset="-122"/>
            </a:endParaRPr>
          </a:p>
          <a:p>
            <a:pPr algn="r" defTabSz="796109" eaLnBrk="0" hangingPunct="0">
              <a:lnSpc>
                <a:spcPct val="125000"/>
              </a:lnSpc>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:35-</a:t>
            </a:r>
            <a:r>
              <a:rPr lang="en-US" altLang="zh-CN" sz="1100" dirty="0" err="1">
                <a:solidFill>
                  <a:srgbClr val="FFFFFF"/>
                </a:solidFill>
                <a:latin typeface="Arial" charset="0"/>
                <a:ea typeface="华文细黑" pitchFamily="2" charset="-122"/>
              </a:rPr>
              <a:t>47pt</a:t>
            </a:r>
            <a:endParaRPr lang="en-US" altLang="zh-CN" sz="1100" dirty="0">
              <a:solidFill>
                <a:srgbClr val="FFFFFF"/>
              </a:solidFill>
              <a:latin typeface="Arial" charset="0"/>
              <a:ea typeface="华文细黑" pitchFamily="2" charset="-122"/>
            </a:endParaRPr>
          </a:p>
          <a:p>
            <a:pPr algn="r" defTabSz="796109"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6109" eaLnBrk="0" hangingPunct="0">
              <a:lnSpc>
                <a:spcPct val="125000"/>
              </a:lnSpc>
              <a:defRPr/>
            </a:pPr>
            <a:r>
              <a:rPr lang="en-US" altLang="zh-CN" sz="1100" dirty="0">
                <a:solidFill>
                  <a:srgbClr val="FFFFFF"/>
                </a:solidFill>
                <a:latin typeface="Arial" charset="0"/>
                <a:ea typeface="华文细黑" pitchFamily="2" charset="-122"/>
              </a:rPr>
              <a:t>  </a:t>
            </a: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:24-</a:t>
            </a:r>
            <a:r>
              <a:rPr lang="en-US" altLang="zh-CN" sz="1100" dirty="0" err="1">
                <a:solidFill>
                  <a:srgbClr val="FFFFFF"/>
                </a:solidFill>
                <a:latin typeface="Arial" charset="0"/>
                <a:ea typeface="华文细黑" pitchFamily="2" charset="-122"/>
              </a:rPr>
              <a:t>28pt</a:t>
            </a:r>
            <a:endParaRPr lang="zh-CN" altLang="en-US" sz="1100" dirty="0">
              <a:solidFill>
                <a:srgbClr val="FFFFFF"/>
              </a:solidFill>
              <a:latin typeface="Arial" charset="0"/>
              <a:ea typeface="华文细黑" pitchFamily="2" charset="-122"/>
            </a:endParaRPr>
          </a:p>
          <a:p>
            <a:pPr algn="r" defTabSz="796109"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6109"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a:t>
            </a:r>
          </a:p>
          <a:p>
            <a:pPr algn="r" defTabSz="796109" eaLnBrk="0" hangingPunct="0">
              <a:lnSpc>
                <a:spcPct val="125000"/>
              </a:lnSpc>
              <a:defRPr/>
            </a:pPr>
            <a:endParaRPr lang="zh-CN" altLang="en-US" sz="1100" dirty="0">
              <a:solidFill>
                <a:srgbClr val="FFFFFF"/>
              </a:solidFill>
              <a:latin typeface="Arial" charset="0"/>
              <a:ea typeface="华文细黑" pitchFamily="2" charset="-122"/>
            </a:endParaRPr>
          </a:p>
          <a:p>
            <a:pPr algn="r" defTabSz="796109" eaLnBrk="0" hangingPunct="0">
              <a:lnSpc>
                <a:spcPct val="125000"/>
              </a:lnSpc>
              <a:defRPr/>
            </a:pPr>
            <a:endParaRPr lang="zh-CN" altLang="en-US" sz="1100" dirty="0">
              <a:solidFill>
                <a:srgbClr val="FFFFFF"/>
              </a:solidFill>
              <a:latin typeface="Arial" charset="0"/>
              <a:ea typeface="华文细黑" pitchFamily="2" charset="-122"/>
            </a:endParaRPr>
          </a:p>
          <a:p>
            <a:pPr algn="r" defTabSz="796109" eaLnBrk="0" hangingPunct="0">
              <a:lnSpc>
                <a:spcPct val="125000"/>
              </a:lnSpc>
              <a:defRPr/>
            </a:pPr>
            <a:endParaRPr lang="zh-CN" altLang="en-US" sz="1100" dirty="0">
              <a:solidFill>
                <a:srgbClr val="FFFFFF"/>
              </a:solidFill>
              <a:latin typeface="Arial" charset="0"/>
              <a:ea typeface="华文细黑" pitchFamily="2" charset="-122"/>
            </a:endParaRPr>
          </a:p>
          <a:p>
            <a:pPr algn="r" defTabSz="796109" eaLnBrk="0" hangingPunct="0">
              <a:lnSpc>
                <a:spcPct val="125000"/>
              </a:lnSpc>
              <a:spcBef>
                <a:spcPct val="50000"/>
              </a:spcBef>
              <a:defRPr/>
            </a:pPr>
            <a:endParaRPr lang="zh-CN" altLang="en-US" sz="1100" dirty="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636613" y="1044214"/>
            <a:ext cx="5303837" cy="1250157"/>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684251" y="2387210"/>
            <a:ext cx="5305425" cy="648890"/>
          </a:xfrm>
        </p:spPr>
        <p:txBody>
          <a:bodyPr lIns="79577" tIns="39794" rIns="79577" bIns="39794"/>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684213" y="211935"/>
            <a:ext cx="2133600" cy="355998"/>
          </a:xfrm>
        </p:spPr>
        <p:txBody>
          <a:bodyPr lIns="79577" tIns="39794" rIns="79577" bIns="39794"/>
          <a:lstStyle>
            <a:lvl1pPr>
              <a:lnSpc>
                <a:spcPct val="100000"/>
              </a:lnSpc>
              <a:defRPr>
                <a:latin typeface="FrutigerNext LT Regular" pitchFamily="34" charset="0"/>
              </a:defRPr>
            </a:lvl1pPr>
          </a:lstStyle>
          <a:p>
            <a:pPr>
              <a:defRPr/>
            </a:pPr>
            <a:fld id="{E2701859-77D4-40B7-9A95-6F3ACBFF1733}" type="datetime1">
              <a:rPr lang="zh-CN" altLang="en-US">
                <a:solidFill>
                  <a:srgbClr val="000000"/>
                </a:solidFill>
              </a:rPr>
              <a:pPr>
                <a:defRPr/>
              </a:pPr>
              <a:t>2016/5/18</a:t>
            </a:fld>
            <a:endParaRPr lang="en-US" altLang="zh-CN">
              <a:solidFill>
                <a:srgbClr val="000000"/>
              </a:solidFil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E9DDCC8-ADFC-427F-B3A0-C0435C79A23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222"/>
            <a:ext cx="7772400" cy="102155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47"/>
            <a:ext cx="7772400" cy="1125140"/>
          </a:xfrm>
        </p:spPr>
        <p:txBody>
          <a:bodyPr anchor="b"/>
          <a:lstStyle>
            <a:lvl1pPr marL="0" indent="0">
              <a:buNone/>
              <a:defRPr sz="2000"/>
            </a:lvl1pPr>
            <a:lvl2pPr marL="454014" indent="0">
              <a:buNone/>
              <a:defRPr sz="1800"/>
            </a:lvl2pPr>
            <a:lvl3pPr marL="908033" indent="0">
              <a:buNone/>
              <a:defRPr sz="1600"/>
            </a:lvl3pPr>
            <a:lvl4pPr marL="1362052" indent="0">
              <a:buNone/>
              <a:defRPr sz="1400"/>
            </a:lvl4pPr>
            <a:lvl5pPr marL="1816070" indent="0">
              <a:buNone/>
              <a:defRPr sz="1400"/>
            </a:lvl5pPr>
            <a:lvl6pPr marL="2270087" indent="0">
              <a:buNone/>
              <a:defRPr sz="1400"/>
            </a:lvl6pPr>
            <a:lvl7pPr marL="2724106" indent="0">
              <a:buNone/>
              <a:defRPr sz="1400"/>
            </a:lvl7pPr>
            <a:lvl8pPr marL="3178126" indent="0">
              <a:buNone/>
              <a:defRPr sz="1400"/>
            </a:lvl8pPr>
            <a:lvl9pPr marL="3632142"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F5F0C28D-A770-4107-AD39-BDC85EFCC62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500" y="1231135"/>
            <a:ext cx="3887787"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736" y="1231135"/>
            <a:ext cx="3889375"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5BC317D-C48F-43DA-B96A-8234353E7BDB}"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8"/>
            <a:ext cx="4040188" cy="479822"/>
          </a:xfrm>
        </p:spPr>
        <p:txBody>
          <a:bodyPr anchor="b"/>
          <a:lstStyle>
            <a:lvl1pPr marL="0" indent="0">
              <a:buNone/>
              <a:defRPr sz="2400" b="1"/>
            </a:lvl1pPr>
            <a:lvl2pPr marL="454014" indent="0">
              <a:buNone/>
              <a:defRPr sz="2000" b="1"/>
            </a:lvl2pPr>
            <a:lvl3pPr marL="908033" indent="0">
              <a:buNone/>
              <a:defRPr sz="1800" b="1"/>
            </a:lvl3pPr>
            <a:lvl4pPr marL="1362052" indent="0">
              <a:buNone/>
              <a:defRPr sz="1600" b="1"/>
            </a:lvl4pPr>
            <a:lvl5pPr marL="1816070" indent="0">
              <a:buNone/>
              <a:defRPr sz="1600" b="1"/>
            </a:lvl5pPr>
            <a:lvl6pPr marL="2270087" indent="0">
              <a:buNone/>
              <a:defRPr sz="1600" b="1"/>
            </a:lvl6pPr>
            <a:lvl7pPr marL="2724106" indent="0">
              <a:buNone/>
              <a:defRPr sz="1600" b="1"/>
            </a:lvl7pPr>
            <a:lvl8pPr marL="3178126" indent="0">
              <a:buNone/>
              <a:defRPr sz="1600" b="1"/>
            </a:lvl8pPr>
            <a:lvl9pPr marL="3632142"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119" y="1151338"/>
            <a:ext cx="4041775" cy="479822"/>
          </a:xfrm>
        </p:spPr>
        <p:txBody>
          <a:bodyPr anchor="b"/>
          <a:lstStyle>
            <a:lvl1pPr marL="0" indent="0">
              <a:buNone/>
              <a:defRPr sz="2400" b="1"/>
            </a:lvl1pPr>
            <a:lvl2pPr marL="454014" indent="0">
              <a:buNone/>
              <a:defRPr sz="2000" b="1"/>
            </a:lvl2pPr>
            <a:lvl3pPr marL="908033" indent="0">
              <a:buNone/>
              <a:defRPr sz="1800" b="1"/>
            </a:lvl3pPr>
            <a:lvl4pPr marL="1362052" indent="0">
              <a:buNone/>
              <a:defRPr sz="1600" b="1"/>
            </a:lvl4pPr>
            <a:lvl5pPr marL="1816070" indent="0">
              <a:buNone/>
              <a:defRPr sz="1600" b="1"/>
            </a:lvl5pPr>
            <a:lvl6pPr marL="2270087" indent="0">
              <a:buNone/>
              <a:defRPr sz="1600" b="1"/>
            </a:lvl6pPr>
            <a:lvl7pPr marL="2724106" indent="0">
              <a:buNone/>
              <a:defRPr sz="1600" b="1"/>
            </a:lvl7pPr>
            <a:lvl8pPr marL="3178126" indent="0">
              <a:buNone/>
              <a:defRPr sz="1600" b="1"/>
            </a:lvl8pPr>
            <a:lvl9pPr marL="3632142"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11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D49F40D2-A04C-4407-A176-E43C7127B00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C2CF77C-7BCE-42CC-8682-C26D5DF14DA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B81E4664-7A89-4BAF-B687-66FA427378E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67" y="204792"/>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1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67" y="1076335"/>
            <a:ext cx="3008313" cy="3518297"/>
          </a:xfrm>
        </p:spPr>
        <p:txBody>
          <a:bodyPr/>
          <a:lstStyle>
            <a:lvl1pPr marL="0" indent="0">
              <a:buNone/>
              <a:defRPr sz="1400"/>
            </a:lvl1pPr>
            <a:lvl2pPr marL="454014" indent="0">
              <a:buNone/>
              <a:defRPr sz="1200"/>
            </a:lvl2pPr>
            <a:lvl3pPr marL="908033" indent="0">
              <a:buNone/>
              <a:defRPr sz="1000"/>
            </a:lvl3pPr>
            <a:lvl4pPr marL="1362052" indent="0">
              <a:buNone/>
              <a:defRPr sz="900"/>
            </a:lvl4pPr>
            <a:lvl5pPr marL="1816070" indent="0">
              <a:buNone/>
              <a:defRPr sz="900"/>
            </a:lvl5pPr>
            <a:lvl6pPr marL="2270087" indent="0">
              <a:buNone/>
              <a:defRPr sz="900"/>
            </a:lvl6pPr>
            <a:lvl7pPr marL="2724106" indent="0">
              <a:buNone/>
              <a:defRPr sz="900"/>
            </a:lvl7pPr>
            <a:lvl8pPr marL="3178126" indent="0">
              <a:buNone/>
              <a:defRPr sz="900"/>
            </a:lvl8pPr>
            <a:lvl9pPr marL="3632142"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0460C4D8-4C9C-4A89-BAB5-EF010DF64AAE}"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90" y="3600503"/>
            <a:ext cx="5486400" cy="42505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90" y="459581"/>
            <a:ext cx="5486400" cy="3086100"/>
          </a:xfrm>
        </p:spPr>
        <p:txBody>
          <a:bodyPr/>
          <a:lstStyle>
            <a:lvl1pPr marL="0" indent="0">
              <a:buNone/>
              <a:defRPr sz="3200"/>
            </a:lvl1pPr>
            <a:lvl2pPr marL="454014" indent="0">
              <a:buNone/>
              <a:defRPr sz="2800"/>
            </a:lvl2pPr>
            <a:lvl3pPr marL="908033" indent="0">
              <a:buNone/>
              <a:defRPr sz="2400"/>
            </a:lvl3pPr>
            <a:lvl4pPr marL="1362052" indent="0">
              <a:buNone/>
              <a:defRPr sz="2000"/>
            </a:lvl4pPr>
            <a:lvl5pPr marL="1816070" indent="0">
              <a:buNone/>
              <a:defRPr sz="2000"/>
            </a:lvl5pPr>
            <a:lvl6pPr marL="2270087" indent="0">
              <a:buNone/>
              <a:defRPr sz="2000"/>
            </a:lvl6pPr>
            <a:lvl7pPr marL="2724106" indent="0">
              <a:buNone/>
              <a:defRPr sz="2000"/>
            </a:lvl7pPr>
            <a:lvl8pPr marL="3178126" indent="0">
              <a:buNone/>
              <a:defRPr sz="2000"/>
            </a:lvl8pPr>
            <a:lvl9pPr marL="3632142" indent="0">
              <a:buNone/>
              <a:defRPr sz="2000"/>
            </a:lvl9pPr>
          </a:lstStyle>
          <a:p>
            <a:pPr lvl="0"/>
            <a:endParaRPr lang="zh-CN" altLang="en-US" noProof="0" smtClean="0"/>
          </a:p>
        </p:txBody>
      </p:sp>
      <p:sp>
        <p:nvSpPr>
          <p:cNvPr id="4" name="文本占位符 3"/>
          <p:cNvSpPr>
            <a:spLocks noGrp="1"/>
          </p:cNvSpPr>
          <p:nvPr>
            <p:ph type="body" sz="half" idx="2"/>
          </p:nvPr>
        </p:nvSpPr>
        <p:spPr>
          <a:xfrm>
            <a:off x="1792290" y="4025592"/>
            <a:ext cx="5486400" cy="603647"/>
          </a:xfrm>
        </p:spPr>
        <p:txBody>
          <a:bodyPr/>
          <a:lstStyle>
            <a:lvl1pPr marL="0" indent="0">
              <a:buNone/>
              <a:defRPr sz="1400"/>
            </a:lvl1pPr>
            <a:lvl2pPr marL="454014" indent="0">
              <a:buNone/>
              <a:defRPr sz="1200"/>
            </a:lvl2pPr>
            <a:lvl3pPr marL="908033" indent="0">
              <a:buNone/>
              <a:defRPr sz="1000"/>
            </a:lvl3pPr>
            <a:lvl4pPr marL="1362052" indent="0">
              <a:buNone/>
              <a:defRPr sz="900"/>
            </a:lvl4pPr>
            <a:lvl5pPr marL="1816070" indent="0">
              <a:buNone/>
              <a:defRPr sz="900"/>
            </a:lvl5pPr>
            <a:lvl6pPr marL="2270087" indent="0">
              <a:buNone/>
              <a:defRPr sz="900"/>
            </a:lvl6pPr>
            <a:lvl7pPr marL="2724106" indent="0">
              <a:buNone/>
              <a:defRPr sz="900"/>
            </a:lvl7pPr>
            <a:lvl8pPr marL="3178126" indent="0">
              <a:buNone/>
              <a:defRPr sz="900"/>
            </a:lvl8pPr>
            <a:lvl9pPr marL="3632142"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0082F07-98B1-4F1F-8871-DB8B31910DDA}"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E53BEF39-7D43-453D-85A3-8F2F9FAE159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25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5829" y="33337"/>
            <a:ext cx="2046287" cy="4343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33337"/>
            <a:ext cx="5988050" cy="4343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AB8A837C-534C-420A-AB3D-CEE31D6156EA}"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91" y="33344"/>
            <a:ext cx="7745412" cy="65365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4" y="1231135"/>
            <a:ext cx="7929562" cy="3145631"/>
          </a:xfrm>
        </p:spPr>
        <p:txBody>
          <a:bodyPr/>
          <a:lstStyle/>
          <a:p>
            <a:pPr lvl="0"/>
            <a:endParaRPr lang="zh-CN" altLang="en-US" noProof="0" smtClean="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08076F8D-F140-49E2-A491-24A72EF2A768}"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91" y="33344"/>
            <a:ext cx="7745412" cy="65365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500" y="1231135"/>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736" y="1231135"/>
            <a:ext cx="3889375"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D18FCA6-BD95-498B-8DC8-1B84A8B36E0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308" y="33337"/>
            <a:ext cx="8186737"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A5E270CF-7339-4901-8DAC-04666005D66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95291" y="33344"/>
            <a:ext cx="7745412" cy="65365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500" y="1231135"/>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92736" y="1231109"/>
            <a:ext cx="3889375" cy="15156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92736" y="2861081"/>
            <a:ext cx="3889375" cy="15156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FDD78EF-F060-4D52-B812-8444F26AC95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只有标题">
    <p:spTree>
      <p:nvGrpSpPr>
        <p:cNvPr id="1" name=""/>
        <p:cNvGrpSpPr/>
        <p:nvPr/>
      </p:nvGrpSpPr>
      <p:grpSpPr>
        <a:xfrm>
          <a:off x="0" y="0"/>
          <a:ext cx="0" cy="0"/>
          <a:chOff x="0" y="0"/>
          <a:chExt cx="0" cy="0"/>
        </a:xfrm>
      </p:grpSpPr>
      <p:sp>
        <p:nvSpPr>
          <p:cNvPr id="2" name="标题 1"/>
          <p:cNvSpPr>
            <a:spLocks noGrp="1"/>
          </p:cNvSpPr>
          <p:nvPr>
            <p:ph type="title"/>
          </p:nvPr>
        </p:nvSpPr>
        <p:spPr>
          <a:xfrm>
            <a:off x="585643" y="8"/>
            <a:ext cx="7990075" cy="564357"/>
          </a:xfrm>
        </p:spPr>
        <p:txBody>
          <a:bodyPr/>
          <a:lstStyle>
            <a:lvl1pPr>
              <a:defRPr sz="2800" b="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23022" y="16"/>
            <a:ext cx="8063914" cy="4418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3022" y="1200151"/>
            <a:ext cx="3966662" cy="339430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20274" y="1200151"/>
            <a:ext cx="3966662" cy="16481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20274" y="2946314"/>
            <a:ext cx="3966662" cy="164816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7508875" y="4192247"/>
            <a:ext cx="763588" cy="572691"/>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586979"/>
            <a:ext cx="9144000" cy="2857500"/>
          </a:xfrm>
          <a:prstGeom prst="rect">
            <a:avLst/>
          </a:prstGeom>
          <a:noFill/>
          <a:ln w="9525">
            <a:noFill/>
            <a:miter lim="800000"/>
            <a:headEnd/>
            <a:tailEnd/>
          </a:ln>
        </p:spPr>
      </p:pic>
      <p:sp>
        <p:nvSpPr>
          <p:cNvPr id="6" name="Text Box 20"/>
          <p:cNvSpPr txBox="1">
            <a:spLocks noChangeArrowheads="1"/>
          </p:cNvSpPr>
          <p:nvPr/>
        </p:nvSpPr>
        <p:spPr bwMode="auto">
          <a:xfrm>
            <a:off x="652506" y="4655369"/>
            <a:ext cx="2612118" cy="265017"/>
          </a:xfrm>
          <a:prstGeom prst="rect">
            <a:avLst/>
          </a:prstGeom>
          <a:noFill/>
          <a:ln w="9525">
            <a:noFill/>
            <a:miter lim="800000"/>
            <a:headEnd/>
            <a:tailEnd/>
          </a:ln>
        </p:spPr>
        <p:txBody>
          <a:bodyPr wrap="none" lIns="79562" tIns="39787" rIns="79562" bIns="39787">
            <a:spAutoFit/>
          </a:bodyPr>
          <a:lstStyle/>
          <a:p>
            <a:pPr defTabSz="796109" eaLnBrk="0" hangingPunct="0">
              <a:defRPr/>
            </a:pPr>
            <a:r>
              <a:rPr lang="en-US" altLang="zh-CN" sz="1200" dirty="0" err="1">
                <a:solidFill>
                  <a:srgbClr val="000000"/>
                </a:solidFill>
                <a:latin typeface="FrutigerNext LT Bold" pitchFamily="1" charset="0"/>
                <a:ea typeface="MS PGothic" pitchFamily="34" charset="-128"/>
              </a:rPr>
              <a:t>HUAWEI</a:t>
            </a:r>
            <a:r>
              <a:rPr lang="en-US" altLang="zh-CN" sz="1200" dirty="0">
                <a:solidFill>
                  <a:srgbClr val="000000"/>
                </a:solidFill>
                <a:latin typeface="FrutigerNext LT Bold" pitchFamily="1" charset="0"/>
                <a:ea typeface="MS PGothic" pitchFamily="34" charset="-128"/>
              </a:rPr>
              <a:t> TECHNOLOGIES CO., LTD.</a:t>
            </a:r>
            <a:endParaRPr lang="en-US" altLang="zh-CN" sz="2200" dirty="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7224742" y="3070642"/>
            <a:ext cx="1452124" cy="265136"/>
          </a:xfrm>
          <a:prstGeom prst="rect">
            <a:avLst/>
          </a:prstGeom>
          <a:noFill/>
          <a:ln w="9525">
            <a:noFill/>
            <a:miter lim="800000"/>
            <a:headEnd/>
            <a:tailEnd/>
          </a:ln>
        </p:spPr>
        <p:txBody>
          <a:bodyPr wrap="none" lIns="79562" tIns="39787" rIns="79562" bIns="39787">
            <a:spAutoFit/>
          </a:bodyPr>
          <a:lstStyle/>
          <a:p>
            <a:pPr defTabSz="796109" eaLnBrk="0" hangingPunct="0">
              <a:defRPr/>
            </a:pPr>
            <a:r>
              <a:rPr lang="en-US" altLang="zh-CN" sz="1200" dirty="0" err="1">
                <a:solidFill>
                  <a:srgbClr val="FFFFFF"/>
                </a:solidFill>
                <a:latin typeface="FrutigerNext LT Regular" pitchFamily="34" charset="0"/>
                <a:ea typeface="ＭＳ Ｐゴシック" pitchFamily="34" charset="-128"/>
              </a:rPr>
              <a:t>www.huawei.com</a:t>
            </a:r>
            <a:endParaRPr lang="en-US" altLang="zh-CN" sz="1200" dirty="0">
              <a:solidFill>
                <a:srgbClr val="FFFFFF"/>
              </a:solidFill>
              <a:latin typeface="FrutigerNext LT Regular" pitchFamily="34" charset="0"/>
              <a:ea typeface="ＭＳ Ｐゴシック" pitchFamily="34" charset="-128"/>
            </a:endParaRPr>
          </a:p>
        </p:txBody>
      </p:sp>
      <p:sp>
        <p:nvSpPr>
          <p:cNvPr id="8" name="Rectangle 23"/>
          <p:cNvSpPr>
            <a:spLocks noChangeArrowheads="1"/>
          </p:cNvSpPr>
          <p:nvPr/>
        </p:nvSpPr>
        <p:spPr bwMode="auto">
          <a:xfrm>
            <a:off x="3984645" y="4655406"/>
            <a:ext cx="1641790" cy="264981"/>
          </a:xfrm>
          <a:prstGeom prst="rect">
            <a:avLst/>
          </a:prstGeom>
          <a:noFill/>
          <a:ln w="9525" algn="ctr">
            <a:noFill/>
            <a:miter lim="800000"/>
            <a:headEnd/>
            <a:tailEnd/>
          </a:ln>
          <a:effectLst/>
        </p:spPr>
        <p:txBody>
          <a:bodyPr wrap="none" lIns="79531" tIns="39769" rIns="79531" bIns="39769">
            <a:spAutoFit/>
          </a:bodyPr>
          <a:lstStyle/>
          <a:p>
            <a:pPr defTabSz="796109" eaLnBrk="0" hangingPunct="0">
              <a:defRPr/>
            </a:pPr>
            <a:r>
              <a:rPr lang="en-US" altLang="zh-CN" sz="1200" dirty="0" err="1">
                <a:solidFill>
                  <a:srgbClr val="000000"/>
                </a:solidFill>
                <a:latin typeface="FrutigerNext LT Bold" pitchFamily="1" charset="0"/>
                <a:ea typeface="ＭＳ Ｐゴシック" pitchFamily="34" charset="-128"/>
              </a:rPr>
              <a:t>Huawei</a:t>
            </a:r>
            <a:r>
              <a:rPr lang="en-US" altLang="zh-CN" sz="1200" dirty="0">
                <a:solidFill>
                  <a:srgbClr val="000000"/>
                </a:solidFill>
                <a:latin typeface="FrutigerNext LT Bold" pitchFamily="1" charset="0"/>
                <a:ea typeface="ＭＳ Ｐゴシック" pitchFamily="34" charset="-128"/>
              </a:rPr>
              <a:t> Confidential </a:t>
            </a:r>
          </a:p>
        </p:txBody>
      </p:sp>
      <p:sp>
        <p:nvSpPr>
          <p:cNvPr id="9" name="Rectangle 25"/>
          <p:cNvSpPr>
            <a:spLocks noChangeArrowheads="1"/>
          </p:cNvSpPr>
          <p:nvPr/>
        </p:nvSpPr>
        <p:spPr bwMode="auto">
          <a:xfrm>
            <a:off x="6792966" y="185804"/>
            <a:ext cx="1401340" cy="295758"/>
          </a:xfrm>
          <a:prstGeom prst="rect">
            <a:avLst/>
          </a:prstGeom>
          <a:noFill/>
          <a:ln w="9525" algn="ctr">
            <a:noFill/>
            <a:miter lim="800000"/>
            <a:headEnd/>
            <a:tailEnd/>
          </a:ln>
          <a:effectLst/>
        </p:spPr>
        <p:txBody>
          <a:bodyPr wrap="none" lIns="79531" tIns="39769" rIns="79531" bIns="39769">
            <a:spAutoFit/>
          </a:bodyPr>
          <a:lstStyle/>
          <a:p>
            <a:pPr defTabSz="796109" eaLnBrk="0" hangingPunct="0">
              <a:defRPr/>
            </a:pPr>
            <a:r>
              <a:rPr lang="en-US" altLang="zh-CN" sz="1400" b="1" dirty="0">
                <a:solidFill>
                  <a:srgbClr val="666666"/>
                </a:solidFill>
                <a:latin typeface="FrutigerNext LT Regular" pitchFamily="34" charset="0"/>
                <a:ea typeface="ＭＳ Ｐゴシック" pitchFamily="34" charset="-128"/>
              </a:rPr>
              <a:t>Security Level:</a:t>
            </a:r>
            <a:r>
              <a:rPr lang="zh-CN" altLang="en-US" sz="1400" b="1" dirty="0">
                <a:solidFill>
                  <a:srgbClr val="666666"/>
                </a:solidFill>
                <a:latin typeface="FrutigerNext LT Regular" pitchFamily="34" charset="0"/>
                <a:ea typeface="ＭＳ Ｐゴシック" pitchFamily="34" charset="-128"/>
              </a:rPr>
              <a:t> </a:t>
            </a:r>
          </a:p>
        </p:txBody>
      </p:sp>
      <p:sp>
        <p:nvSpPr>
          <p:cNvPr id="10" name="Text Box 66"/>
          <p:cNvSpPr txBox="1">
            <a:spLocks noChangeArrowheads="1"/>
          </p:cNvSpPr>
          <p:nvPr/>
        </p:nvSpPr>
        <p:spPr bwMode="auto">
          <a:xfrm>
            <a:off x="-1968500" y="991826"/>
            <a:ext cx="1968500" cy="3869864"/>
          </a:xfrm>
          <a:prstGeom prst="rect">
            <a:avLst/>
          </a:prstGeom>
          <a:noFill/>
          <a:ln w="9525" algn="ctr">
            <a:noFill/>
            <a:miter lim="800000"/>
            <a:headEnd/>
            <a:tailEnd/>
          </a:ln>
          <a:effectLst/>
        </p:spPr>
        <p:txBody>
          <a:bodyPr lIns="79577" tIns="39794" rIns="79577" bIns="39794">
            <a:spAutoFit/>
          </a:bodyPr>
          <a:lstStyle/>
          <a:p>
            <a:pPr algn="r" defTabSz="796109" eaLnBrk="0" hangingPunct="0">
              <a:lnSpc>
                <a:spcPct val="125000"/>
              </a:lnSpc>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:40-</a:t>
            </a:r>
            <a:r>
              <a:rPr lang="en-US" altLang="zh-CN" sz="1100" dirty="0" err="1">
                <a:solidFill>
                  <a:srgbClr val="FFFFFF"/>
                </a:solidFill>
                <a:latin typeface="Arial" charset="0"/>
                <a:ea typeface="华文细黑" pitchFamily="2" charset="-122"/>
              </a:rPr>
              <a:t>47pt</a:t>
            </a:r>
            <a:r>
              <a:rPr lang="en-US" altLang="zh-CN" sz="1100" dirty="0">
                <a:solidFill>
                  <a:srgbClr val="FFFFFF"/>
                </a:solidFill>
                <a:latin typeface="Arial" charset="0"/>
                <a:ea typeface="华文细黑" pitchFamily="2" charset="-122"/>
              </a:rPr>
              <a:t>  </a:t>
            </a:r>
          </a:p>
          <a:p>
            <a:pPr algn="r" defTabSz="796109" eaLnBrk="0" hangingPunct="0">
              <a:lnSpc>
                <a:spcPct val="125000"/>
              </a:lnSpc>
              <a:defRPr/>
            </a:pP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:26-</a:t>
            </a:r>
            <a:r>
              <a:rPr lang="en-US" altLang="zh-CN" sz="1100" dirty="0" err="1">
                <a:solidFill>
                  <a:srgbClr val="FFFFFF"/>
                </a:solidFill>
                <a:latin typeface="Arial" charset="0"/>
                <a:ea typeface="华文细黑" pitchFamily="2" charset="-122"/>
              </a:rPr>
              <a:t>30pt</a:t>
            </a:r>
            <a:endParaRPr lang="en-US" altLang="zh-CN" sz="1100" dirty="0">
              <a:solidFill>
                <a:srgbClr val="FFFFFF"/>
              </a:solidFill>
              <a:latin typeface="Arial" charset="0"/>
              <a:ea typeface="华文细黑" pitchFamily="2" charset="-122"/>
            </a:endParaRPr>
          </a:p>
          <a:p>
            <a:pPr algn="r" defTabSz="796109"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6109" eaLnBrk="0" hangingPunct="0">
              <a:lnSpc>
                <a:spcPct val="125000"/>
              </a:lnSpc>
              <a:defRPr/>
            </a:pPr>
            <a:r>
              <a:rPr lang="zh-CN" altLang="en-US" sz="1100" dirty="0">
                <a:solidFill>
                  <a:srgbClr val="FFFFFF"/>
                </a:solidFill>
                <a:latin typeface="Arial" charset="0"/>
                <a:ea typeface="华文细黑" pitchFamily="2" charset="-122"/>
              </a:rPr>
              <a:t>内部使用字体 </a:t>
            </a:r>
            <a:r>
              <a:rPr lang="en-US" altLang="zh-CN" sz="1100" dirty="0">
                <a:solidFill>
                  <a:srgbClr val="FFFFFF"/>
                </a:solidFill>
                <a:latin typeface="Arial" charset="0"/>
                <a:ea typeface="华文细黑" pitchFamily="2" charset="-122"/>
              </a:rPr>
              <a:t>:</a:t>
            </a:r>
          </a:p>
          <a:p>
            <a:pPr algn="r" defTabSz="796109" eaLnBrk="0" hangingPunct="0">
              <a:lnSpc>
                <a:spcPct val="125000"/>
              </a:lnSpc>
              <a:defRPr/>
            </a:pPr>
            <a:r>
              <a:rPr lang="en-US" altLang="zh-CN" sz="1100" dirty="0" err="1">
                <a:solidFill>
                  <a:srgbClr val="FFFFFF"/>
                </a:solidFill>
                <a:latin typeface="Arial" charset="0"/>
                <a:ea typeface="华文细黑" pitchFamily="2" charset="-122"/>
              </a:rPr>
              <a:t>FrutigerNext</a:t>
            </a:r>
            <a:r>
              <a:rPr lang="en-US" altLang="zh-CN" sz="1100" dirty="0">
                <a:solidFill>
                  <a:srgbClr val="FFFFFF"/>
                </a:solidFill>
                <a:latin typeface="Arial" charset="0"/>
                <a:ea typeface="华文细黑" pitchFamily="2" charset="-122"/>
              </a:rPr>
              <a:t> LT Medium</a:t>
            </a:r>
          </a:p>
          <a:p>
            <a:pPr algn="r" defTabSz="796109" eaLnBrk="0" hangingPunct="0">
              <a:lnSpc>
                <a:spcPct val="125000"/>
              </a:lnSpc>
              <a:defRPr/>
            </a:pPr>
            <a:r>
              <a:rPr lang="zh-CN" altLang="en-US" sz="1100" dirty="0">
                <a:solidFill>
                  <a:srgbClr val="FFFFFF"/>
                </a:solidFill>
                <a:latin typeface="Arial" charset="0"/>
                <a:ea typeface="华文细黑" pitchFamily="2" charset="-122"/>
              </a:rPr>
              <a:t>外部使用字体 </a:t>
            </a:r>
            <a:r>
              <a:rPr lang="en-US" altLang="zh-CN" sz="1100" dirty="0">
                <a:solidFill>
                  <a:srgbClr val="FFFFFF"/>
                </a:solidFill>
                <a:latin typeface="Arial" charset="0"/>
                <a:ea typeface="华文细黑" pitchFamily="2" charset="-122"/>
              </a:rPr>
              <a:t>: Arial</a:t>
            </a:r>
            <a:endParaRPr lang="zh-CN" altLang="en-US" sz="1100" dirty="0">
              <a:solidFill>
                <a:srgbClr val="FFFFFF"/>
              </a:solidFill>
              <a:latin typeface="Arial" charset="0"/>
              <a:ea typeface="华文细黑" pitchFamily="2" charset="-122"/>
            </a:endParaRPr>
          </a:p>
          <a:p>
            <a:pPr algn="r" defTabSz="796109" eaLnBrk="0" hangingPunct="0">
              <a:lnSpc>
                <a:spcPct val="125000"/>
              </a:lnSpc>
              <a:defRPr/>
            </a:pPr>
            <a:endParaRPr lang="zh-CN" altLang="en-US" sz="1100" dirty="0">
              <a:solidFill>
                <a:srgbClr val="FFFFFF"/>
              </a:solidFill>
              <a:latin typeface="Arial" charset="0"/>
              <a:ea typeface="华文细黑" pitchFamily="2" charset="-122"/>
            </a:endParaRPr>
          </a:p>
          <a:p>
            <a:pPr algn="r" defTabSz="796109" eaLnBrk="0" hangingPunct="0">
              <a:lnSpc>
                <a:spcPct val="125000"/>
              </a:lnSpc>
              <a:defRPr/>
            </a:pPr>
            <a:endParaRPr lang="zh-CN" altLang="en-US" sz="1100" dirty="0">
              <a:solidFill>
                <a:srgbClr val="FFFFFF"/>
              </a:solidFill>
              <a:latin typeface="Arial" charset="0"/>
              <a:ea typeface="华文细黑" pitchFamily="2" charset="-122"/>
            </a:endParaRPr>
          </a:p>
          <a:p>
            <a:pPr algn="r" defTabSz="796109" eaLnBrk="0" hangingPunct="0">
              <a:lnSpc>
                <a:spcPct val="125000"/>
              </a:lnSpc>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:35-</a:t>
            </a:r>
            <a:r>
              <a:rPr lang="en-US" altLang="zh-CN" sz="1100" dirty="0" err="1">
                <a:solidFill>
                  <a:srgbClr val="FFFFFF"/>
                </a:solidFill>
                <a:latin typeface="Arial" charset="0"/>
                <a:ea typeface="华文细黑" pitchFamily="2" charset="-122"/>
              </a:rPr>
              <a:t>47pt</a:t>
            </a:r>
            <a:endParaRPr lang="en-US" altLang="zh-CN" sz="1100" dirty="0">
              <a:solidFill>
                <a:srgbClr val="FFFFFF"/>
              </a:solidFill>
              <a:latin typeface="Arial" charset="0"/>
              <a:ea typeface="华文细黑" pitchFamily="2" charset="-122"/>
            </a:endParaRPr>
          </a:p>
          <a:p>
            <a:pPr algn="r" defTabSz="796109"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6109" eaLnBrk="0" hangingPunct="0">
              <a:lnSpc>
                <a:spcPct val="125000"/>
              </a:lnSpc>
              <a:defRPr/>
            </a:pPr>
            <a:r>
              <a:rPr lang="en-US" altLang="zh-CN" sz="1100" dirty="0">
                <a:solidFill>
                  <a:srgbClr val="FFFFFF"/>
                </a:solidFill>
                <a:latin typeface="Arial" charset="0"/>
                <a:ea typeface="华文细黑" pitchFamily="2" charset="-122"/>
              </a:rPr>
              <a:t>  </a:t>
            </a: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:24-</a:t>
            </a:r>
            <a:r>
              <a:rPr lang="en-US" altLang="zh-CN" sz="1100" dirty="0" err="1">
                <a:solidFill>
                  <a:srgbClr val="FFFFFF"/>
                </a:solidFill>
                <a:latin typeface="Arial" charset="0"/>
                <a:ea typeface="华文细黑" pitchFamily="2" charset="-122"/>
              </a:rPr>
              <a:t>28pt</a:t>
            </a:r>
            <a:endParaRPr lang="zh-CN" altLang="en-US" sz="1100" dirty="0">
              <a:solidFill>
                <a:srgbClr val="FFFFFF"/>
              </a:solidFill>
              <a:latin typeface="Arial" charset="0"/>
              <a:ea typeface="华文细黑" pitchFamily="2" charset="-122"/>
            </a:endParaRPr>
          </a:p>
          <a:p>
            <a:pPr algn="r" defTabSz="796109"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6109"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a:t>
            </a:r>
          </a:p>
          <a:p>
            <a:pPr algn="r" defTabSz="796109" eaLnBrk="0" hangingPunct="0">
              <a:lnSpc>
                <a:spcPct val="125000"/>
              </a:lnSpc>
              <a:defRPr/>
            </a:pPr>
            <a:endParaRPr lang="zh-CN" altLang="en-US" sz="1100" dirty="0">
              <a:solidFill>
                <a:srgbClr val="FFFFFF"/>
              </a:solidFill>
              <a:latin typeface="Arial" charset="0"/>
              <a:ea typeface="华文细黑" pitchFamily="2" charset="-122"/>
            </a:endParaRPr>
          </a:p>
          <a:p>
            <a:pPr algn="r" defTabSz="796109" eaLnBrk="0" hangingPunct="0">
              <a:lnSpc>
                <a:spcPct val="125000"/>
              </a:lnSpc>
              <a:defRPr/>
            </a:pPr>
            <a:endParaRPr lang="zh-CN" altLang="en-US" sz="1100" dirty="0">
              <a:solidFill>
                <a:srgbClr val="FFFFFF"/>
              </a:solidFill>
              <a:latin typeface="Arial" charset="0"/>
              <a:ea typeface="华文细黑" pitchFamily="2" charset="-122"/>
            </a:endParaRPr>
          </a:p>
          <a:p>
            <a:pPr algn="r" defTabSz="796109" eaLnBrk="0" hangingPunct="0">
              <a:lnSpc>
                <a:spcPct val="125000"/>
              </a:lnSpc>
              <a:defRPr/>
            </a:pPr>
            <a:endParaRPr lang="zh-CN" altLang="en-US" sz="1100" dirty="0">
              <a:solidFill>
                <a:srgbClr val="FFFFFF"/>
              </a:solidFill>
              <a:latin typeface="Arial" charset="0"/>
              <a:ea typeface="华文细黑" pitchFamily="2" charset="-122"/>
            </a:endParaRPr>
          </a:p>
          <a:p>
            <a:pPr algn="r" defTabSz="796109" eaLnBrk="0" hangingPunct="0">
              <a:lnSpc>
                <a:spcPct val="125000"/>
              </a:lnSpc>
              <a:spcBef>
                <a:spcPct val="50000"/>
              </a:spcBef>
              <a:defRPr/>
            </a:pPr>
            <a:endParaRPr lang="zh-CN" altLang="en-US" sz="1100" dirty="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636613" y="1044214"/>
            <a:ext cx="5303837" cy="1250157"/>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684251" y="2387210"/>
            <a:ext cx="5305425" cy="648890"/>
          </a:xfrm>
        </p:spPr>
        <p:txBody>
          <a:bodyPr lIns="79577" tIns="39794" rIns="79577" bIns="39794"/>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684213" y="211935"/>
            <a:ext cx="2133600" cy="355998"/>
          </a:xfrm>
        </p:spPr>
        <p:txBody>
          <a:bodyPr lIns="79577" tIns="39794" rIns="79577" bIns="39794"/>
          <a:lstStyle>
            <a:lvl1pPr>
              <a:lnSpc>
                <a:spcPct val="100000"/>
              </a:lnSpc>
              <a:defRPr>
                <a:latin typeface="FrutigerNext LT Regular" pitchFamily="34" charset="0"/>
              </a:defRPr>
            </a:lvl1pPr>
          </a:lstStyle>
          <a:p>
            <a:pPr>
              <a:defRPr/>
            </a:pPr>
            <a:fld id="{E2701859-77D4-40B7-9A95-6F3ACBFF1733}" type="datetime1">
              <a:rPr lang="zh-CN" altLang="en-US">
                <a:solidFill>
                  <a:srgbClr val="000000"/>
                </a:solidFill>
              </a:rPr>
              <a:pPr>
                <a:defRPr/>
              </a:pPr>
              <a:t>2016/5/18</a:t>
            </a:fld>
            <a:endParaRPr lang="en-US" altLang="zh-CN">
              <a:solidFill>
                <a:srgbClr val="000000"/>
              </a:solidFill>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E9DDCC8-ADFC-427F-B3A0-C0435C79A23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222"/>
            <a:ext cx="7772400" cy="102155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47"/>
            <a:ext cx="7772400" cy="1125140"/>
          </a:xfrm>
        </p:spPr>
        <p:txBody>
          <a:bodyPr anchor="b"/>
          <a:lstStyle>
            <a:lvl1pPr marL="0" indent="0">
              <a:buNone/>
              <a:defRPr sz="2000"/>
            </a:lvl1pPr>
            <a:lvl2pPr marL="454014" indent="0">
              <a:buNone/>
              <a:defRPr sz="1800"/>
            </a:lvl2pPr>
            <a:lvl3pPr marL="908033" indent="0">
              <a:buNone/>
              <a:defRPr sz="1600"/>
            </a:lvl3pPr>
            <a:lvl4pPr marL="1362052" indent="0">
              <a:buNone/>
              <a:defRPr sz="1400"/>
            </a:lvl4pPr>
            <a:lvl5pPr marL="1816070" indent="0">
              <a:buNone/>
              <a:defRPr sz="1400"/>
            </a:lvl5pPr>
            <a:lvl6pPr marL="2270087" indent="0">
              <a:buNone/>
              <a:defRPr sz="1400"/>
            </a:lvl6pPr>
            <a:lvl7pPr marL="2724106" indent="0">
              <a:buNone/>
              <a:defRPr sz="1400"/>
            </a:lvl7pPr>
            <a:lvl8pPr marL="3178126" indent="0">
              <a:buNone/>
              <a:defRPr sz="1400"/>
            </a:lvl8pPr>
            <a:lvl9pPr marL="3632142"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F5F0C28D-A770-4107-AD39-BDC85EFCC62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67" y="3305612"/>
            <a:ext cx="7772757" cy="1021320"/>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67" y="2179541"/>
            <a:ext cx="7772757" cy="1126071"/>
          </a:xfrm>
        </p:spPr>
        <p:txBody>
          <a:bodyPr anchor="b"/>
          <a:lstStyle>
            <a:lvl1pPr marL="0" indent="0">
              <a:buNone/>
              <a:defRPr sz="1500"/>
            </a:lvl1pPr>
            <a:lvl2pPr marL="340971" indent="0">
              <a:buNone/>
              <a:defRPr sz="1300"/>
            </a:lvl2pPr>
            <a:lvl3pPr marL="681936" indent="0">
              <a:buNone/>
              <a:defRPr sz="1100"/>
            </a:lvl3pPr>
            <a:lvl4pPr marL="1022891" indent="0">
              <a:buNone/>
              <a:defRPr sz="1000"/>
            </a:lvl4pPr>
            <a:lvl5pPr marL="1363852" indent="0">
              <a:buNone/>
              <a:defRPr sz="1000"/>
            </a:lvl5pPr>
            <a:lvl6pPr marL="1704823" indent="0">
              <a:buNone/>
              <a:defRPr sz="1000"/>
            </a:lvl6pPr>
            <a:lvl7pPr marL="2045786" indent="0">
              <a:buNone/>
              <a:defRPr sz="1000"/>
            </a:lvl7pPr>
            <a:lvl8pPr marL="2386743" indent="0">
              <a:buNone/>
              <a:defRPr sz="1000"/>
            </a:lvl8pPr>
            <a:lvl9pPr marL="2727706" indent="0">
              <a:buNone/>
              <a:defRPr sz="1000"/>
            </a:lvl9pPr>
          </a:lstStyle>
          <a:p>
            <a:pPr lvl="0"/>
            <a:r>
              <a:rPr lang="zh-CN" altLang="en-US" smtClean="0"/>
              <a:t>单击此处编辑母版文本样式</a:t>
            </a: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500" y="1231135"/>
            <a:ext cx="3887787"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736" y="1231135"/>
            <a:ext cx="3889375"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5BC317D-C48F-43DA-B96A-8234353E7BDB}"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8"/>
            <a:ext cx="4040188" cy="479822"/>
          </a:xfrm>
        </p:spPr>
        <p:txBody>
          <a:bodyPr anchor="b"/>
          <a:lstStyle>
            <a:lvl1pPr marL="0" indent="0">
              <a:buNone/>
              <a:defRPr sz="2400" b="1"/>
            </a:lvl1pPr>
            <a:lvl2pPr marL="454014" indent="0">
              <a:buNone/>
              <a:defRPr sz="2000" b="1"/>
            </a:lvl2pPr>
            <a:lvl3pPr marL="908033" indent="0">
              <a:buNone/>
              <a:defRPr sz="1800" b="1"/>
            </a:lvl3pPr>
            <a:lvl4pPr marL="1362052" indent="0">
              <a:buNone/>
              <a:defRPr sz="1600" b="1"/>
            </a:lvl4pPr>
            <a:lvl5pPr marL="1816070" indent="0">
              <a:buNone/>
              <a:defRPr sz="1600" b="1"/>
            </a:lvl5pPr>
            <a:lvl6pPr marL="2270087" indent="0">
              <a:buNone/>
              <a:defRPr sz="1600" b="1"/>
            </a:lvl6pPr>
            <a:lvl7pPr marL="2724106" indent="0">
              <a:buNone/>
              <a:defRPr sz="1600" b="1"/>
            </a:lvl7pPr>
            <a:lvl8pPr marL="3178126" indent="0">
              <a:buNone/>
              <a:defRPr sz="1600" b="1"/>
            </a:lvl8pPr>
            <a:lvl9pPr marL="3632142"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119" y="1151338"/>
            <a:ext cx="4041775" cy="479822"/>
          </a:xfrm>
        </p:spPr>
        <p:txBody>
          <a:bodyPr anchor="b"/>
          <a:lstStyle>
            <a:lvl1pPr marL="0" indent="0">
              <a:buNone/>
              <a:defRPr sz="2400" b="1"/>
            </a:lvl1pPr>
            <a:lvl2pPr marL="454014" indent="0">
              <a:buNone/>
              <a:defRPr sz="2000" b="1"/>
            </a:lvl2pPr>
            <a:lvl3pPr marL="908033" indent="0">
              <a:buNone/>
              <a:defRPr sz="1800" b="1"/>
            </a:lvl3pPr>
            <a:lvl4pPr marL="1362052" indent="0">
              <a:buNone/>
              <a:defRPr sz="1600" b="1"/>
            </a:lvl4pPr>
            <a:lvl5pPr marL="1816070" indent="0">
              <a:buNone/>
              <a:defRPr sz="1600" b="1"/>
            </a:lvl5pPr>
            <a:lvl6pPr marL="2270087" indent="0">
              <a:buNone/>
              <a:defRPr sz="1600" b="1"/>
            </a:lvl6pPr>
            <a:lvl7pPr marL="2724106" indent="0">
              <a:buNone/>
              <a:defRPr sz="1600" b="1"/>
            </a:lvl7pPr>
            <a:lvl8pPr marL="3178126" indent="0">
              <a:buNone/>
              <a:defRPr sz="1600" b="1"/>
            </a:lvl8pPr>
            <a:lvl9pPr marL="3632142"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11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D49F40D2-A04C-4407-A176-E43C7127B00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C2CF77C-7BCE-42CC-8682-C26D5DF14DA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B81E4664-7A89-4BAF-B687-66FA427378E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67" y="204792"/>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1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67" y="1076335"/>
            <a:ext cx="3008313" cy="3518297"/>
          </a:xfrm>
        </p:spPr>
        <p:txBody>
          <a:bodyPr/>
          <a:lstStyle>
            <a:lvl1pPr marL="0" indent="0">
              <a:buNone/>
              <a:defRPr sz="1400"/>
            </a:lvl1pPr>
            <a:lvl2pPr marL="454014" indent="0">
              <a:buNone/>
              <a:defRPr sz="1200"/>
            </a:lvl2pPr>
            <a:lvl3pPr marL="908033" indent="0">
              <a:buNone/>
              <a:defRPr sz="1000"/>
            </a:lvl3pPr>
            <a:lvl4pPr marL="1362052" indent="0">
              <a:buNone/>
              <a:defRPr sz="900"/>
            </a:lvl4pPr>
            <a:lvl5pPr marL="1816070" indent="0">
              <a:buNone/>
              <a:defRPr sz="900"/>
            </a:lvl5pPr>
            <a:lvl6pPr marL="2270087" indent="0">
              <a:buNone/>
              <a:defRPr sz="900"/>
            </a:lvl6pPr>
            <a:lvl7pPr marL="2724106" indent="0">
              <a:buNone/>
              <a:defRPr sz="900"/>
            </a:lvl7pPr>
            <a:lvl8pPr marL="3178126" indent="0">
              <a:buNone/>
              <a:defRPr sz="900"/>
            </a:lvl8pPr>
            <a:lvl9pPr marL="3632142"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0460C4D8-4C9C-4A89-BAB5-EF010DF64AAE}"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90" y="3600503"/>
            <a:ext cx="5486400" cy="42505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90" y="459581"/>
            <a:ext cx="5486400" cy="3086100"/>
          </a:xfrm>
        </p:spPr>
        <p:txBody>
          <a:bodyPr/>
          <a:lstStyle>
            <a:lvl1pPr marL="0" indent="0">
              <a:buNone/>
              <a:defRPr sz="3200"/>
            </a:lvl1pPr>
            <a:lvl2pPr marL="454014" indent="0">
              <a:buNone/>
              <a:defRPr sz="2800"/>
            </a:lvl2pPr>
            <a:lvl3pPr marL="908033" indent="0">
              <a:buNone/>
              <a:defRPr sz="2400"/>
            </a:lvl3pPr>
            <a:lvl4pPr marL="1362052" indent="0">
              <a:buNone/>
              <a:defRPr sz="2000"/>
            </a:lvl4pPr>
            <a:lvl5pPr marL="1816070" indent="0">
              <a:buNone/>
              <a:defRPr sz="2000"/>
            </a:lvl5pPr>
            <a:lvl6pPr marL="2270087" indent="0">
              <a:buNone/>
              <a:defRPr sz="2000"/>
            </a:lvl6pPr>
            <a:lvl7pPr marL="2724106" indent="0">
              <a:buNone/>
              <a:defRPr sz="2000"/>
            </a:lvl7pPr>
            <a:lvl8pPr marL="3178126" indent="0">
              <a:buNone/>
              <a:defRPr sz="2000"/>
            </a:lvl8pPr>
            <a:lvl9pPr marL="3632142" indent="0">
              <a:buNone/>
              <a:defRPr sz="2000"/>
            </a:lvl9pPr>
          </a:lstStyle>
          <a:p>
            <a:pPr lvl="0"/>
            <a:endParaRPr lang="zh-CN" altLang="en-US" noProof="0" smtClean="0"/>
          </a:p>
        </p:txBody>
      </p:sp>
      <p:sp>
        <p:nvSpPr>
          <p:cNvPr id="4" name="文本占位符 3"/>
          <p:cNvSpPr>
            <a:spLocks noGrp="1"/>
          </p:cNvSpPr>
          <p:nvPr>
            <p:ph type="body" sz="half" idx="2"/>
          </p:nvPr>
        </p:nvSpPr>
        <p:spPr>
          <a:xfrm>
            <a:off x="1792290" y="4025592"/>
            <a:ext cx="5486400" cy="603647"/>
          </a:xfrm>
        </p:spPr>
        <p:txBody>
          <a:bodyPr/>
          <a:lstStyle>
            <a:lvl1pPr marL="0" indent="0">
              <a:buNone/>
              <a:defRPr sz="1400"/>
            </a:lvl1pPr>
            <a:lvl2pPr marL="454014" indent="0">
              <a:buNone/>
              <a:defRPr sz="1200"/>
            </a:lvl2pPr>
            <a:lvl3pPr marL="908033" indent="0">
              <a:buNone/>
              <a:defRPr sz="1000"/>
            </a:lvl3pPr>
            <a:lvl4pPr marL="1362052" indent="0">
              <a:buNone/>
              <a:defRPr sz="900"/>
            </a:lvl4pPr>
            <a:lvl5pPr marL="1816070" indent="0">
              <a:buNone/>
              <a:defRPr sz="900"/>
            </a:lvl5pPr>
            <a:lvl6pPr marL="2270087" indent="0">
              <a:buNone/>
              <a:defRPr sz="900"/>
            </a:lvl6pPr>
            <a:lvl7pPr marL="2724106" indent="0">
              <a:buNone/>
              <a:defRPr sz="900"/>
            </a:lvl7pPr>
            <a:lvl8pPr marL="3178126" indent="0">
              <a:buNone/>
              <a:defRPr sz="900"/>
            </a:lvl8pPr>
            <a:lvl9pPr marL="3632142"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0082F07-98B1-4F1F-8871-DB8B31910DDA}"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E53BEF39-7D43-453D-85A3-8F2F9FAE159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5829" y="33337"/>
            <a:ext cx="2046287" cy="4343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33337"/>
            <a:ext cx="5988050" cy="4343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AB8A837C-534C-420A-AB3D-CEE31D6156EA}"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91" y="33344"/>
            <a:ext cx="7745412" cy="65365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4" y="1231135"/>
            <a:ext cx="7929562" cy="3145631"/>
          </a:xfrm>
        </p:spPr>
        <p:txBody>
          <a:bodyPr/>
          <a:lstStyle/>
          <a:p>
            <a:pPr lvl="0"/>
            <a:endParaRPr lang="zh-CN" altLang="en-US" noProof="0" smtClean="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08076F8D-F140-49E2-A491-24A72EF2A768}"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91" y="33344"/>
            <a:ext cx="7745412" cy="65365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500" y="1231135"/>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736" y="1231135"/>
            <a:ext cx="3889375"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D18FCA6-BD95-498B-8DC8-1B84A8B36E0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1815" y="1199884"/>
            <a:ext cx="4057784" cy="3393686"/>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3870" y="1199884"/>
            <a:ext cx="4057784" cy="3393686"/>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308" y="33337"/>
            <a:ext cx="8186737"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A5E270CF-7339-4901-8DAC-04666005D66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95291" y="33344"/>
            <a:ext cx="7745412" cy="65365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500" y="1231135"/>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92736" y="1231109"/>
            <a:ext cx="3889375" cy="15156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92736" y="2861081"/>
            <a:ext cx="3889375" cy="15156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FDD78EF-F060-4D52-B812-8444F26AC95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只有标题">
    <p:spTree>
      <p:nvGrpSpPr>
        <p:cNvPr id="1" name=""/>
        <p:cNvGrpSpPr/>
        <p:nvPr/>
      </p:nvGrpSpPr>
      <p:grpSpPr>
        <a:xfrm>
          <a:off x="0" y="0"/>
          <a:ext cx="0" cy="0"/>
          <a:chOff x="0" y="0"/>
          <a:chExt cx="0" cy="0"/>
        </a:xfrm>
      </p:grpSpPr>
      <p:sp>
        <p:nvSpPr>
          <p:cNvPr id="2" name="标题 1"/>
          <p:cNvSpPr>
            <a:spLocks noGrp="1"/>
          </p:cNvSpPr>
          <p:nvPr>
            <p:ph type="title"/>
          </p:nvPr>
        </p:nvSpPr>
        <p:spPr>
          <a:xfrm>
            <a:off x="585643" y="8"/>
            <a:ext cx="7990075" cy="564357"/>
          </a:xfrm>
        </p:spPr>
        <p:txBody>
          <a:bodyPr/>
          <a:lstStyle>
            <a:lvl1pPr>
              <a:defRPr sz="2800" b="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4041" name="Picture 9" descr="Logo"/>
          <p:cNvPicPr preferRelativeResize="0">
            <a:picLocks noChangeArrowheads="1"/>
          </p:cNvPicPr>
          <p:nvPr/>
        </p:nvPicPr>
        <p:blipFill>
          <a:blip r:embed="rId2" cstate="print"/>
          <a:srcRect/>
          <a:stretch>
            <a:fillRect/>
          </a:stretch>
        </p:blipFill>
        <p:spPr bwMode="auto">
          <a:xfrm>
            <a:off x="7508875" y="4192216"/>
            <a:ext cx="763588" cy="572690"/>
          </a:xfrm>
          <a:prstGeom prst="rect">
            <a:avLst/>
          </a:prstGeom>
          <a:noFill/>
          <a:ln w="9525">
            <a:noFill/>
            <a:miter lim="800000"/>
            <a:headEnd/>
            <a:tailEnd/>
          </a:ln>
        </p:spPr>
      </p:pic>
      <p:pic>
        <p:nvPicPr>
          <p:cNvPr id="44042" name="Picture 10" descr="2"/>
          <p:cNvPicPr>
            <a:picLocks noChangeAspect="1" noChangeArrowheads="1"/>
          </p:cNvPicPr>
          <p:nvPr/>
        </p:nvPicPr>
        <p:blipFill>
          <a:blip r:embed="rId3" cstate="print"/>
          <a:srcRect/>
          <a:stretch>
            <a:fillRect/>
          </a:stretch>
        </p:blipFill>
        <p:spPr bwMode="auto">
          <a:xfrm>
            <a:off x="4" y="586979"/>
            <a:ext cx="9144000" cy="2857500"/>
          </a:xfrm>
          <a:prstGeom prst="rect">
            <a:avLst/>
          </a:prstGeom>
          <a:noFill/>
        </p:spPr>
      </p:pic>
      <p:sp>
        <p:nvSpPr>
          <p:cNvPr id="44047" name="Rectangle 15"/>
          <p:cNvSpPr>
            <a:spLocks noGrp="1" noChangeArrowheads="1"/>
          </p:cNvSpPr>
          <p:nvPr>
            <p:ph type="ctrTitle" sz="quarter"/>
          </p:nvPr>
        </p:nvSpPr>
        <p:spPr>
          <a:xfrm>
            <a:off x="636592" y="1044205"/>
            <a:ext cx="5303837" cy="1250156"/>
          </a:xfrm>
        </p:spPr>
        <p:txBody>
          <a:bodyPr/>
          <a:lstStyle>
            <a:lvl1pPr>
              <a:defRPr sz="32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684219" y="2387215"/>
            <a:ext cx="5305425" cy="648890"/>
          </a:xfrm>
        </p:spPr>
        <p:txBody>
          <a:bodyPr lIns="59887" tIns="29949" rIns="59887" bIns="29949"/>
          <a:lstStyle>
            <a:lvl1pPr marL="0" indent="0">
              <a:buFont typeface="Wingdings" pitchFamily="2" charset="2"/>
              <a:buNone/>
              <a:defRPr sz="21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44052" name="Text Box 20"/>
          <p:cNvSpPr txBox="1">
            <a:spLocks noChangeArrowheads="1"/>
          </p:cNvSpPr>
          <p:nvPr/>
        </p:nvSpPr>
        <p:spPr bwMode="auto">
          <a:xfrm>
            <a:off x="652485" y="4655360"/>
            <a:ext cx="1979029" cy="199075"/>
          </a:xfrm>
          <a:prstGeom prst="rect">
            <a:avLst/>
          </a:prstGeom>
          <a:noFill/>
          <a:ln w="9525">
            <a:noFill/>
            <a:miter lim="800000"/>
            <a:headEnd/>
            <a:tailEnd/>
          </a:ln>
        </p:spPr>
        <p:txBody>
          <a:bodyPr wrap="none" lIns="59878" tIns="29945" rIns="59878" bIns="29945">
            <a:spAutoFit/>
          </a:bodyPr>
          <a:lstStyle/>
          <a:p>
            <a:pPr defTabSz="599197" eaLnBrk="0" hangingPunct="0"/>
            <a:r>
              <a:rPr lang="en-US" altLang="zh-CN" sz="900" dirty="0">
                <a:solidFill>
                  <a:srgbClr val="000000"/>
                </a:solidFill>
                <a:latin typeface="FrutigerNext LT Bold" pitchFamily="1" charset="0"/>
                <a:ea typeface="ＭＳ Ｐゴシック" pitchFamily="34" charset="-128"/>
              </a:rPr>
              <a:t>HUAWEI TECHNOLOGIES CO., LTD.</a:t>
            </a:r>
            <a:endParaRPr lang="en-US" altLang="zh-CN" sz="1600" dirty="0">
              <a:solidFill>
                <a:srgbClr val="000000"/>
              </a:solidFill>
              <a:latin typeface="Arial" charset="0"/>
              <a:ea typeface="ＭＳ Ｐゴシック" pitchFamily="34" charset="-128"/>
            </a:endParaRPr>
          </a:p>
        </p:txBody>
      </p:sp>
      <p:sp>
        <p:nvSpPr>
          <p:cNvPr id="44054" name="Text Box 22"/>
          <p:cNvSpPr txBox="1">
            <a:spLocks noChangeArrowheads="1"/>
          </p:cNvSpPr>
          <p:nvPr/>
        </p:nvSpPr>
        <p:spPr bwMode="auto">
          <a:xfrm>
            <a:off x="7224731" y="3070636"/>
            <a:ext cx="1085316" cy="199055"/>
          </a:xfrm>
          <a:prstGeom prst="rect">
            <a:avLst/>
          </a:prstGeom>
          <a:noFill/>
          <a:ln w="9525">
            <a:noFill/>
            <a:miter lim="800000"/>
            <a:headEnd/>
            <a:tailEnd/>
          </a:ln>
        </p:spPr>
        <p:txBody>
          <a:bodyPr wrap="none" lIns="59878" tIns="29945" rIns="59878" bIns="29945">
            <a:spAutoFit/>
          </a:bodyPr>
          <a:lstStyle/>
          <a:p>
            <a:pPr defTabSz="599197" eaLnBrk="0" hangingPunct="0"/>
            <a:r>
              <a:rPr lang="en-US" altLang="zh-CN" sz="900" dirty="0">
                <a:solidFill>
                  <a:srgbClr val="FFFFFF"/>
                </a:solidFill>
                <a:latin typeface="FrutigerNext LT Regular" pitchFamily="34" charset="0"/>
                <a:ea typeface="ＭＳ Ｐゴシック" pitchFamily="34" charset="-128"/>
              </a:rPr>
              <a:t>www.huawei.com</a:t>
            </a:r>
          </a:p>
        </p:txBody>
      </p:sp>
      <p:sp>
        <p:nvSpPr>
          <p:cNvPr id="44055" name="Rectangle 23"/>
          <p:cNvSpPr>
            <a:spLocks noChangeArrowheads="1"/>
          </p:cNvSpPr>
          <p:nvPr/>
        </p:nvSpPr>
        <p:spPr bwMode="auto">
          <a:xfrm>
            <a:off x="3984645" y="4655351"/>
            <a:ext cx="1233585" cy="199047"/>
          </a:xfrm>
          <a:prstGeom prst="rect">
            <a:avLst/>
          </a:prstGeom>
          <a:noFill/>
          <a:ln w="9525" algn="ctr">
            <a:noFill/>
            <a:miter lim="800000"/>
            <a:headEnd/>
            <a:tailEnd/>
          </a:ln>
          <a:effectLst/>
        </p:spPr>
        <p:txBody>
          <a:bodyPr wrap="none" lIns="59854" tIns="29931" rIns="59854" bIns="29931">
            <a:spAutoFit/>
          </a:bodyPr>
          <a:lstStyle/>
          <a:p>
            <a:pPr defTabSz="599197" eaLnBrk="0" hangingPunct="0"/>
            <a:r>
              <a:rPr lang="en-US" altLang="zh-CN" sz="900" dirty="0">
                <a:solidFill>
                  <a:srgbClr val="000000"/>
                </a:solidFill>
                <a:latin typeface="FrutigerNext LT Bold" pitchFamily="1" charset="0"/>
                <a:ea typeface="ＭＳ Ｐゴシック" pitchFamily="34" charset="-128"/>
              </a:rPr>
              <a:t>Huawei Confidential </a:t>
            </a:r>
          </a:p>
        </p:txBody>
      </p:sp>
      <p:sp>
        <p:nvSpPr>
          <p:cNvPr id="44057" name="Rectangle 25"/>
          <p:cNvSpPr>
            <a:spLocks noChangeArrowheads="1"/>
          </p:cNvSpPr>
          <p:nvPr/>
        </p:nvSpPr>
        <p:spPr bwMode="auto">
          <a:xfrm>
            <a:off x="6792935" y="185749"/>
            <a:ext cx="1010544" cy="214335"/>
          </a:xfrm>
          <a:prstGeom prst="rect">
            <a:avLst/>
          </a:prstGeom>
          <a:noFill/>
          <a:ln w="9525" algn="ctr">
            <a:noFill/>
            <a:miter lim="800000"/>
            <a:headEnd/>
            <a:tailEnd/>
          </a:ln>
          <a:effectLst/>
        </p:spPr>
        <p:txBody>
          <a:bodyPr wrap="none" lIns="59854" tIns="29931" rIns="59854" bIns="29931">
            <a:spAutoFit/>
          </a:bodyPr>
          <a:lstStyle/>
          <a:p>
            <a:pPr defTabSz="599197" eaLnBrk="0" hangingPunct="0"/>
            <a:r>
              <a:rPr lang="en-US" altLang="zh-CN" sz="1000" b="1" dirty="0">
                <a:solidFill>
                  <a:srgbClr val="666666"/>
                </a:solidFill>
                <a:latin typeface="FrutigerNext LT Regular" pitchFamily="34" charset="0"/>
                <a:ea typeface="ＭＳ Ｐゴシック" pitchFamily="34" charset="-128"/>
              </a:rPr>
              <a:t>Security Level:</a:t>
            </a:r>
            <a:r>
              <a:rPr lang="zh-CN" altLang="en-US" sz="1000" b="1" dirty="0">
                <a:solidFill>
                  <a:srgbClr val="666666"/>
                </a:solidFill>
                <a:latin typeface="FrutigerNext LT Regular" pitchFamily="34" charset="0"/>
                <a:ea typeface="ＭＳ Ｐゴシック" pitchFamily="34" charset="-128"/>
              </a:rPr>
              <a:t> </a:t>
            </a:r>
          </a:p>
        </p:txBody>
      </p:sp>
      <p:sp>
        <p:nvSpPr>
          <p:cNvPr id="44058" name="Rectangle 26"/>
          <p:cNvSpPr>
            <a:spLocks noGrp="1" noChangeArrowheads="1"/>
          </p:cNvSpPr>
          <p:nvPr>
            <p:ph type="dt" sz="quarter" idx="2"/>
          </p:nvPr>
        </p:nvSpPr>
        <p:spPr>
          <a:xfrm>
            <a:off x="684216" y="211946"/>
            <a:ext cx="2133600" cy="355997"/>
          </a:xfrm>
        </p:spPr>
        <p:txBody>
          <a:bodyPr lIns="59887" tIns="29949" rIns="59887" bIns="29949"/>
          <a:lstStyle>
            <a:lvl1pPr>
              <a:lnSpc>
                <a:spcPct val="100000"/>
              </a:lnSpc>
              <a:defRPr>
                <a:latin typeface="+mn-lt"/>
              </a:defRPr>
            </a:lvl1pPr>
          </a:lstStyle>
          <a:p>
            <a:fld id="{32026D93-F48A-4331-836E-4E58F3F62137}" type="datetime1">
              <a:rPr lang="zh-CN" altLang="en-US">
                <a:solidFill>
                  <a:srgbClr val="000000"/>
                </a:solidFill>
              </a:rPr>
              <a:pPr/>
              <a:t>2016/5/18</a:t>
            </a:fld>
            <a:endParaRPr lang="en-US" altLang="zh-CN">
              <a:solidFill>
                <a:srgbClr val="000000"/>
              </a:solidFill>
            </a:endParaRPr>
          </a:p>
        </p:txBody>
      </p:sp>
      <p:sp>
        <p:nvSpPr>
          <p:cNvPr id="44098" name="Text Box 66"/>
          <p:cNvSpPr txBox="1">
            <a:spLocks noChangeArrowheads="1"/>
          </p:cNvSpPr>
          <p:nvPr/>
        </p:nvSpPr>
        <p:spPr bwMode="auto">
          <a:xfrm>
            <a:off x="-1968500" y="991799"/>
            <a:ext cx="1968500" cy="2738139"/>
          </a:xfrm>
          <a:prstGeom prst="rect">
            <a:avLst/>
          </a:prstGeom>
          <a:noFill/>
          <a:ln w="9525" algn="ctr">
            <a:noFill/>
            <a:miter lim="800000"/>
            <a:headEnd/>
            <a:tailEnd/>
          </a:ln>
          <a:effectLst/>
        </p:spPr>
        <p:txBody>
          <a:bodyPr lIns="59887" tIns="29949" rIns="59887" bIns="29949">
            <a:spAutoFit/>
          </a:bodyPr>
          <a:lstStyle/>
          <a:p>
            <a:pPr algn="r" defTabSz="599197" eaLnBrk="0" hangingPunct="0">
              <a:lnSpc>
                <a:spcPct val="125000"/>
              </a:lnSpc>
            </a:pPr>
            <a:r>
              <a:rPr lang="zh-CN" altLang="en-US" sz="800" dirty="0">
                <a:solidFill>
                  <a:srgbClr val="FFFFFF"/>
                </a:solidFill>
                <a:latin typeface="Arial" charset="0"/>
                <a:ea typeface="华文细黑" pitchFamily="2" charset="-122"/>
              </a:rPr>
              <a:t>英文标题</a:t>
            </a:r>
            <a:r>
              <a:rPr lang="en-US" altLang="zh-CN" sz="800" dirty="0">
                <a:solidFill>
                  <a:srgbClr val="FFFFFF"/>
                </a:solidFill>
                <a:latin typeface="Arial" charset="0"/>
                <a:ea typeface="华文细黑" pitchFamily="2" charset="-122"/>
              </a:rPr>
              <a:t>:40-47pt  </a:t>
            </a:r>
          </a:p>
          <a:p>
            <a:pPr algn="r" defTabSz="599197" eaLnBrk="0" hangingPunct="0">
              <a:lnSpc>
                <a:spcPct val="125000"/>
              </a:lnSpc>
            </a:pPr>
            <a:r>
              <a:rPr lang="zh-CN" altLang="en-US" sz="800" dirty="0">
                <a:solidFill>
                  <a:srgbClr val="FFFFFF"/>
                </a:solidFill>
                <a:latin typeface="Arial" charset="0"/>
                <a:ea typeface="华文细黑" pitchFamily="2" charset="-122"/>
              </a:rPr>
              <a:t>副标题</a:t>
            </a:r>
            <a:r>
              <a:rPr lang="en-US" altLang="zh-CN" sz="800" dirty="0">
                <a:solidFill>
                  <a:srgbClr val="FFFFFF"/>
                </a:solidFill>
                <a:latin typeface="Arial" charset="0"/>
                <a:ea typeface="华文细黑" pitchFamily="2" charset="-122"/>
              </a:rPr>
              <a:t>:26-30pt</a:t>
            </a:r>
          </a:p>
          <a:p>
            <a:pPr algn="r" defTabSz="599197" eaLnBrk="0" hangingPunct="0">
              <a:lnSpc>
                <a:spcPct val="125000"/>
              </a:lnSpc>
            </a:pPr>
            <a:r>
              <a:rPr lang="zh-CN" altLang="en-US" sz="800" dirty="0">
                <a:solidFill>
                  <a:srgbClr val="FFFFFF"/>
                </a:solidFill>
                <a:latin typeface="Arial" charset="0"/>
                <a:ea typeface="华文细黑" pitchFamily="2" charset="-122"/>
              </a:rPr>
              <a:t>字体颜色</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反白</a:t>
            </a:r>
          </a:p>
          <a:p>
            <a:pPr algn="r" defTabSz="599197" eaLnBrk="0" hangingPunct="0">
              <a:lnSpc>
                <a:spcPct val="125000"/>
              </a:lnSpc>
            </a:pPr>
            <a:r>
              <a:rPr lang="zh-CN" altLang="en-US" sz="800" dirty="0">
                <a:solidFill>
                  <a:srgbClr val="FFFFFF"/>
                </a:solidFill>
                <a:latin typeface="Arial" charset="0"/>
                <a:ea typeface="华文细黑" pitchFamily="2" charset="-122"/>
              </a:rPr>
              <a:t>内部使用字体 </a:t>
            </a:r>
            <a:r>
              <a:rPr lang="en-US" altLang="zh-CN" sz="800" dirty="0">
                <a:solidFill>
                  <a:srgbClr val="FFFFFF"/>
                </a:solidFill>
                <a:latin typeface="Arial" charset="0"/>
                <a:ea typeface="华文细黑" pitchFamily="2" charset="-122"/>
              </a:rPr>
              <a:t>:</a:t>
            </a:r>
          </a:p>
          <a:p>
            <a:pPr algn="r" defTabSz="599197" eaLnBrk="0" hangingPunct="0">
              <a:lnSpc>
                <a:spcPct val="125000"/>
              </a:lnSpc>
            </a:pPr>
            <a:r>
              <a:rPr lang="en-US" altLang="zh-CN" sz="800" dirty="0" err="1">
                <a:solidFill>
                  <a:srgbClr val="FFFFFF"/>
                </a:solidFill>
                <a:latin typeface="Arial" charset="0"/>
                <a:ea typeface="华文细黑" pitchFamily="2" charset="-122"/>
              </a:rPr>
              <a:t>FrutigerNext</a:t>
            </a:r>
            <a:r>
              <a:rPr lang="en-US" altLang="zh-CN" sz="800" dirty="0">
                <a:solidFill>
                  <a:srgbClr val="FFFFFF"/>
                </a:solidFill>
                <a:latin typeface="Arial" charset="0"/>
                <a:ea typeface="华文细黑" pitchFamily="2" charset="-122"/>
              </a:rPr>
              <a:t> LT Medium</a:t>
            </a:r>
          </a:p>
          <a:p>
            <a:pPr algn="r" defTabSz="599197" eaLnBrk="0" hangingPunct="0">
              <a:lnSpc>
                <a:spcPct val="125000"/>
              </a:lnSpc>
            </a:pPr>
            <a:r>
              <a:rPr lang="zh-CN" altLang="en-US" sz="800" dirty="0">
                <a:solidFill>
                  <a:srgbClr val="FFFFFF"/>
                </a:solidFill>
                <a:latin typeface="Arial" charset="0"/>
                <a:ea typeface="华文细黑" pitchFamily="2" charset="-122"/>
              </a:rPr>
              <a:t>外部使用字体 </a:t>
            </a:r>
            <a:r>
              <a:rPr lang="en-US" altLang="zh-CN" sz="800" dirty="0">
                <a:solidFill>
                  <a:srgbClr val="FFFFFF"/>
                </a:solidFill>
                <a:latin typeface="Arial" charset="0"/>
                <a:ea typeface="华文细黑" pitchFamily="2" charset="-122"/>
              </a:rPr>
              <a:t>: Arial</a:t>
            </a:r>
            <a:endParaRPr lang="zh-CN" altLang="en-US" sz="800" dirty="0">
              <a:solidFill>
                <a:srgbClr val="FFFFFF"/>
              </a:solidFill>
              <a:latin typeface="Arial" charset="0"/>
              <a:ea typeface="华文细黑" pitchFamily="2" charset="-122"/>
            </a:endParaRPr>
          </a:p>
          <a:p>
            <a:pPr algn="r" defTabSz="599197" eaLnBrk="0" hangingPunct="0">
              <a:lnSpc>
                <a:spcPct val="125000"/>
              </a:lnSpc>
            </a:pPr>
            <a:endParaRPr lang="zh-CN" altLang="en-US" sz="800" dirty="0">
              <a:solidFill>
                <a:srgbClr val="FFFFFF"/>
              </a:solidFill>
              <a:latin typeface="Arial" charset="0"/>
              <a:ea typeface="华文细黑" pitchFamily="2" charset="-122"/>
            </a:endParaRPr>
          </a:p>
          <a:p>
            <a:pPr algn="r" defTabSz="599197" eaLnBrk="0" hangingPunct="0">
              <a:lnSpc>
                <a:spcPct val="125000"/>
              </a:lnSpc>
            </a:pPr>
            <a:endParaRPr lang="zh-CN" altLang="en-US" sz="800" dirty="0">
              <a:solidFill>
                <a:srgbClr val="FFFFFF"/>
              </a:solidFill>
              <a:latin typeface="Arial" charset="0"/>
              <a:ea typeface="华文细黑" pitchFamily="2" charset="-122"/>
            </a:endParaRPr>
          </a:p>
          <a:p>
            <a:pPr algn="r" defTabSz="599197" eaLnBrk="0" hangingPunct="0">
              <a:lnSpc>
                <a:spcPct val="125000"/>
              </a:lnSpc>
            </a:pPr>
            <a:r>
              <a:rPr lang="zh-CN" altLang="en-US" sz="800" dirty="0">
                <a:solidFill>
                  <a:srgbClr val="FFFFFF"/>
                </a:solidFill>
                <a:latin typeface="Arial" charset="0"/>
                <a:ea typeface="华文细黑" pitchFamily="2" charset="-122"/>
              </a:rPr>
              <a:t>中文标题</a:t>
            </a:r>
            <a:r>
              <a:rPr lang="en-US" altLang="zh-CN" sz="800" dirty="0">
                <a:solidFill>
                  <a:srgbClr val="FFFFFF"/>
                </a:solidFill>
                <a:latin typeface="Arial" charset="0"/>
                <a:ea typeface="华文细黑" pitchFamily="2" charset="-122"/>
              </a:rPr>
              <a:t>:35-47pt</a:t>
            </a:r>
          </a:p>
          <a:p>
            <a:pPr algn="r" defTabSz="599197" eaLnBrk="0" hangingPunct="0">
              <a:lnSpc>
                <a:spcPct val="125000"/>
              </a:lnSpc>
            </a:pPr>
            <a:r>
              <a:rPr lang="zh-CN" altLang="en-US" sz="800" dirty="0">
                <a:solidFill>
                  <a:srgbClr val="FFFFFF"/>
                </a:solidFill>
                <a:latin typeface="Arial" charset="0"/>
                <a:ea typeface="华文细黑" pitchFamily="2" charset="-122"/>
              </a:rPr>
              <a:t>字体</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黑体</a:t>
            </a:r>
          </a:p>
          <a:p>
            <a:pPr algn="r" defTabSz="599197" eaLnBrk="0" hangingPunct="0">
              <a:lnSpc>
                <a:spcPct val="125000"/>
              </a:lnSpc>
            </a:pPr>
            <a:r>
              <a:rPr lang="en-US" altLang="zh-CN" sz="800" dirty="0">
                <a:solidFill>
                  <a:srgbClr val="FFFFFF"/>
                </a:solidFill>
                <a:latin typeface="Arial" charset="0"/>
                <a:ea typeface="华文细黑" pitchFamily="2" charset="-122"/>
              </a:rPr>
              <a:t>  </a:t>
            </a:r>
            <a:r>
              <a:rPr lang="zh-CN" altLang="en-US" sz="800" dirty="0">
                <a:solidFill>
                  <a:srgbClr val="FFFFFF"/>
                </a:solidFill>
                <a:latin typeface="Arial" charset="0"/>
                <a:ea typeface="华文细黑" pitchFamily="2" charset="-122"/>
              </a:rPr>
              <a:t>副标题</a:t>
            </a:r>
            <a:r>
              <a:rPr lang="en-US" altLang="zh-CN" sz="800" dirty="0">
                <a:solidFill>
                  <a:srgbClr val="FFFFFF"/>
                </a:solidFill>
                <a:latin typeface="Arial" charset="0"/>
                <a:ea typeface="华文细黑" pitchFamily="2" charset="-122"/>
              </a:rPr>
              <a:t>:24-28pt</a:t>
            </a:r>
            <a:endParaRPr lang="zh-CN" altLang="en-US" sz="800" dirty="0">
              <a:solidFill>
                <a:srgbClr val="FFFFFF"/>
              </a:solidFill>
              <a:latin typeface="Arial" charset="0"/>
              <a:ea typeface="华文细黑" pitchFamily="2" charset="-122"/>
            </a:endParaRPr>
          </a:p>
          <a:p>
            <a:pPr algn="r" defTabSz="599197" eaLnBrk="0" hangingPunct="0">
              <a:lnSpc>
                <a:spcPct val="125000"/>
              </a:lnSpc>
            </a:pPr>
            <a:r>
              <a:rPr lang="zh-CN" altLang="en-US" sz="800" dirty="0">
                <a:solidFill>
                  <a:srgbClr val="FFFFFF"/>
                </a:solidFill>
                <a:latin typeface="Arial" charset="0"/>
                <a:ea typeface="华文细黑" pitchFamily="2" charset="-122"/>
              </a:rPr>
              <a:t>字体颜色</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反白</a:t>
            </a:r>
          </a:p>
          <a:p>
            <a:pPr algn="r" defTabSz="599197" eaLnBrk="0" hangingPunct="0">
              <a:lnSpc>
                <a:spcPct val="125000"/>
              </a:lnSpc>
            </a:pPr>
            <a:r>
              <a:rPr lang="zh-CN" altLang="en-US" sz="800" dirty="0">
                <a:solidFill>
                  <a:srgbClr val="FFFFFF"/>
                </a:solidFill>
                <a:latin typeface="Arial" charset="0"/>
                <a:ea typeface="华文细黑" pitchFamily="2" charset="-122"/>
              </a:rPr>
              <a:t>字体</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细黑体</a:t>
            </a:r>
          </a:p>
          <a:p>
            <a:pPr algn="r" defTabSz="599197" eaLnBrk="0" hangingPunct="0">
              <a:lnSpc>
                <a:spcPct val="125000"/>
              </a:lnSpc>
            </a:pPr>
            <a:endParaRPr lang="zh-CN" altLang="en-US" sz="800" dirty="0">
              <a:solidFill>
                <a:srgbClr val="FFFFFF"/>
              </a:solidFill>
              <a:latin typeface="Arial" charset="0"/>
              <a:ea typeface="华文细黑" pitchFamily="2" charset="-122"/>
            </a:endParaRPr>
          </a:p>
          <a:p>
            <a:pPr algn="r" defTabSz="599197" eaLnBrk="0" hangingPunct="0">
              <a:lnSpc>
                <a:spcPct val="125000"/>
              </a:lnSpc>
            </a:pPr>
            <a:endParaRPr lang="zh-CN" altLang="en-US" sz="800" dirty="0">
              <a:solidFill>
                <a:srgbClr val="FFFFFF"/>
              </a:solidFill>
              <a:latin typeface="Arial" charset="0"/>
              <a:ea typeface="华文细黑" pitchFamily="2" charset="-122"/>
            </a:endParaRPr>
          </a:p>
          <a:p>
            <a:pPr algn="r" defTabSz="599197" eaLnBrk="0" hangingPunct="0">
              <a:lnSpc>
                <a:spcPct val="125000"/>
              </a:lnSpc>
            </a:pPr>
            <a:endParaRPr lang="zh-CN" altLang="en-US" sz="800" dirty="0">
              <a:solidFill>
                <a:srgbClr val="FFFFFF"/>
              </a:solidFill>
              <a:latin typeface="Arial" charset="0"/>
              <a:ea typeface="华文细黑" pitchFamily="2" charset="-122"/>
            </a:endParaRPr>
          </a:p>
          <a:p>
            <a:pPr algn="r" defTabSz="599197" eaLnBrk="0" hangingPunct="0">
              <a:lnSpc>
                <a:spcPct val="125000"/>
              </a:lnSpc>
              <a:spcBef>
                <a:spcPct val="50000"/>
              </a:spcBef>
            </a:pPr>
            <a:endParaRPr lang="zh-CN" altLang="en-US" sz="800" dirty="0">
              <a:solidFill>
                <a:srgbClr val="000000"/>
              </a:solidFill>
              <a:latin typeface="Arial" charset="0"/>
              <a:ea typeface="华文细黑" pitchFamily="2" charset="-122"/>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4780C888-D246-4D83-BA9A-935D9575F7D7}"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7" y="3305200"/>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7" y="2180038"/>
            <a:ext cx="7772400" cy="1125140"/>
          </a:xfrm>
        </p:spPr>
        <p:txBody>
          <a:bodyPr anchor="b"/>
          <a:lstStyle>
            <a:lvl1pPr marL="0" indent="0">
              <a:buNone/>
              <a:defRPr sz="1500"/>
            </a:lvl1pPr>
            <a:lvl2pPr marL="341729" indent="0">
              <a:buNone/>
              <a:defRPr sz="1300"/>
            </a:lvl2pPr>
            <a:lvl3pPr marL="683439" indent="0">
              <a:buNone/>
              <a:defRPr sz="1200"/>
            </a:lvl3pPr>
            <a:lvl4pPr marL="1025160" indent="0">
              <a:buNone/>
              <a:defRPr sz="1000"/>
            </a:lvl4pPr>
            <a:lvl5pPr marL="1366877" indent="0">
              <a:buNone/>
              <a:defRPr sz="1000"/>
            </a:lvl5pPr>
            <a:lvl6pPr marL="1708595" indent="0">
              <a:buNone/>
              <a:defRPr sz="1000"/>
            </a:lvl6pPr>
            <a:lvl7pPr marL="2050318" indent="0">
              <a:buNone/>
              <a:defRPr sz="1000"/>
            </a:lvl7pPr>
            <a:lvl8pPr marL="2392037" indent="0">
              <a:buNone/>
              <a:defRPr sz="1000"/>
            </a:lvl8pPr>
            <a:lvl9pPr marL="2733756" indent="0">
              <a:buNone/>
              <a:defRPr sz="10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C0003A64-5180-4BEA-91CE-0BBE5769450C}"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4" y="1231120"/>
            <a:ext cx="3887787" cy="3145631"/>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61" y="1231120"/>
            <a:ext cx="3889375" cy="3145631"/>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de-DE">
                <a:solidFill>
                  <a:srgbClr val="000000"/>
                </a:solidFill>
              </a:rPr>
              <a:t>Page </a:t>
            </a:r>
            <a:fld id="{1F5CBCCD-48F8-4C63-AF73-FB531FA3E164}"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1729" indent="0">
              <a:buNone/>
              <a:defRPr sz="1500" b="1"/>
            </a:lvl2pPr>
            <a:lvl3pPr marL="683439" indent="0">
              <a:buNone/>
              <a:defRPr sz="1300" b="1"/>
            </a:lvl3pPr>
            <a:lvl4pPr marL="1025160" indent="0">
              <a:buNone/>
              <a:defRPr sz="1200" b="1"/>
            </a:lvl4pPr>
            <a:lvl5pPr marL="1366877" indent="0">
              <a:buNone/>
              <a:defRPr sz="1200" b="1"/>
            </a:lvl5pPr>
            <a:lvl6pPr marL="1708595" indent="0">
              <a:buNone/>
              <a:defRPr sz="1200" b="1"/>
            </a:lvl6pPr>
            <a:lvl7pPr marL="2050318" indent="0">
              <a:buNone/>
              <a:defRPr sz="1200" b="1"/>
            </a:lvl7pPr>
            <a:lvl8pPr marL="2392037" indent="0">
              <a:buNone/>
              <a:defRPr sz="1200" b="1"/>
            </a:lvl8pPr>
            <a:lvl9pPr marL="2733756"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9"/>
            <a:ext cx="4040188"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71" y="1151335"/>
            <a:ext cx="4041775" cy="479822"/>
          </a:xfrm>
        </p:spPr>
        <p:txBody>
          <a:bodyPr anchor="b"/>
          <a:lstStyle>
            <a:lvl1pPr marL="0" indent="0">
              <a:buNone/>
              <a:defRPr sz="1800" b="1"/>
            </a:lvl1pPr>
            <a:lvl2pPr marL="341729" indent="0">
              <a:buNone/>
              <a:defRPr sz="1500" b="1"/>
            </a:lvl2pPr>
            <a:lvl3pPr marL="683439" indent="0">
              <a:buNone/>
              <a:defRPr sz="1300" b="1"/>
            </a:lvl3pPr>
            <a:lvl4pPr marL="1025160" indent="0">
              <a:buNone/>
              <a:defRPr sz="1200" b="1"/>
            </a:lvl4pPr>
            <a:lvl5pPr marL="1366877" indent="0">
              <a:buNone/>
              <a:defRPr sz="1200" b="1"/>
            </a:lvl5pPr>
            <a:lvl6pPr marL="1708595" indent="0">
              <a:buNone/>
              <a:defRPr sz="1200" b="1"/>
            </a:lvl6pPr>
            <a:lvl7pPr marL="2050318" indent="0">
              <a:buNone/>
              <a:defRPr sz="1200" b="1"/>
            </a:lvl7pPr>
            <a:lvl8pPr marL="2392037" indent="0">
              <a:buNone/>
              <a:defRPr sz="1200" b="1"/>
            </a:lvl8pPr>
            <a:lvl9pPr marL="2733756"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71" y="1631159"/>
            <a:ext cx="4041775"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de-DE">
                <a:solidFill>
                  <a:srgbClr val="000000"/>
                </a:solidFill>
              </a:rPr>
              <a:t>Page </a:t>
            </a:r>
            <a:fld id="{B8023818-797A-41E6-8148-BA597C2A0991}"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r>
              <a:rPr lang="de-DE">
                <a:solidFill>
                  <a:srgbClr val="000000"/>
                </a:solidFill>
              </a:rPr>
              <a:t>Page </a:t>
            </a:r>
            <a:fld id="{D0C2A94E-46DC-45B5-91FC-64F52099060D}"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de-DE">
                <a:solidFill>
                  <a:srgbClr val="000000"/>
                </a:solidFill>
              </a:rPr>
              <a:t>Page </a:t>
            </a:r>
            <a:fld id="{4D749815-7134-4340-B69C-C14A6AA772E6}"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91" y="3560837"/>
            <a:ext cx="5616575" cy="58456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5" y="205946"/>
            <a:ext cx="8229838" cy="85705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24" y="1151102"/>
            <a:ext cx="4039929" cy="479711"/>
          </a:xfrm>
        </p:spPr>
        <p:txBody>
          <a:bodyPr anchor="b"/>
          <a:lstStyle>
            <a:lvl1pPr marL="0" indent="0">
              <a:buNone/>
              <a:defRPr sz="1800" b="1"/>
            </a:lvl1pPr>
            <a:lvl2pPr marL="340971" indent="0">
              <a:buNone/>
              <a:defRPr sz="1500" b="1"/>
            </a:lvl2pPr>
            <a:lvl3pPr marL="681936" indent="0">
              <a:buNone/>
              <a:defRPr sz="1300" b="1"/>
            </a:lvl3pPr>
            <a:lvl4pPr marL="1022891" indent="0">
              <a:buNone/>
              <a:defRPr sz="1100" b="1"/>
            </a:lvl4pPr>
            <a:lvl5pPr marL="1363852" indent="0">
              <a:buNone/>
              <a:defRPr sz="1100" b="1"/>
            </a:lvl5pPr>
            <a:lvl6pPr marL="1704823" indent="0">
              <a:buNone/>
              <a:defRPr sz="1100" b="1"/>
            </a:lvl6pPr>
            <a:lvl7pPr marL="2045786" indent="0">
              <a:buNone/>
              <a:defRPr sz="1100" b="1"/>
            </a:lvl7pPr>
            <a:lvl8pPr marL="2386743" indent="0">
              <a:buNone/>
              <a:defRPr sz="1100" b="1"/>
            </a:lvl8pPr>
            <a:lvl9pPr marL="2727706" indent="0">
              <a:buNone/>
              <a:defRPr sz="1100" b="1"/>
            </a:lvl9pPr>
          </a:lstStyle>
          <a:p>
            <a:pPr lvl="0"/>
            <a:r>
              <a:rPr lang="zh-CN" altLang="en-US" smtClean="0"/>
              <a:t>单击此处编辑母版文本样式</a:t>
            </a:r>
          </a:p>
        </p:txBody>
      </p:sp>
      <p:sp>
        <p:nvSpPr>
          <p:cNvPr id="4" name="内容占位符 3"/>
          <p:cNvSpPr>
            <a:spLocks noGrp="1"/>
          </p:cNvSpPr>
          <p:nvPr>
            <p:ph sz="half" idx="2"/>
          </p:nvPr>
        </p:nvSpPr>
        <p:spPr>
          <a:xfrm>
            <a:off x="457124" y="1630789"/>
            <a:ext cx="4039929" cy="2963970"/>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12" y="1151102"/>
            <a:ext cx="4042310" cy="479711"/>
          </a:xfrm>
        </p:spPr>
        <p:txBody>
          <a:bodyPr anchor="b"/>
          <a:lstStyle>
            <a:lvl1pPr marL="0" indent="0">
              <a:buNone/>
              <a:defRPr sz="1800" b="1"/>
            </a:lvl1pPr>
            <a:lvl2pPr marL="340971" indent="0">
              <a:buNone/>
              <a:defRPr sz="1500" b="1"/>
            </a:lvl2pPr>
            <a:lvl3pPr marL="681936" indent="0">
              <a:buNone/>
              <a:defRPr sz="1300" b="1"/>
            </a:lvl3pPr>
            <a:lvl4pPr marL="1022891" indent="0">
              <a:buNone/>
              <a:defRPr sz="1100" b="1"/>
            </a:lvl4pPr>
            <a:lvl5pPr marL="1363852" indent="0">
              <a:buNone/>
              <a:defRPr sz="1100" b="1"/>
            </a:lvl5pPr>
            <a:lvl6pPr marL="1704823" indent="0">
              <a:buNone/>
              <a:defRPr sz="1100" b="1"/>
            </a:lvl6pPr>
            <a:lvl7pPr marL="2045786" indent="0">
              <a:buNone/>
              <a:defRPr sz="1100" b="1"/>
            </a:lvl7pPr>
            <a:lvl8pPr marL="2386743" indent="0">
              <a:buNone/>
              <a:defRPr sz="1100" b="1"/>
            </a:lvl8pPr>
            <a:lvl9pPr marL="2727706" indent="0">
              <a:buNone/>
              <a:defRPr sz="1100" b="1"/>
            </a:lvl9pPr>
          </a:lstStyle>
          <a:p>
            <a:pPr lvl="0"/>
            <a:r>
              <a:rPr lang="zh-CN" altLang="en-US" smtClean="0"/>
              <a:t>单击此处编辑母版文本样式</a:t>
            </a:r>
          </a:p>
        </p:txBody>
      </p:sp>
      <p:sp>
        <p:nvSpPr>
          <p:cNvPr id="6" name="内容占位符 5"/>
          <p:cNvSpPr>
            <a:spLocks noGrp="1"/>
          </p:cNvSpPr>
          <p:nvPr>
            <p:ph sz="quarter" idx="4"/>
          </p:nvPr>
        </p:nvSpPr>
        <p:spPr>
          <a:xfrm>
            <a:off x="4644612" y="1630789"/>
            <a:ext cx="4042310" cy="2963970"/>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44" y="204787"/>
            <a:ext cx="3008313"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25"/>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44" y="1076343"/>
            <a:ext cx="3008313" cy="3518297"/>
          </a:xfrm>
        </p:spPr>
        <p:txBody>
          <a:bodyPr/>
          <a:lstStyle>
            <a:lvl1pPr marL="0" indent="0">
              <a:buNone/>
              <a:defRPr sz="1000"/>
            </a:lvl1pPr>
            <a:lvl2pPr marL="341729" indent="0">
              <a:buNone/>
              <a:defRPr sz="900"/>
            </a:lvl2pPr>
            <a:lvl3pPr marL="683439" indent="0">
              <a:buNone/>
              <a:defRPr sz="700"/>
            </a:lvl3pPr>
            <a:lvl4pPr marL="1025160" indent="0">
              <a:buNone/>
              <a:defRPr sz="700"/>
            </a:lvl4pPr>
            <a:lvl5pPr marL="1366877" indent="0">
              <a:buNone/>
              <a:defRPr sz="700"/>
            </a:lvl5pPr>
            <a:lvl6pPr marL="1708595" indent="0">
              <a:buNone/>
              <a:defRPr sz="700"/>
            </a:lvl6pPr>
            <a:lvl7pPr marL="2050318" indent="0">
              <a:buNone/>
              <a:defRPr sz="700"/>
            </a:lvl7pPr>
            <a:lvl8pPr marL="2392037" indent="0">
              <a:buNone/>
              <a:defRPr sz="700"/>
            </a:lvl8pPr>
            <a:lvl9pPr marL="2733756" indent="0">
              <a:buNone/>
              <a:defRPr sz="7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de-DE">
                <a:solidFill>
                  <a:srgbClr val="000000"/>
                </a:solidFill>
              </a:rPr>
              <a:t>Page </a:t>
            </a:r>
            <a:fld id="{D1152121-0A45-45A7-9429-ACF7D33D2C81}"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92" y="3600451"/>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92" y="459584"/>
            <a:ext cx="5486400" cy="3086100"/>
          </a:xfrm>
        </p:spPr>
        <p:txBody>
          <a:bodyPr/>
          <a:lstStyle>
            <a:lvl1pPr marL="0" indent="0">
              <a:buNone/>
              <a:defRPr sz="2400"/>
            </a:lvl1pPr>
            <a:lvl2pPr marL="341729" indent="0">
              <a:buNone/>
              <a:defRPr sz="2100"/>
            </a:lvl2pPr>
            <a:lvl3pPr marL="683439" indent="0">
              <a:buNone/>
              <a:defRPr sz="1800"/>
            </a:lvl3pPr>
            <a:lvl4pPr marL="1025160" indent="0">
              <a:buNone/>
              <a:defRPr sz="1500"/>
            </a:lvl4pPr>
            <a:lvl5pPr marL="1366877" indent="0">
              <a:buNone/>
              <a:defRPr sz="1500"/>
            </a:lvl5pPr>
            <a:lvl6pPr marL="1708595" indent="0">
              <a:buNone/>
              <a:defRPr sz="1500"/>
            </a:lvl6pPr>
            <a:lvl7pPr marL="2050318" indent="0">
              <a:buNone/>
              <a:defRPr sz="1500"/>
            </a:lvl7pPr>
            <a:lvl8pPr marL="2392037" indent="0">
              <a:buNone/>
              <a:defRPr sz="1500"/>
            </a:lvl8pPr>
            <a:lvl9pPr marL="2733756"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92" y="4025528"/>
            <a:ext cx="5486400" cy="603647"/>
          </a:xfrm>
        </p:spPr>
        <p:txBody>
          <a:bodyPr/>
          <a:lstStyle>
            <a:lvl1pPr marL="0" indent="0">
              <a:buNone/>
              <a:defRPr sz="1000"/>
            </a:lvl1pPr>
            <a:lvl2pPr marL="341729" indent="0">
              <a:buNone/>
              <a:defRPr sz="900"/>
            </a:lvl2pPr>
            <a:lvl3pPr marL="683439" indent="0">
              <a:buNone/>
              <a:defRPr sz="700"/>
            </a:lvl3pPr>
            <a:lvl4pPr marL="1025160" indent="0">
              <a:buNone/>
              <a:defRPr sz="700"/>
            </a:lvl4pPr>
            <a:lvl5pPr marL="1366877" indent="0">
              <a:buNone/>
              <a:defRPr sz="700"/>
            </a:lvl5pPr>
            <a:lvl6pPr marL="1708595" indent="0">
              <a:buNone/>
              <a:defRPr sz="700"/>
            </a:lvl6pPr>
            <a:lvl7pPr marL="2050318" indent="0">
              <a:buNone/>
              <a:defRPr sz="700"/>
            </a:lvl7pPr>
            <a:lvl8pPr marL="2392037" indent="0">
              <a:buNone/>
              <a:defRPr sz="700"/>
            </a:lvl8pPr>
            <a:lvl9pPr marL="2733756" indent="0">
              <a:buNone/>
              <a:defRPr sz="7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de-DE">
                <a:solidFill>
                  <a:srgbClr val="000000"/>
                </a:solidFill>
              </a:rPr>
              <a:t>Page </a:t>
            </a:r>
            <a:fld id="{E4CCA09C-0C07-4217-81B5-487038311D11}"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14BCAD9D-719E-4126-9B89-5716AABC1CDB}"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322686"/>
            <a:ext cx="1981200" cy="40540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322686"/>
            <a:ext cx="5795962" cy="40540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56217871-A4B2-46F3-8C8B-4105ED60024A}"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608251" y="1138239"/>
            <a:ext cx="7851318" cy="3055144"/>
          </a:xfrm>
          <a:prstGeom prst="rect">
            <a:avLst/>
          </a:prstGeom>
        </p:spPr>
        <p:txBody>
          <a:bodyPr lIns="68356" tIns="34174" rIns="68356" bIns="34174"/>
          <a:lstStyle>
            <a:lvl1pPr>
              <a:defRPr baseline="0">
                <a:solidFill>
                  <a:schemeClr val="tx1"/>
                </a:solidFill>
                <a:latin typeface="微软雅黑" pitchFamily="34" charset="-122"/>
                <a:ea typeface="微软雅黑" pitchFamily="34" charset="-122"/>
              </a:defRPr>
            </a:lvl1pPr>
            <a:lvl2pPr>
              <a:defRPr baseline="0">
                <a:solidFill>
                  <a:schemeClr val="tx1"/>
                </a:solidFill>
              </a:defRPr>
            </a:lvl2pPr>
            <a:lvl3pPr>
              <a:defRPr baseline="0">
                <a:solidFill>
                  <a:schemeClr val="tx1"/>
                </a:solidFill>
              </a:defRPr>
            </a:lvl3pPr>
            <a:lvl4pPr>
              <a:defRPr baseline="0">
                <a:solidFill>
                  <a:schemeClr val="tx1"/>
                </a:solidFill>
              </a:defRPr>
            </a:lvl4pPr>
            <a:lvl5pPr>
              <a:defRPr baseline="0">
                <a:solidFill>
                  <a:schemeClr val="tx1"/>
                </a:solidFill>
              </a:defRPr>
            </a:lvl5pPr>
          </a:lstStyle>
          <a:p>
            <a:pPr lvl="0"/>
            <a:r>
              <a:rPr lang="zh-CN" altLang="en-US" dirty="0" smtClean="0"/>
              <a:t>击此处编辑目录文本样式</a:t>
            </a:r>
          </a:p>
        </p:txBody>
      </p:sp>
      <p:sp>
        <p:nvSpPr>
          <p:cNvPr id="3" name="标题 2"/>
          <p:cNvSpPr>
            <a:spLocks noGrp="1"/>
          </p:cNvSpPr>
          <p:nvPr>
            <p:ph type="title"/>
          </p:nvPr>
        </p:nvSpPr>
        <p:spPr>
          <a:xfrm>
            <a:off x="628510" y="273844"/>
            <a:ext cx="7887027" cy="994172"/>
          </a:xfrm>
          <a:prstGeom prst="rect">
            <a:avLst/>
          </a:prstGeom>
        </p:spPr>
        <p:txBody>
          <a:bodyPr lIns="68356" tIns="34174" rIns="68356" bIns="34174"/>
          <a:lstStyle/>
          <a:p>
            <a:r>
              <a:rPr lang="zh-CN" altLang="en-US" smtClean="0"/>
              <a:t>单击此处编辑母版标题样式</a:t>
            </a:r>
            <a:endParaRPr lang="zh-CN" altLang="en-US"/>
          </a:p>
        </p:txBody>
      </p:sp>
      <p:pic>
        <p:nvPicPr>
          <p:cNvPr id="7" name="Picture 9" descr="8"/>
          <p:cNvPicPr>
            <a:picLocks noChangeAspect="1" noChangeArrowheads="1"/>
          </p:cNvPicPr>
          <p:nvPr userDrawn="1"/>
        </p:nvPicPr>
        <p:blipFill>
          <a:blip r:embed="rId2" cstate="screen"/>
          <a:srcRect/>
          <a:stretch>
            <a:fillRect/>
          </a:stretch>
        </p:blipFill>
        <p:spPr bwMode="auto">
          <a:xfrm>
            <a:off x="55151" y="4823245"/>
            <a:ext cx="981638" cy="234553"/>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086" y="571501"/>
            <a:ext cx="7070472" cy="1100138"/>
          </a:xfrm>
          <a:prstGeom prst="rect">
            <a:avLst/>
          </a:prstGeom>
        </p:spPr>
        <p:txBody>
          <a:bodyPr lIns="68356" tIns="34174" rIns="68356" bIns="34174"/>
          <a:lstStyle>
            <a:lvl1pPr marL="0" marR="0" indent="0" algn="l" defTabSz="683536" rtl="0" eaLnBrk="0" fontAlgn="base" latinLnBrk="0" hangingPunct="0">
              <a:lnSpc>
                <a:spcPct val="100000"/>
              </a:lnSpc>
              <a:spcBef>
                <a:spcPct val="0"/>
              </a:spcBef>
              <a:spcAft>
                <a:spcPct val="0"/>
              </a:spcAft>
              <a:buClrTx/>
              <a:buSzTx/>
              <a:buFontTx/>
              <a:buNone/>
              <a:tabLst/>
              <a:defRPr sz="3300" b="0" baseline="0">
                <a:solidFill>
                  <a:schemeClr val="tx1">
                    <a:lumMod val="75000"/>
                    <a:lumOff val="25000"/>
                  </a:schemeClr>
                </a:solidFill>
                <a:latin typeface="FrutigerNext LT Medium" pitchFamily="34" charset="0"/>
                <a:ea typeface="微软雅黑" pitchFamily="34" charset="-122"/>
              </a:defRPr>
            </a:lvl1pPr>
          </a:lstStyle>
          <a:p>
            <a:pPr marL="0" marR="0" lvl="0" indent="0" defTabSz="683536" rtl="0" eaLnBrk="0" fontAlgn="base" latinLnBrk="0" hangingPunct="0">
              <a:lnSpc>
                <a:spcPct val="100000"/>
              </a:lnSpc>
              <a:spcBef>
                <a:spcPct val="0"/>
              </a:spcBef>
              <a:spcAft>
                <a:spcPct val="0"/>
              </a:spcAft>
              <a:tabLst/>
              <a:defRPr/>
            </a:pPr>
            <a:r>
              <a:rPr lang="en-US" altLang="zh-CN" dirty="0" smtClean="0"/>
              <a:t>HEADLINE TEXT TO BE PLACED HERE</a:t>
            </a:r>
            <a: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t/>
            </a:r>
            <a:b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br>
            <a:endParaRPr lang="zh-CN" altLang="en-US" dirty="0"/>
          </a:p>
        </p:txBody>
      </p:sp>
    </p:spTree>
    <p:extLst>
      <p:ext uri="{BB962C8B-B14F-4D97-AF65-F5344CB8AC3E}">
        <p14:creationId xmlns="" xmlns:p14="http://schemas.microsoft.com/office/powerpoint/2010/main" val="1925867237"/>
      </p:ext>
    </p:extLst>
  </p:cSld>
  <p:clrMapOvr>
    <a:masterClrMapping/>
  </p:clrMapOvr>
  <p:transition advClick="0" advTm="8000">
    <p:fade thruBlk="1"/>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85788" y="206375"/>
            <a:ext cx="8229600" cy="857250"/>
          </a:xfrm>
          <a:prstGeom prst="rect">
            <a:avLst/>
          </a:prstGeom>
        </p:spPr>
        <p:txBody>
          <a:bodyPr lIns="91148" tIns="45585" rIns="91148" bIns="45585"/>
          <a:lstStyle/>
          <a:p>
            <a:r>
              <a:rPr lang="zh-CN" altLang="en-US" smtClean="0"/>
              <a:t>单击此处编辑母版标题样式</a:t>
            </a:r>
            <a:endParaRPr lang="zh-CN" altLang="en-US"/>
          </a:p>
        </p:txBody>
      </p:sp>
      <p:sp>
        <p:nvSpPr>
          <p:cNvPr id="3" name="Rectangle 203"/>
          <p:cNvSpPr>
            <a:spLocks noGrp="1" noChangeArrowheads="1"/>
          </p:cNvSpPr>
          <p:nvPr>
            <p:ph idx="1" hasCustomPrompt="1"/>
          </p:nvPr>
        </p:nvSpPr>
        <p:spPr bwMode="auto">
          <a:xfrm>
            <a:off x="585788" y="1200172"/>
            <a:ext cx="8229600" cy="3394075"/>
          </a:xfrm>
          <a:prstGeom prst="rect">
            <a:avLst/>
          </a:prstGeom>
          <a:noFill/>
          <a:ln w="9525" algn="ctr">
            <a:noFill/>
            <a:miter lim="800000"/>
            <a:headEnd/>
            <a:tailEnd/>
          </a:ln>
        </p:spPr>
        <p:txBody>
          <a:bodyPr vert="horz" wrap="square" lIns="68065" tIns="34013" rIns="68065" bIns="34013" numCol="1" anchor="t" anchorCtr="0" compatLnSpc="1">
            <a:prstTxWarp prst="textNoShape">
              <a:avLst/>
            </a:prstTxWarp>
          </a:bodyPr>
          <a:lstStyle>
            <a:lvl1pPr>
              <a:buFont typeface="Arial" pitchFamily="34" charset="0"/>
              <a:buChar char="•"/>
              <a:defRPr sz="1800">
                <a:solidFill>
                  <a:schemeClr val="tx1"/>
                </a:solidFill>
              </a:defRPr>
            </a:lvl1pPr>
            <a:lvl2pPr>
              <a:buFont typeface="Arial" pitchFamily="34" charset="0"/>
              <a:buChar char="•"/>
              <a:defRPr sz="1800">
                <a:solidFill>
                  <a:schemeClr val="tx1"/>
                </a:solidFill>
              </a:defRPr>
            </a:lvl2pPr>
            <a:lvl3pPr>
              <a:buFont typeface="Arial" pitchFamily="34" charset="0"/>
              <a:buChar char="•"/>
              <a:defRPr sz="1800">
                <a:solidFill>
                  <a:schemeClr val="tx1"/>
                </a:solidFill>
              </a:defRPr>
            </a:lvl3pPr>
            <a:lvl4pPr>
              <a:buFont typeface="Arial" pitchFamily="34" charset="0"/>
              <a:buChar char="•"/>
              <a:defRPr sz="1800">
                <a:solidFill>
                  <a:schemeClr val="tx1"/>
                </a:solidFill>
              </a:defRPr>
            </a:lvl4pPr>
            <a:lvl5pPr>
              <a:buFont typeface="Arial" pitchFamily="34" charset="0"/>
              <a:buChar char="•"/>
              <a:defRPr sz="1800">
                <a:solidFill>
                  <a:schemeClr val="tx1"/>
                </a:solidFill>
              </a:defRPr>
            </a:lvl5pPr>
          </a:lstStyle>
          <a:p>
            <a:pPr lvl="0"/>
            <a:r>
              <a:rPr lang="zh-CN" altLang="en-US" dirty="0" smtClean="0"/>
              <a:t>单击此处编辑母版文本样式</a:t>
            </a:r>
          </a:p>
        </p:txBody>
      </p:sp>
    </p:spTree>
  </p:cSld>
  <p:clrMapOvr>
    <a:masterClrMapping/>
  </p:clrMapOv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203"/>
          <p:cNvSpPr>
            <a:spLocks noGrp="1" noChangeArrowheads="1"/>
          </p:cNvSpPr>
          <p:nvPr>
            <p:ph idx="1" hasCustomPrompt="1"/>
          </p:nvPr>
        </p:nvSpPr>
        <p:spPr bwMode="auto">
          <a:xfrm>
            <a:off x="585788" y="1200172"/>
            <a:ext cx="8229600" cy="3394075"/>
          </a:xfrm>
          <a:prstGeom prst="rect">
            <a:avLst/>
          </a:prstGeom>
          <a:noFill/>
          <a:ln w="9525" algn="ctr">
            <a:noFill/>
            <a:miter lim="800000"/>
            <a:headEnd/>
            <a:tailEnd/>
          </a:ln>
        </p:spPr>
        <p:txBody>
          <a:bodyPr vert="horz" wrap="square" lIns="68128" tIns="34048" rIns="68128" bIns="34048" numCol="1" anchor="t" anchorCtr="0" compatLnSpc="1">
            <a:prstTxWarp prst="textNoShape">
              <a:avLst/>
            </a:prstTxWarp>
          </a:bodyPr>
          <a:lstStyle>
            <a:lvl1pPr>
              <a:buFont typeface="Arial" pitchFamily="34" charset="0"/>
              <a:buChar char="•"/>
              <a:defRPr sz="1800">
                <a:solidFill>
                  <a:schemeClr val="tx1"/>
                </a:solidFill>
              </a:defRPr>
            </a:lvl1pPr>
            <a:lvl2pPr>
              <a:buFont typeface="Arial" pitchFamily="34" charset="0"/>
              <a:buChar char="•"/>
              <a:defRPr sz="1800">
                <a:solidFill>
                  <a:schemeClr val="tx1"/>
                </a:solidFill>
              </a:defRPr>
            </a:lvl2pPr>
            <a:lvl3pPr>
              <a:buFont typeface="Arial" pitchFamily="34" charset="0"/>
              <a:buChar char="•"/>
              <a:defRPr sz="1800">
                <a:solidFill>
                  <a:schemeClr val="tx1"/>
                </a:solidFill>
              </a:defRPr>
            </a:lvl3pPr>
            <a:lvl4pPr>
              <a:buFont typeface="Arial" pitchFamily="34" charset="0"/>
              <a:buChar char="•"/>
              <a:defRPr sz="1800">
                <a:solidFill>
                  <a:schemeClr val="tx1"/>
                </a:solidFill>
              </a:defRPr>
            </a:lvl4pPr>
            <a:lvl5pPr>
              <a:buFont typeface="Arial" pitchFamily="34" charset="0"/>
              <a:buChar char="•"/>
              <a:defRPr sz="1800">
                <a:solidFill>
                  <a:schemeClr val="tx1"/>
                </a:solidFill>
              </a:defRPr>
            </a:lvl5pPr>
          </a:lstStyle>
          <a:p>
            <a:pPr lvl="0"/>
            <a:r>
              <a:rPr lang="zh-CN" altLang="en-US" dirty="0" smtClean="0"/>
              <a:t>单击此处编辑母版文本样式</a:t>
            </a:r>
          </a:p>
        </p:txBody>
      </p:sp>
    </p:spTree>
  </p:cSld>
  <p:clrMapOvr>
    <a:masterClrMapping/>
  </p:clrMapOv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03"/>
          <p:cNvSpPr>
            <a:spLocks noGrp="1" noChangeArrowheads="1"/>
          </p:cNvSpPr>
          <p:nvPr>
            <p:ph idx="1" hasCustomPrompt="1"/>
          </p:nvPr>
        </p:nvSpPr>
        <p:spPr bwMode="auto">
          <a:xfrm>
            <a:off x="585788" y="1200172"/>
            <a:ext cx="8229600" cy="3394075"/>
          </a:xfrm>
          <a:prstGeom prst="rect">
            <a:avLst/>
          </a:prstGeom>
          <a:noFill/>
          <a:ln w="9525" algn="ctr">
            <a:noFill/>
            <a:miter lim="800000"/>
            <a:headEnd/>
            <a:tailEnd/>
          </a:ln>
        </p:spPr>
        <p:txBody>
          <a:bodyPr vert="horz" wrap="square" lIns="68128" tIns="34048" rIns="68128" bIns="34048" numCol="1" anchor="t" anchorCtr="0" compatLnSpc="1">
            <a:prstTxWarp prst="textNoShape">
              <a:avLst/>
            </a:prstTxWarp>
          </a:bodyPr>
          <a:lstStyle>
            <a:lvl1pPr>
              <a:buFont typeface="Arial" pitchFamily="34" charset="0"/>
              <a:buChar char="•"/>
              <a:defRPr sz="1800">
                <a:solidFill>
                  <a:schemeClr val="tx1"/>
                </a:solidFill>
              </a:defRPr>
            </a:lvl1pPr>
            <a:lvl2pPr>
              <a:buFont typeface="Arial" pitchFamily="34" charset="0"/>
              <a:buChar char="•"/>
              <a:defRPr sz="1800">
                <a:solidFill>
                  <a:schemeClr val="tx1"/>
                </a:solidFill>
              </a:defRPr>
            </a:lvl2pPr>
            <a:lvl3pPr>
              <a:buFont typeface="Arial" pitchFamily="34" charset="0"/>
              <a:buChar char="•"/>
              <a:defRPr sz="1800">
                <a:solidFill>
                  <a:schemeClr val="tx1"/>
                </a:solidFill>
              </a:defRPr>
            </a:lvl3pPr>
            <a:lvl4pPr>
              <a:buFont typeface="Arial" pitchFamily="34" charset="0"/>
              <a:buChar char="•"/>
              <a:defRPr sz="1800">
                <a:solidFill>
                  <a:schemeClr val="tx1"/>
                </a:solidFill>
              </a:defRPr>
            </a:lvl4pPr>
            <a:lvl5pPr>
              <a:buFont typeface="Arial" pitchFamily="34" charset="0"/>
              <a:buChar char="•"/>
              <a:defRPr sz="1800">
                <a:solidFill>
                  <a:schemeClr val="tx1"/>
                </a:solidFill>
              </a:defRPr>
            </a:lvl5pPr>
          </a:lstStyle>
          <a:p>
            <a:pPr lvl="0"/>
            <a:r>
              <a:rPr lang="zh-CN" altLang="en-US" dirty="0" smtClean="0"/>
              <a:t>单击此处编辑母版文本样式</a:t>
            </a:r>
          </a:p>
        </p:txBody>
      </p:sp>
    </p:spTree>
  </p:cSld>
  <p:clrMapOvr>
    <a:masterClrMapping/>
  </p:clrMapOv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4903"/>
            <a:ext cx="4038600" cy="31480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4903"/>
            <a:ext cx="4038600" cy="31480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1" y="4767264"/>
            <a:ext cx="2133600" cy="273844"/>
          </a:xfrm>
          <a:prstGeom prst="rect">
            <a:avLst/>
          </a:prstGeom>
        </p:spPr>
        <p:txBody>
          <a:bodyPr lIns="91148" tIns="45585" rIns="91148" bIns="45585"/>
          <a:lstStyle/>
          <a:p>
            <a:fld id="{5B3DB38B-F70D-144F-89B7-4167F0040C69}" type="datetimeFigureOut">
              <a:rPr lang="en-US" smtClean="0">
                <a:solidFill>
                  <a:srgbClr val="000000"/>
                </a:solidFill>
              </a:rPr>
              <a:pPr/>
              <a:t>5/18/2016</a:t>
            </a:fld>
            <a:endParaRPr lang="en-US">
              <a:solidFill>
                <a:srgbClr val="000000"/>
              </a:solidFill>
            </a:endParaRPr>
          </a:p>
        </p:txBody>
      </p:sp>
      <p:sp>
        <p:nvSpPr>
          <p:cNvPr id="6" name="Footer Placeholder 5"/>
          <p:cNvSpPr>
            <a:spLocks noGrp="1"/>
          </p:cNvSpPr>
          <p:nvPr>
            <p:ph type="ftr" sz="quarter" idx="11"/>
          </p:nvPr>
        </p:nvSpPr>
        <p:spPr>
          <a:xfrm>
            <a:off x="3124200" y="4767264"/>
            <a:ext cx="2895600" cy="273844"/>
          </a:xfrm>
          <a:prstGeom prst="rect">
            <a:avLst/>
          </a:prstGeom>
        </p:spPr>
        <p:txBody>
          <a:bodyPr lIns="91148" tIns="45585" rIns="91148" bIns="45585"/>
          <a:lstStyle/>
          <a:p>
            <a:endParaRPr lang="en-US">
              <a:solidFill>
                <a:srgbClr val="000000"/>
              </a:solidFill>
            </a:endParaRPr>
          </a:p>
        </p:txBody>
      </p:sp>
      <p:sp>
        <p:nvSpPr>
          <p:cNvPr id="7" name="Slide Number Placeholder 6"/>
          <p:cNvSpPr>
            <a:spLocks noGrp="1"/>
          </p:cNvSpPr>
          <p:nvPr>
            <p:ph type="sldNum" sz="quarter" idx="12"/>
          </p:nvPr>
        </p:nvSpPr>
        <p:spPr>
          <a:xfrm>
            <a:off x="6440317" y="4767264"/>
            <a:ext cx="1371600" cy="273844"/>
          </a:xfrm>
          <a:prstGeom prst="rect">
            <a:avLst/>
          </a:prstGeom>
        </p:spPr>
        <p:txBody>
          <a:bodyPr lIns="91148" tIns="45585" rIns="91148" bIns="45585"/>
          <a:lstStyle/>
          <a:p>
            <a:fld id="{D105E92A-1E01-7944-A861-7A5F229C68C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241445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33400" y="339502"/>
            <a:ext cx="8001000" cy="346298"/>
          </a:xfrm>
          <a:prstGeom prst="rect">
            <a:avLst/>
          </a:prstGeom>
        </p:spPr>
        <p:txBody>
          <a:bodyPr lIns="91146" tIns="45583" rIns="91146" bIns="45583"/>
          <a:lstStyle>
            <a:lvl1pPr>
              <a:defRPr sz="160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xmlns="" val="184895853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608251" y="1138239"/>
            <a:ext cx="7851318" cy="3055144"/>
          </a:xfrm>
          <a:prstGeom prst="rect">
            <a:avLst/>
          </a:prstGeom>
        </p:spPr>
        <p:txBody>
          <a:bodyPr lIns="68365" tIns="34179" rIns="68365" bIns="34179"/>
          <a:lstStyle>
            <a:lvl1pPr>
              <a:defRPr baseline="0">
                <a:solidFill>
                  <a:schemeClr val="tx1"/>
                </a:solidFill>
                <a:latin typeface="微软雅黑" pitchFamily="34" charset="-122"/>
                <a:ea typeface="微软雅黑" pitchFamily="34" charset="-122"/>
              </a:defRPr>
            </a:lvl1pPr>
            <a:lvl2pPr>
              <a:defRPr baseline="0">
                <a:solidFill>
                  <a:schemeClr val="tx1"/>
                </a:solidFill>
              </a:defRPr>
            </a:lvl2pPr>
            <a:lvl3pPr>
              <a:defRPr baseline="0">
                <a:solidFill>
                  <a:schemeClr val="tx1"/>
                </a:solidFill>
              </a:defRPr>
            </a:lvl3pPr>
            <a:lvl4pPr>
              <a:defRPr baseline="0">
                <a:solidFill>
                  <a:schemeClr val="tx1"/>
                </a:solidFill>
              </a:defRPr>
            </a:lvl4pPr>
            <a:lvl5pPr>
              <a:defRPr baseline="0">
                <a:solidFill>
                  <a:schemeClr val="tx1"/>
                </a:solidFill>
              </a:defRPr>
            </a:lvl5pPr>
          </a:lstStyle>
          <a:p>
            <a:pPr lvl="0"/>
            <a:r>
              <a:rPr lang="zh-CN" altLang="en-US" dirty="0" smtClean="0"/>
              <a:t>击此处编辑目录文本样式</a:t>
            </a:r>
          </a:p>
        </p:txBody>
      </p:sp>
      <p:sp>
        <p:nvSpPr>
          <p:cNvPr id="3" name="标题 2"/>
          <p:cNvSpPr>
            <a:spLocks noGrp="1"/>
          </p:cNvSpPr>
          <p:nvPr>
            <p:ph type="title"/>
          </p:nvPr>
        </p:nvSpPr>
        <p:spPr>
          <a:xfrm>
            <a:off x="628507" y="273844"/>
            <a:ext cx="7887027" cy="994172"/>
          </a:xfrm>
          <a:prstGeom prst="rect">
            <a:avLst/>
          </a:prstGeom>
        </p:spPr>
        <p:txBody>
          <a:bodyPr lIns="68365" tIns="34179" rIns="68365" bIns="34179"/>
          <a:lstStyle/>
          <a:p>
            <a:r>
              <a:rPr lang="zh-CN" altLang="en-US" smtClean="0"/>
              <a:t>单击此处编辑母版标题样式</a:t>
            </a:r>
            <a:endParaRPr lang="zh-CN" altLang="en-US"/>
          </a:p>
        </p:txBody>
      </p:sp>
      <p:pic>
        <p:nvPicPr>
          <p:cNvPr id="7" name="Picture 9" descr="8"/>
          <p:cNvPicPr>
            <a:picLocks noChangeAspect="1" noChangeArrowheads="1"/>
          </p:cNvPicPr>
          <p:nvPr userDrawn="1"/>
        </p:nvPicPr>
        <p:blipFill>
          <a:blip r:embed="rId2" cstate="screen"/>
          <a:srcRect/>
          <a:stretch>
            <a:fillRect/>
          </a:stretch>
        </p:blipFill>
        <p:spPr bwMode="auto">
          <a:xfrm>
            <a:off x="55151" y="4823244"/>
            <a:ext cx="981638" cy="234553"/>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788" y="206375"/>
            <a:ext cx="8229600" cy="857250"/>
          </a:xfrm>
          <a:prstGeom prst="rect">
            <a:avLst/>
          </a:prstGeom>
        </p:spPr>
        <p:txBody>
          <a:bodyPr lIns="68365" tIns="34179" rIns="68365" bIns="34179"/>
          <a:lstStyle>
            <a:lvl1pPr>
              <a:defRPr b="1">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585788" y="1200172"/>
            <a:ext cx="8229600" cy="3394075"/>
          </a:xfrm>
          <a:prstGeom prst="rect">
            <a:avLst/>
          </a:prstGeom>
        </p:spPr>
        <p:txBody>
          <a:bodyPr lIns="68365" tIns="34179" rIns="68365" bIns="34179"/>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pic>
        <p:nvPicPr>
          <p:cNvPr id="6" name="Picture 9" descr="8"/>
          <p:cNvPicPr>
            <a:picLocks noChangeAspect="1" noChangeArrowheads="1"/>
          </p:cNvPicPr>
          <p:nvPr userDrawn="1"/>
        </p:nvPicPr>
        <p:blipFill>
          <a:blip r:embed="rId2" cstate="screen"/>
          <a:srcRect/>
          <a:stretch>
            <a:fillRect/>
          </a:stretch>
        </p:blipFill>
        <p:spPr bwMode="auto">
          <a:xfrm>
            <a:off x="55151" y="4823244"/>
            <a:ext cx="981638" cy="234553"/>
          </a:xfrm>
          <a:prstGeom prst="rect">
            <a:avLst/>
          </a:prstGeom>
          <a:noFill/>
          <a:ln w="9525">
            <a:noFill/>
            <a:miter lim="800000"/>
            <a:headEnd/>
            <a:tailEnd/>
          </a:ln>
        </p:spPr>
      </p:pic>
    </p:spTree>
    <p:extLst>
      <p:ext uri="{BB962C8B-B14F-4D97-AF65-F5344CB8AC3E}">
        <p14:creationId xmlns="" xmlns:p14="http://schemas.microsoft.com/office/powerpoint/2010/main" val="209317811"/>
      </p:ext>
    </p:extLst>
  </p:cSld>
  <p:clrMapOvr>
    <a:masterClrMapping/>
  </p:clrMapOvr>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086" y="571501"/>
            <a:ext cx="7070472" cy="1100138"/>
          </a:xfrm>
          <a:prstGeom prst="rect">
            <a:avLst/>
          </a:prstGeom>
        </p:spPr>
        <p:txBody>
          <a:bodyPr lIns="68365" tIns="34179" rIns="68365" bIns="34179"/>
          <a:lstStyle>
            <a:lvl1pPr marL="0" marR="0" indent="0" algn="l" defTabSz="683633" rtl="0" eaLnBrk="0" fontAlgn="base" latinLnBrk="0" hangingPunct="0">
              <a:lnSpc>
                <a:spcPct val="100000"/>
              </a:lnSpc>
              <a:spcBef>
                <a:spcPct val="0"/>
              </a:spcBef>
              <a:spcAft>
                <a:spcPct val="0"/>
              </a:spcAft>
              <a:buClrTx/>
              <a:buSzTx/>
              <a:buFontTx/>
              <a:buNone/>
              <a:tabLst/>
              <a:defRPr sz="3300" b="0" baseline="0">
                <a:solidFill>
                  <a:schemeClr val="tx1">
                    <a:lumMod val="75000"/>
                    <a:lumOff val="25000"/>
                  </a:schemeClr>
                </a:solidFill>
                <a:latin typeface="FrutigerNext LT Medium" pitchFamily="34" charset="0"/>
                <a:ea typeface="微软雅黑" pitchFamily="34" charset="-122"/>
              </a:defRPr>
            </a:lvl1pPr>
          </a:lstStyle>
          <a:p>
            <a:pPr marL="0" marR="0" lvl="0" indent="0" defTabSz="683633" rtl="0" eaLnBrk="0" fontAlgn="base" latinLnBrk="0" hangingPunct="0">
              <a:lnSpc>
                <a:spcPct val="100000"/>
              </a:lnSpc>
              <a:spcBef>
                <a:spcPct val="0"/>
              </a:spcBef>
              <a:spcAft>
                <a:spcPct val="0"/>
              </a:spcAft>
              <a:tabLst/>
              <a:defRPr/>
            </a:pPr>
            <a:r>
              <a:rPr lang="en-US" altLang="zh-CN" dirty="0" smtClean="0"/>
              <a:t>HEADLINE TEXT TO BE PLACED HERE</a:t>
            </a:r>
            <a: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t/>
            </a:r>
            <a:b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br>
            <a:endParaRPr lang="zh-CN" altLang="en-US" dirty="0"/>
          </a:p>
        </p:txBody>
      </p:sp>
    </p:spTree>
    <p:extLst>
      <p:ext uri="{BB962C8B-B14F-4D97-AF65-F5344CB8AC3E}">
        <p14:creationId xmlns="" xmlns:p14="http://schemas.microsoft.com/office/powerpoint/2010/main" val="1925867237"/>
      </p:ext>
    </p:extLst>
  </p:cSld>
  <p:clrMapOvr>
    <a:masterClrMapping/>
  </p:clrMapOvr>
  <p:transition advClick="0" advTm="8000">
    <p:fade thruBlk="1"/>
  </p:transition>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85764" y="920336"/>
            <a:ext cx="8362950" cy="3704052"/>
          </a:xfrm>
          <a:prstGeom prst="rect">
            <a:avLst/>
          </a:prstGeom>
        </p:spPr>
        <p:txBody>
          <a:bodyPr lIns="91310" tIns="45660" rIns="91310" bIns="45660"/>
          <a:lstStyle>
            <a:lvl1pPr marL="180389" indent="-180389">
              <a:buSzPct val="110000"/>
              <a:buFont typeface="Arial" pitchFamily="34" charset="0"/>
              <a:buChar char="•"/>
              <a:defRPr/>
            </a:lvl1pPr>
            <a:lvl2pPr marL="352867" indent="-172485">
              <a:buSzPct val="85000"/>
              <a:buFont typeface="Arial" pitchFamily="34" charset="0"/>
              <a:buChar char="•"/>
              <a:defRPr/>
            </a:lvl2pPr>
            <a:lvl3pPr marL="539584" indent="-93365">
              <a:buClr>
                <a:schemeClr val="tx2"/>
              </a:buClr>
              <a:buSzPct val="75000"/>
              <a:buFont typeface="Arial" pitchFamily="34" charset="0"/>
              <a:buChar char="•"/>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Title 5"/>
          <p:cNvSpPr>
            <a:spLocks noGrp="1"/>
          </p:cNvSpPr>
          <p:nvPr>
            <p:ph type="title"/>
          </p:nvPr>
        </p:nvSpPr>
        <p:spPr>
          <a:xfrm>
            <a:off x="585788" y="206375"/>
            <a:ext cx="8229600" cy="857250"/>
          </a:xfrm>
          <a:prstGeom prst="rect">
            <a:avLst/>
          </a:prstGeom>
        </p:spPr>
        <p:txBody>
          <a:bodyPr lIns="91310" tIns="45660" rIns="91310" bIns="45660"/>
          <a:lstStyle/>
          <a:p>
            <a:r>
              <a:rPr lang="en-US" smtClean="0"/>
              <a:t>Click to edit Master title style</a:t>
            </a:r>
            <a:endParaRPr lang="en-US"/>
          </a:p>
        </p:txBody>
      </p:sp>
      <p:sp>
        <p:nvSpPr>
          <p:cNvPr id="7" name="Slide Number Placeholder 6"/>
          <p:cNvSpPr>
            <a:spLocks noGrp="1"/>
          </p:cNvSpPr>
          <p:nvPr>
            <p:ph type="sldNum" sz="quarter" idx="10"/>
          </p:nvPr>
        </p:nvSpPr>
        <p:spPr>
          <a:xfrm>
            <a:off x="6553200" y="4767299"/>
            <a:ext cx="2133600" cy="274637"/>
          </a:xfrm>
          <a:prstGeom prst="rect">
            <a:avLst/>
          </a:prstGeom>
        </p:spPr>
        <p:txBody>
          <a:bodyPr lIns="91148" tIns="45585" rIns="91148" bIns="45585"/>
          <a:lstStyle>
            <a:lvl1pPr>
              <a:defRPr>
                <a:solidFill>
                  <a:schemeClr val="tx1"/>
                </a:solidFill>
              </a:defRPr>
            </a:lvl1pPr>
          </a:lstStyle>
          <a:p>
            <a:fld id="{D1DF19E5-9C7E-4F34-A44B-0CA8CA942DF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628650" y="4767263"/>
            <a:ext cx="2057400" cy="273844"/>
          </a:xfrm>
          <a:prstGeom prst="rect">
            <a:avLst/>
          </a:prstGeom>
        </p:spPr>
        <p:txBody>
          <a:bodyPr/>
          <a:lstStyle>
            <a:lvl1pPr>
              <a:defRPr/>
            </a:lvl1pPr>
          </a:lstStyle>
          <a:p>
            <a:pPr>
              <a:defRPr/>
            </a:pPr>
            <a:fld id="{0DC0EB89-5B41-4500-94AD-5B6F40A207BB}" type="datetimeFigureOut">
              <a:rPr lang="zh-CN" altLang="en-US"/>
              <a:pPr>
                <a:defRPr/>
              </a:pPr>
              <a:t>2016/5/18</a:t>
            </a:fld>
            <a:endParaRPr lang="zh-CN" altLang="en-US"/>
          </a:p>
        </p:txBody>
      </p:sp>
      <p:sp>
        <p:nvSpPr>
          <p:cNvPr id="4" name="页脚占位符 4"/>
          <p:cNvSpPr>
            <a:spLocks noGrp="1"/>
          </p:cNvSpPr>
          <p:nvPr>
            <p:ph type="ftr" sz="quarter" idx="11"/>
          </p:nvPr>
        </p:nvSpPr>
        <p:spPr>
          <a:xfrm>
            <a:off x="3028950" y="4767263"/>
            <a:ext cx="3086100" cy="273844"/>
          </a:xfrm>
          <a:prstGeom prst="rect">
            <a:avLst/>
          </a:prstGeo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6457950" y="4767263"/>
            <a:ext cx="2057400" cy="273844"/>
          </a:xfrm>
          <a:prstGeom prst="rect">
            <a:avLst/>
          </a:prstGeom>
        </p:spPr>
        <p:txBody>
          <a:bodyPr/>
          <a:lstStyle>
            <a:lvl1pPr>
              <a:defRPr/>
            </a:lvl1pPr>
          </a:lstStyle>
          <a:p>
            <a:pPr>
              <a:defRPr/>
            </a:pPr>
            <a:fld id="{F90F8312-D061-49F2-8BD9-4828471B8B0A}" type="slidenum">
              <a:rPr lang="zh-CN" altLang="en-US"/>
              <a:pPr>
                <a:defRPr/>
              </a:pPr>
              <a:t>‹#›</a:t>
            </a:fld>
            <a:endParaRPr lang="zh-CN" altLang="en-US"/>
          </a:p>
        </p:txBody>
      </p:sp>
    </p:spTree>
    <p:extLst>
      <p:ext uri="{BB962C8B-B14F-4D97-AF65-F5344CB8AC3E}">
        <p14:creationId xmlns:p14="http://schemas.microsoft.com/office/powerpoint/2010/main" xmlns="" val="76721075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cSld name="Simple Slide">
    <p:spTree>
      <p:nvGrpSpPr>
        <p:cNvPr id="1" name="Shape 42"/>
        <p:cNvGrpSpPr/>
        <p:nvPr/>
      </p:nvGrpSpPr>
      <p:grpSpPr>
        <a:xfrm>
          <a:off x="0" y="0"/>
          <a:ext cx="0" cy="0"/>
          <a:chOff x="0" y="0"/>
          <a:chExt cx="0" cy="0"/>
        </a:xfrm>
      </p:grpSpPr>
      <p:cxnSp>
        <p:nvCxnSpPr>
          <p:cNvPr id="43" name="Shape 43"/>
          <p:cNvCxnSpPr/>
          <p:nvPr/>
        </p:nvCxnSpPr>
        <p:spPr>
          <a:xfrm>
            <a:off x="10" y="762001"/>
            <a:ext cx="9143999" cy="1190"/>
          </a:xfrm>
          <a:prstGeom prst="straightConnector1">
            <a:avLst/>
          </a:prstGeom>
          <a:noFill/>
          <a:ln w="25400" cap="flat">
            <a:solidFill>
              <a:srgbClr val="69BE28"/>
            </a:solidFill>
            <a:prstDash val="solid"/>
            <a:round/>
            <a:headEnd type="none" w="med" len="med"/>
            <a:tailEnd type="none" w="med" len="med"/>
          </a:ln>
        </p:spPr>
      </p:cxnSp>
      <p:sp>
        <p:nvSpPr>
          <p:cNvPr id="44" name="Shape 44"/>
          <p:cNvSpPr txBox="1">
            <a:spLocks noGrp="1"/>
          </p:cNvSpPr>
          <p:nvPr>
            <p:ph type="title"/>
          </p:nvPr>
        </p:nvSpPr>
        <p:spPr>
          <a:xfrm>
            <a:off x="457199" y="0"/>
            <a:ext cx="8229600" cy="762000"/>
          </a:xfrm>
          <a:prstGeom prst="rect">
            <a:avLst/>
          </a:prstGeom>
          <a:noFill/>
          <a:ln>
            <a:noFill/>
          </a:ln>
        </p:spPr>
        <p:txBody>
          <a:bodyPr lIns="68559" tIns="68559" rIns="68559" bIns="68559" anchor="ctr" anchorCtr="0"/>
          <a:lstStyle>
            <a:lvl1pPr rtl="0">
              <a:spcBef>
                <a:spcPts val="0"/>
              </a:spcBef>
              <a:buSzPct val="100000"/>
              <a:defRPr sz="1100"/>
            </a:lvl1pPr>
            <a:lvl2pPr rtl="0">
              <a:spcBef>
                <a:spcPts val="0"/>
              </a:spcBef>
              <a:buSzPct val="100000"/>
              <a:defRPr sz="1100"/>
            </a:lvl2pPr>
            <a:lvl3pPr rtl="0">
              <a:spcBef>
                <a:spcPts val="0"/>
              </a:spcBef>
              <a:buSzPct val="100000"/>
              <a:defRPr sz="1100"/>
            </a:lvl3pPr>
            <a:lvl4pPr rtl="0">
              <a:spcBef>
                <a:spcPts val="0"/>
              </a:spcBef>
              <a:buSzPct val="100000"/>
              <a:defRPr sz="1100"/>
            </a:lvl4pPr>
            <a:lvl5pPr rtl="0">
              <a:spcBef>
                <a:spcPts val="0"/>
              </a:spcBef>
              <a:buSzPct val="100000"/>
              <a:defRPr sz="1100"/>
            </a:lvl5pPr>
            <a:lvl6pPr rtl="0">
              <a:spcBef>
                <a:spcPts val="0"/>
              </a:spcBef>
              <a:buSzPct val="100000"/>
              <a:defRPr sz="1100"/>
            </a:lvl6pPr>
            <a:lvl7pPr rtl="0">
              <a:spcBef>
                <a:spcPts val="0"/>
              </a:spcBef>
              <a:buSzPct val="100000"/>
              <a:defRPr sz="1100"/>
            </a:lvl7pPr>
            <a:lvl8pPr rtl="0">
              <a:spcBef>
                <a:spcPts val="0"/>
              </a:spcBef>
              <a:buSzPct val="100000"/>
              <a:defRPr sz="1100"/>
            </a:lvl8pPr>
            <a:lvl9pPr rtl="0">
              <a:spcBef>
                <a:spcPts val="0"/>
              </a:spcBef>
              <a:buSzPct val="100000"/>
              <a:defRPr sz="1100"/>
            </a:lvl9pPr>
          </a:lstStyle>
          <a:p>
            <a:endParaRPr/>
          </a:p>
        </p:txBody>
      </p:sp>
      <p:sp>
        <p:nvSpPr>
          <p:cNvPr id="45" name="Shape 45"/>
          <p:cNvSpPr txBox="1">
            <a:spLocks noGrp="1"/>
          </p:cNvSpPr>
          <p:nvPr>
            <p:ph type="body" idx="1"/>
          </p:nvPr>
        </p:nvSpPr>
        <p:spPr>
          <a:xfrm>
            <a:off x="457199" y="873919"/>
            <a:ext cx="8229600" cy="3715940"/>
          </a:xfrm>
          <a:prstGeom prst="rect">
            <a:avLst/>
          </a:prstGeom>
          <a:noFill/>
          <a:ln>
            <a:noFill/>
          </a:ln>
        </p:spPr>
        <p:txBody>
          <a:bodyPr lIns="68559" tIns="68559" rIns="68559" bIns="68559" anchor="t" anchorCtr="0"/>
          <a:lstStyle>
            <a:lvl1pPr marL="126970" indent="-126970" rtl="0">
              <a:spcBef>
                <a:spcPts val="0"/>
              </a:spcBef>
              <a:buSzPct val="100000"/>
              <a:defRPr sz="1100"/>
            </a:lvl1pPr>
            <a:lvl2pPr marL="418996" indent="-25400" rtl="0">
              <a:spcBef>
                <a:spcPts val="0"/>
              </a:spcBef>
              <a:buSzPct val="100000"/>
              <a:buFont typeface="Merriweather Sans"/>
              <a:buChar char="–"/>
              <a:defRPr sz="1100"/>
            </a:lvl2pPr>
            <a:lvl3pPr marL="812600" indent="-38090" rtl="0">
              <a:spcBef>
                <a:spcPts val="0"/>
              </a:spcBef>
              <a:spcAft>
                <a:spcPts val="0"/>
              </a:spcAft>
              <a:buSzPct val="100000"/>
              <a:buFont typeface="Merriweather Sans"/>
              <a:buChar char="–"/>
              <a:defRPr sz="1100"/>
            </a:lvl3pPr>
            <a:lvl4pPr marL="1155410" indent="-126970" rtl="0">
              <a:spcBef>
                <a:spcPts val="0"/>
              </a:spcBef>
              <a:spcAft>
                <a:spcPts val="0"/>
              </a:spcAft>
              <a:buSzPct val="100000"/>
              <a:defRPr sz="1100"/>
            </a:lvl4pPr>
            <a:lvl5pPr marL="1498225" indent="-63485" rtl="0">
              <a:spcBef>
                <a:spcPts val="0"/>
              </a:spcBef>
              <a:spcAft>
                <a:spcPts val="0"/>
              </a:spcAft>
              <a:buSzPct val="100000"/>
              <a:buFont typeface="Merriweather Sans"/>
              <a:buChar char="-"/>
              <a:defRPr sz="1100"/>
            </a:lvl5pPr>
            <a:lvl6pPr rtl="0">
              <a:spcBef>
                <a:spcPts val="0"/>
              </a:spcBef>
              <a:buSzPct val="100000"/>
              <a:defRPr sz="1100"/>
            </a:lvl6pPr>
            <a:lvl7pPr rtl="0">
              <a:spcBef>
                <a:spcPts val="0"/>
              </a:spcBef>
              <a:buSzPct val="100000"/>
              <a:defRPr sz="1100"/>
            </a:lvl7pPr>
            <a:lvl8pPr rtl="0">
              <a:spcBef>
                <a:spcPts val="0"/>
              </a:spcBef>
              <a:buSzPct val="100000"/>
              <a:defRPr sz="1100"/>
            </a:lvl8pPr>
            <a:lvl9pPr rtl="0">
              <a:spcBef>
                <a:spcPts val="0"/>
              </a:spcBef>
              <a:buSzPct val="100000"/>
              <a:defRPr sz="1100"/>
            </a:lvl9pPr>
          </a:lstStyle>
          <a:p>
            <a:endParaRPr/>
          </a:p>
        </p:txBody>
      </p:sp>
      <p:sp>
        <p:nvSpPr>
          <p:cNvPr id="46" name="Shape 46"/>
          <p:cNvSpPr txBox="1">
            <a:spLocks noGrp="1"/>
          </p:cNvSpPr>
          <p:nvPr>
            <p:ph type="sldNum" idx="12"/>
          </p:nvPr>
        </p:nvSpPr>
        <p:spPr>
          <a:xfrm>
            <a:off x="6553210" y="4849418"/>
            <a:ext cx="2133599" cy="273843"/>
          </a:xfrm>
          <a:prstGeom prst="rect">
            <a:avLst/>
          </a:prstGeom>
          <a:noFill/>
          <a:ln>
            <a:noFill/>
          </a:ln>
        </p:spPr>
        <p:txBody>
          <a:bodyPr lIns="68559" tIns="34274" rIns="68559" bIns="34274" anchor="ctr" anchorCtr="0">
            <a:noAutofit/>
          </a:bodyPr>
          <a:lstStyle>
            <a:lvl1pPr marL="0" marR="0" indent="0" algn="r" rtl="0">
              <a:spcBef>
                <a:spcPts val="0"/>
              </a:spcBef>
              <a:spcAft>
                <a:spcPts val="0"/>
              </a:spcAft>
              <a:buNone/>
              <a:defRPr sz="600" b="0" i="0" u="none" strike="noStrike" cap="none" baseline="0">
                <a:solidFill>
                  <a:srgbClr val="000000"/>
                </a:solidFill>
                <a:latin typeface="Arial"/>
                <a:ea typeface="Arial"/>
                <a:cs typeface="Arial"/>
                <a:sym typeface="Arial"/>
              </a:defRPr>
            </a:lvl1pPr>
          </a:lstStyle>
          <a:p>
            <a:pPr>
              <a:buSzPct val="25000"/>
            </a:pPr>
            <a:r>
              <a:rPr lang="en" smtClean="0"/>
              <a:t>Page </a:t>
            </a:r>
            <a:fld id="{00000000-1234-1234-1234-123412341234}" type="slidenum">
              <a:rPr lang="en" smtClean="0"/>
              <a:pPr>
                <a:buSzPct val="25000"/>
              </a:pPr>
              <a:t>‹#›</a:t>
            </a:fld>
            <a:endParaRPr lang="en"/>
          </a:p>
        </p:txBody>
      </p:sp>
    </p:spTree>
    <p:extLst>
      <p:ext uri="{BB962C8B-B14F-4D97-AF65-F5344CB8AC3E}">
        <p14:creationId xmlns:p14="http://schemas.microsoft.com/office/powerpoint/2010/main" xmlns="" val="423226520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203"/>
          <p:cNvSpPr>
            <a:spLocks noGrp="1" noChangeArrowheads="1"/>
          </p:cNvSpPr>
          <p:nvPr>
            <p:ph idx="1" hasCustomPrompt="1"/>
          </p:nvPr>
        </p:nvSpPr>
        <p:spPr bwMode="auto">
          <a:xfrm>
            <a:off x="585788" y="1200172"/>
            <a:ext cx="8229600" cy="3394075"/>
          </a:xfrm>
          <a:prstGeom prst="rect">
            <a:avLst/>
          </a:prstGeom>
          <a:noFill/>
          <a:ln w="9525" algn="ctr">
            <a:noFill/>
            <a:miter lim="800000"/>
            <a:headEnd/>
            <a:tailEnd/>
          </a:ln>
        </p:spPr>
        <p:txBody>
          <a:bodyPr vert="horz" wrap="square" lIns="68137" tIns="34053" rIns="68137" bIns="34053" numCol="1" anchor="t" anchorCtr="0" compatLnSpc="1">
            <a:prstTxWarp prst="textNoShape">
              <a:avLst/>
            </a:prstTxWarp>
          </a:bodyPr>
          <a:lstStyle>
            <a:lvl1pPr>
              <a:buFont typeface="Arial" pitchFamily="34" charset="0"/>
              <a:buChar char="•"/>
              <a:defRPr sz="1800">
                <a:solidFill>
                  <a:schemeClr val="tx1"/>
                </a:solidFill>
              </a:defRPr>
            </a:lvl1pPr>
            <a:lvl2pPr>
              <a:buFont typeface="Arial" pitchFamily="34" charset="0"/>
              <a:buChar char="•"/>
              <a:defRPr sz="1800">
                <a:solidFill>
                  <a:schemeClr val="tx1"/>
                </a:solidFill>
              </a:defRPr>
            </a:lvl2pPr>
            <a:lvl3pPr>
              <a:buFont typeface="Arial" pitchFamily="34" charset="0"/>
              <a:buChar char="•"/>
              <a:defRPr sz="1800">
                <a:solidFill>
                  <a:schemeClr val="tx1"/>
                </a:solidFill>
              </a:defRPr>
            </a:lvl3pPr>
            <a:lvl4pPr>
              <a:buFont typeface="Arial" pitchFamily="34" charset="0"/>
              <a:buChar char="•"/>
              <a:defRPr sz="1800">
                <a:solidFill>
                  <a:schemeClr val="tx1"/>
                </a:solidFill>
              </a:defRPr>
            </a:lvl4pPr>
            <a:lvl5pPr>
              <a:buFont typeface="Arial" pitchFamily="34" charset="0"/>
              <a:buChar char="•"/>
              <a:defRPr sz="1800">
                <a:solidFill>
                  <a:schemeClr val="tx1"/>
                </a:solidFill>
              </a:defRPr>
            </a:lvl5pPr>
          </a:lstStyle>
          <a:p>
            <a:pPr lvl="0"/>
            <a:r>
              <a:rPr lang="zh-CN" altLang="en-US" dirty="0" smtClean="0"/>
              <a:t>单击此处编辑母版文本样式</a:t>
            </a:r>
          </a:p>
        </p:txBody>
      </p:sp>
    </p:spTree>
  </p:cSld>
  <p:clrMapOvr>
    <a:masterClrMapping/>
  </p:clrMapOvr>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03"/>
          <p:cNvSpPr>
            <a:spLocks noGrp="1" noChangeArrowheads="1"/>
          </p:cNvSpPr>
          <p:nvPr>
            <p:ph idx="1" hasCustomPrompt="1"/>
          </p:nvPr>
        </p:nvSpPr>
        <p:spPr bwMode="auto">
          <a:xfrm>
            <a:off x="585788" y="1200172"/>
            <a:ext cx="8229600" cy="3394075"/>
          </a:xfrm>
          <a:prstGeom prst="rect">
            <a:avLst/>
          </a:prstGeom>
          <a:noFill/>
          <a:ln w="9525" algn="ctr">
            <a:noFill/>
            <a:miter lim="800000"/>
            <a:headEnd/>
            <a:tailEnd/>
          </a:ln>
        </p:spPr>
        <p:txBody>
          <a:bodyPr vert="horz" wrap="square" lIns="68137" tIns="34053" rIns="68137" bIns="34053" numCol="1" anchor="t" anchorCtr="0" compatLnSpc="1">
            <a:prstTxWarp prst="textNoShape">
              <a:avLst/>
            </a:prstTxWarp>
          </a:bodyPr>
          <a:lstStyle>
            <a:lvl1pPr>
              <a:buFont typeface="Arial" pitchFamily="34" charset="0"/>
              <a:buChar char="•"/>
              <a:defRPr sz="1800">
                <a:solidFill>
                  <a:schemeClr val="tx1"/>
                </a:solidFill>
              </a:defRPr>
            </a:lvl1pPr>
            <a:lvl2pPr>
              <a:buFont typeface="Arial" pitchFamily="34" charset="0"/>
              <a:buChar char="•"/>
              <a:defRPr sz="1800">
                <a:solidFill>
                  <a:schemeClr val="tx1"/>
                </a:solidFill>
              </a:defRPr>
            </a:lvl2pPr>
            <a:lvl3pPr>
              <a:buFont typeface="Arial" pitchFamily="34" charset="0"/>
              <a:buChar char="•"/>
              <a:defRPr sz="1800">
                <a:solidFill>
                  <a:schemeClr val="tx1"/>
                </a:solidFill>
              </a:defRPr>
            </a:lvl3pPr>
            <a:lvl4pPr>
              <a:buFont typeface="Arial" pitchFamily="34" charset="0"/>
              <a:buChar char="•"/>
              <a:defRPr sz="1800">
                <a:solidFill>
                  <a:schemeClr val="tx1"/>
                </a:solidFill>
              </a:defRPr>
            </a:lvl4pPr>
            <a:lvl5pPr>
              <a:buFont typeface="Arial" pitchFamily="34" charset="0"/>
              <a:buChar char="•"/>
              <a:defRPr sz="1800">
                <a:solidFill>
                  <a:schemeClr val="tx1"/>
                </a:solidFill>
              </a:defRPr>
            </a:lvl5pPr>
          </a:lstStyle>
          <a:p>
            <a:pPr lvl="0"/>
            <a:r>
              <a:rPr lang="zh-CN" altLang="en-US" dirty="0" smtClean="0"/>
              <a:t>单击此处编辑母版文本样式</a:t>
            </a:r>
          </a:p>
        </p:txBody>
      </p:sp>
    </p:spTree>
  </p:cSld>
  <p:clrMapOvr>
    <a:masterClrMapping/>
  </p:clrMapOvr>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33339"/>
            <a:ext cx="7745412" cy="65365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6" y="1231120"/>
            <a:ext cx="7929562" cy="3145631"/>
          </a:xfrm>
        </p:spPr>
        <p:txBody>
          <a:bodyPr/>
          <a:lstStyle/>
          <a:p>
            <a:pPr lvl="0"/>
            <a:endParaRPr lang="zh-CN" altLang="en-US" noProof="0" smtClean="0"/>
          </a:p>
        </p:txBody>
      </p:sp>
      <p:sp>
        <p:nvSpPr>
          <p:cNvPr id="4" name="Rectangle 10"/>
          <p:cNvSpPr>
            <a:spLocks noGrp="1" noChangeArrowheads="1"/>
          </p:cNvSpPr>
          <p:nvPr>
            <p:ph type="dt" sz="half" idx="10"/>
          </p:nvPr>
        </p:nvSpPr>
        <p:spPr>
          <a:xfrm>
            <a:off x="6361119" y="4867280"/>
            <a:ext cx="2097087" cy="341313"/>
          </a:xfrm>
          <a:prstGeom prst="rect">
            <a:avLst/>
          </a:prstGeom>
        </p:spPr>
        <p:txBody>
          <a:bodyPr lIns="90875" tIns="45459" rIns="90875" bIns="45459"/>
          <a:lstStyle>
            <a:lvl1pPr fontAlgn="auto">
              <a:spcBef>
                <a:spcPts val="0"/>
              </a:spcBef>
              <a:spcAft>
                <a:spcPts val="0"/>
              </a:spcAft>
              <a:defRPr sz="1800">
                <a:solidFill>
                  <a:srgbClr val="000000"/>
                </a:solidFill>
                <a:ea typeface="+mn-ea"/>
              </a:defRPr>
            </a:lvl1pPr>
          </a:lstStyle>
          <a:p>
            <a:pPr>
              <a:defRPr/>
            </a:pPr>
            <a:r>
              <a:rPr lang="de-DE" altLang="zh-CN" smtClean="0"/>
              <a:t>Page </a:t>
            </a:r>
            <a:fld id="{33D9DEEA-5181-417F-85E1-C9A2D941E4F5}" type="slidenum">
              <a:rPr lang="de-DE" altLang="zh-CN" smtClean="0"/>
              <a:pPr>
                <a:defRPr/>
              </a:pPr>
              <a:t>‹#›</a:t>
            </a:fld>
            <a:endParaRPr lang="en-GB" altLang="zh-CN"/>
          </a:p>
        </p:txBody>
      </p:sp>
    </p:spTree>
    <p:extLst>
      <p:ext uri="{BB962C8B-B14F-4D97-AF65-F5344CB8AC3E}">
        <p14:creationId xmlns:p14="http://schemas.microsoft.com/office/powerpoint/2010/main" xmlns="" val="922920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4903"/>
            <a:ext cx="4038600" cy="31480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4903"/>
            <a:ext cx="4038600" cy="31480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1" y="4767264"/>
            <a:ext cx="2133600" cy="273844"/>
          </a:xfrm>
          <a:prstGeom prst="rect">
            <a:avLst/>
          </a:prstGeom>
        </p:spPr>
        <p:txBody>
          <a:bodyPr lIns="91161" tIns="45591" rIns="91161" bIns="45591"/>
          <a:lstStyle/>
          <a:p>
            <a:fld id="{5B3DB38B-F70D-144F-89B7-4167F0040C69}" type="datetimeFigureOut">
              <a:rPr lang="en-US" smtClean="0">
                <a:solidFill>
                  <a:srgbClr val="000000"/>
                </a:solidFill>
              </a:rPr>
              <a:pPr/>
              <a:t>5/18/2016</a:t>
            </a:fld>
            <a:endParaRPr lang="en-US">
              <a:solidFill>
                <a:srgbClr val="000000"/>
              </a:solidFill>
            </a:endParaRPr>
          </a:p>
        </p:txBody>
      </p:sp>
      <p:sp>
        <p:nvSpPr>
          <p:cNvPr id="6" name="Footer Placeholder 5"/>
          <p:cNvSpPr>
            <a:spLocks noGrp="1"/>
          </p:cNvSpPr>
          <p:nvPr>
            <p:ph type="ftr" sz="quarter" idx="11"/>
          </p:nvPr>
        </p:nvSpPr>
        <p:spPr>
          <a:xfrm>
            <a:off x="3124200" y="4767264"/>
            <a:ext cx="2895600" cy="273844"/>
          </a:xfrm>
          <a:prstGeom prst="rect">
            <a:avLst/>
          </a:prstGeom>
        </p:spPr>
        <p:txBody>
          <a:bodyPr lIns="91161" tIns="45591" rIns="91161" bIns="45591"/>
          <a:lstStyle/>
          <a:p>
            <a:endParaRPr lang="en-US">
              <a:solidFill>
                <a:srgbClr val="000000"/>
              </a:solidFill>
            </a:endParaRPr>
          </a:p>
        </p:txBody>
      </p:sp>
      <p:sp>
        <p:nvSpPr>
          <p:cNvPr id="7" name="Slide Number Placeholder 6"/>
          <p:cNvSpPr>
            <a:spLocks noGrp="1"/>
          </p:cNvSpPr>
          <p:nvPr>
            <p:ph type="sldNum" sz="quarter" idx="12"/>
          </p:nvPr>
        </p:nvSpPr>
        <p:spPr>
          <a:xfrm>
            <a:off x="6440317" y="4767264"/>
            <a:ext cx="1371600" cy="273844"/>
          </a:xfrm>
          <a:prstGeom prst="rect">
            <a:avLst/>
          </a:prstGeom>
        </p:spPr>
        <p:txBody>
          <a:bodyPr lIns="91161" tIns="45591" rIns="91161" bIns="45591"/>
          <a:lstStyle/>
          <a:p>
            <a:fld id="{D105E92A-1E01-7944-A861-7A5F229C68C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24144570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758" y="252614"/>
            <a:ext cx="7841174" cy="569751"/>
          </a:xfrm>
          <a:prstGeom prst="rect">
            <a:avLst/>
          </a:prstGeom>
          <a:noFill/>
          <a:ln w="9525" algn="ctr">
            <a:noFill/>
            <a:miter lim="800000"/>
            <a:headEnd/>
            <a:tailEnd/>
          </a:ln>
          <a:effectLst/>
        </p:spPr>
        <p:txBody>
          <a:bodyPr vert="horz" wrap="square" lIns="51189" tIns="25606" rIns="51189" bIns="25606" numCol="1" anchor="ctr" anchorCtr="0" compatLnSpc="1">
            <a:prstTxWarp prst="textNoShape">
              <a:avLst/>
            </a:prstTxWarp>
          </a:bodyPr>
          <a:lstStyle>
            <a:lvl1pPr marL="0" indent="0">
              <a:buFont typeface="Arial" pitchFamily="34" charset="0"/>
              <a:buNone/>
              <a:defRPr lang="zh-CN" altLang="en-US" sz="3000" b="0" dirty="0">
                <a:solidFill>
                  <a:srgbClr val="CC0000"/>
                </a:solidFill>
                <a:latin typeface="FrutigerNext LT Regular" pitchFamily="34" charset="0"/>
                <a:ea typeface="黑体" pitchFamily="49" charset="-122"/>
              </a:defRPr>
            </a:lvl1pPr>
          </a:lstStyle>
          <a:p>
            <a:pPr lvl="0"/>
            <a:r>
              <a:rPr lang="en-US" altLang="zh-CN" dirty="0" smtClean="0"/>
              <a:t>HEADLINE TEXT TO BE PLACED</a:t>
            </a:r>
            <a:endParaRPr lang="zh-CN" altLang="en-US" dirty="0"/>
          </a:p>
        </p:txBody>
      </p:sp>
      <p:pic>
        <p:nvPicPr>
          <p:cNvPr id="4" name="Picture 9" descr="8"/>
          <p:cNvPicPr>
            <a:picLocks noChangeAspect="1" noChangeArrowheads="1"/>
          </p:cNvPicPr>
          <p:nvPr userDrawn="1"/>
        </p:nvPicPr>
        <p:blipFill>
          <a:blip r:embed="rId2" cstate="screen"/>
          <a:srcRect/>
          <a:stretch>
            <a:fillRect/>
          </a:stretch>
        </p:blipFill>
        <p:spPr bwMode="auto">
          <a:xfrm>
            <a:off x="55151" y="4823248"/>
            <a:ext cx="981638" cy="234553"/>
          </a:xfrm>
          <a:prstGeom prst="rect">
            <a:avLst/>
          </a:prstGeom>
          <a:noFill/>
          <a:ln w="9525">
            <a:noFill/>
            <a:miter lim="800000"/>
            <a:headEnd/>
            <a:tailEnd/>
          </a:ln>
        </p:spPr>
      </p:pic>
    </p:spTree>
    <p:extLst>
      <p:ext uri="{BB962C8B-B14F-4D97-AF65-F5344CB8AC3E}">
        <p14:creationId xmlns="" xmlns:p14="http://schemas.microsoft.com/office/powerpoint/2010/main" val="4285731801"/>
      </p:ext>
    </p:extLst>
  </p:cSld>
  <p:clrMapOvr>
    <a:masterClrMapping/>
  </p:clrMapOvr>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44"/>
            <a:ext cx="7772400" cy="1102519"/>
          </a:xfrm>
          <a:prstGeom prst="rect">
            <a:avLst/>
          </a:prstGeom>
        </p:spPr>
        <p:txBody>
          <a:bodyPr lIns="68347" tIns="34168" rIns="68347" bIns="34168"/>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68347" tIns="34168" rIns="68347" bIns="34168"/>
          <a:lstStyle>
            <a:lvl1pPr marL="0" indent="0" algn="ctr">
              <a:buNone/>
              <a:defRPr>
                <a:solidFill>
                  <a:schemeClr val="tx1">
                    <a:tint val="75000"/>
                  </a:schemeClr>
                </a:solidFill>
              </a:defRPr>
            </a:lvl1pPr>
            <a:lvl2pPr marL="341729" indent="0" algn="ctr">
              <a:buNone/>
              <a:defRPr>
                <a:solidFill>
                  <a:schemeClr val="tx1">
                    <a:tint val="75000"/>
                  </a:schemeClr>
                </a:solidFill>
              </a:defRPr>
            </a:lvl2pPr>
            <a:lvl3pPr marL="683439" indent="0" algn="ctr">
              <a:buNone/>
              <a:defRPr>
                <a:solidFill>
                  <a:schemeClr val="tx1">
                    <a:tint val="75000"/>
                  </a:schemeClr>
                </a:solidFill>
              </a:defRPr>
            </a:lvl3pPr>
            <a:lvl4pPr marL="1025160" indent="0" algn="ctr">
              <a:buNone/>
              <a:defRPr>
                <a:solidFill>
                  <a:schemeClr val="tx1">
                    <a:tint val="75000"/>
                  </a:schemeClr>
                </a:solidFill>
              </a:defRPr>
            </a:lvl4pPr>
            <a:lvl5pPr marL="1366877" indent="0" algn="ctr">
              <a:buNone/>
              <a:defRPr>
                <a:solidFill>
                  <a:schemeClr val="tx1">
                    <a:tint val="75000"/>
                  </a:schemeClr>
                </a:solidFill>
              </a:defRPr>
            </a:lvl5pPr>
            <a:lvl6pPr marL="1708595" indent="0" algn="ctr">
              <a:buNone/>
              <a:defRPr>
                <a:solidFill>
                  <a:schemeClr val="tx1">
                    <a:tint val="75000"/>
                  </a:schemeClr>
                </a:solidFill>
              </a:defRPr>
            </a:lvl6pPr>
            <a:lvl7pPr marL="2050318" indent="0" algn="ctr">
              <a:buNone/>
              <a:defRPr>
                <a:solidFill>
                  <a:schemeClr val="tx1">
                    <a:tint val="75000"/>
                  </a:schemeClr>
                </a:solidFill>
              </a:defRPr>
            </a:lvl7pPr>
            <a:lvl8pPr marL="2392037" indent="0" algn="ctr">
              <a:buNone/>
              <a:defRPr>
                <a:solidFill>
                  <a:schemeClr val="tx1">
                    <a:tint val="75000"/>
                  </a:schemeClr>
                </a:solidFill>
              </a:defRPr>
            </a:lvl8pPr>
            <a:lvl9pPr marL="27337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1" y="4767264"/>
            <a:ext cx="2133600" cy="273844"/>
          </a:xfrm>
          <a:prstGeom prst="rect">
            <a:avLst/>
          </a:prstGeom>
        </p:spPr>
        <p:txBody>
          <a:bodyPr lIns="68347" tIns="34168" rIns="68347" bIns="34168"/>
          <a:lstStyle>
            <a:lvl1pPr fontAlgn="auto">
              <a:spcBef>
                <a:spcPts val="0"/>
              </a:spcBef>
              <a:spcAft>
                <a:spcPts val="0"/>
              </a:spcAft>
              <a:buClrTx/>
              <a:buFontTx/>
              <a:buNone/>
              <a:defRPr/>
            </a:lvl1pPr>
          </a:lstStyle>
          <a:p>
            <a:fld id="{5D557C35-9DDD-4374-BB3C-F49DFFB934A0}" type="datetimeFigureOut">
              <a:rPr lang="en-US" smtClean="0">
                <a:solidFill>
                  <a:prstClr val="black"/>
                </a:solidFill>
                <a:latin typeface="FrutigerNext LT Medium"/>
                <a:ea typeface="华文细黑"/>
              </a:rPr>
              <a:pPr/>
              <a:t>5/18/2016</a:t>
            </a:fld>
            <a:endParaRPr lang="en-US">
              <a:solidFill>
                <a:prstClr val="black"/>
              </a:solidFill>
              <a:latin typeface="FrutigerNext LT Medium"/>
              <a:ea typeface="华文细黑"/>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lIns="68347" tIns="34168" rIns="68347" bIns="34168"/>
          <a:lstStyle>
            <a:lvl1pPr fontAlgn="auto">
              <a:spcBef>
                <a:spcPts val="0"/>
              </a:spcBef>
              <a:spcAft>
                <a:spcPts val="0"/>
              </a:spcAft>
              <a:buClrTx/>
              <a:buFontTx/>
              <a:buNone/>
              <a:defRPr/>
            </a:lvl1pPr>
          </a:lstStyle>
          <a:p>
            <a:endParaRPr lang="en-US">
              <a:solidFill>
                <a:prstClr val="black"/>
              </a:solidFill>
              <a:latin typeface="FrutigerNext LT Medium"/>
              <a:ea typeface="华文细黑"/>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lIns="68347" tIns="34168" rIns="68347" bIns="34168"/>
          <a:lstStyle>
            <a:lvl1pPr fontAlgn="auto">
              <a:spcBef>
                <a:spcPts val="0"/>
              </a:spcBef>
              <a:spcAft>
                <a:spcPts val="0"/>
              </a:spcAft>
              <a:buClrTx/>
              <a:buFontTx/>
              <a:buNone/>
              <a:defRPr/>
            </a:lvl1pPr>
          </a:lstStyle>
          <a:p>
            <a:fld id="{5DD10BDA-0C27-416A-9C0E-20C2ADD3557D}" type="slidenum">
              <a:rPr lang="en-US" smtClean="0">
                <a:solidFill>
                  <a:prstClr val="black"/>
                </a:solidFill>
                <a:latin typeface="FrutigerNext LT Medium"/>
                <a:ea typeface="华文细黑"/>
              </a:rPr>
              <a:pPr/>
              <a:t>‹#›</a:t>
            </a:fld>
            <a:endParaRPr lang="en-US">
              <a:solidFill>
                <a:prstClr val="black"/>
              </a:solidFill>
              <a:latin typeface="FrutigerNext LT Medium"/>
              <a:ea typeface="华文细黑"/>
            </a:endParaRPr>
          </a:p>
        </p:txBody>
      </p:sp>
    </p:spTree>
    <p:extLst>
      <p:ext uri="{BB962C8B-B14F-4D97-AF65-F5344CB8AC3E}">
        <p14:creationId xmlns="" xmlns:p14="http://schemas.microsoft.com/office/powerpoint/2010/main" val="50392173"/>
      </p:ext>
    </p:extLst>
  </p:cSld>
  <p:clrMapOvr>
    <a:masterClrMapping/>
  </p:clrMapOvr>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33400" y="339502"/>
            <a:ext cx="8001000" cy="346298"/>
          </a:xfrm>
          <a:prstGeom prst="rect">
            <a:avLst/>
          </a:prstGeom>
        </p:spPr>
        <p:txBody>
          <a:bodyPr lIns="91159" tIns="45589" rIns="91159" bIns="45589"/>
          <a:lstStyle>
            <a:lvl1pPr>
              <a:defRPr sz="160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xmlns="" val="184895853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608251" y="1138239"/>
            <a:ext cx="7851318" cy="3055144"/>
          </a:xfrm>
          <a:prstGeom prst="rect">
            <a:avLst/>
          </a:prstGeom>
        </p:spPr>
        <p:txBody>
          <a:bodyPr lIns="68365" tIns="34179" rIns="68365" bIns="34179"/>
          <a:lstStyle>
            <a:lvl1pPr>
              <a:defRPr baseline="0">
                <a:solidFill>
                  <a:schemeClr val="tx1"/>
                </a:solidFill>
                <a:latin typeface="微软雅黑" pitchFamily="34" charset="-122"/>
                <a:ea typeface="微软雅黑" pitchFamily="34" charset="-122"/>
              </a:defRPr>
            </a:lvl1pPr>
            <a:lvl2pPr>
              <a:defRPr baseline="0">
                <a:solidFill>
                  <a:schemeClr val="tx1"/>
                </a:solidFill>
              </a:defRPr>
            </a:lvl2pPr>
            <a:lvl3pPr>
              <a:defRPr baseline="0">
                <a:solidFill>
                  <a:schemeClr val="tx1"/>
                </a:solidFill>
              </a:defRPr>
            </a:lvl3pPr>
            <a:lvl4pPr>
              <a:defRPr baseline="0">
                <a:solidFill>
                  <a:schemeClr val="tx1"/>
                </a:solidFill>
              </a:defRPr>
            </a:lvl4pPr>
            <a:lvl5pPr>
              <a:defRPr baseline="0">
                <a:solidFill>
                  <a:schemeClr val="tx1"/>
                </a:solidFill>
              </a:defRPr>
            </a:lvl5pPr>
          </a:lstStyle>
          <a:p>
            <a:pPr lvl="0"/>
            <a:r>
              <a:rPr lang="zh-CN" altLang="en-US" dirty="0" smtClean="0"/>
              <a:t>击此处编辑目录文本样式</a:t>
            </a:r>
          </a:p>
        </p:txBody>
      </p:sp>
      <p:sp>
        <p:nvSpPr>
          <p:cNvPr id="3" name="标题 2"/>
          <p:cNvSpPr>
            <a:spLocks noGrp="1"/>
          </p:cNvSpPr>
          <p:nvPr>
            <p:ph type="title"/>
          </p:nvPr>
        </p:nvSpPr>
        <p:spPr>
          <a:xfrm>
            <a:off x="628507" y="273844"/>
            <a:ext cx="7887027" cy="994172"/>
          </a:xfrm>
          <a:prstGeom prst="rect">
            <a:avLst/>
          </a:prstGeom>
        </p:spPr>
        <p:txBody>
          <a:bodyPr lIns="68365" tIns="34179" rIns="68365" bIns="34179"/>
          <a:lstStyle/>
          <a:p>
            <a:r>
              <a:rPr lang="zh-CN" altLang="en-US" smtClean="0"/>
              <a:t>单击此处编辑母版标题样式</a:t>
            </a:r>
            <a:endParaRPr lang="zh-CN" altLang="en-US"/>
          </a:p>
        </p:txBody>
      </p:sp>
      <p:pic>
        <p:nvPicPr>
          <p:cNvPr id="7" name="Picture 9" descr="8"/>
          <p:cNvPicPr>
            <a:picLocks noChangeAspect="1" noChangeArrowheads="1"/>
          </p:cNvPicPr>
          <p:nvPr userDrawn="1"/>
        </p:nvPicPr>
        <p:blipFill>
          <a:blip r:embed="rId2" cstate="screen"/>
          <a:srcRect/>
          <a:stretch>
            <a:fillRect/>
          </a:stretch>
        </p:blipFill>
        <p:spPr bwMode="auto">
          <a:xfrm>
            <a:off x="55151" y="4823244"/>
            <a:ext cx="981638" cy="234553"/>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086" y="571501"/>
            <a:ext cx="7070472" cy="1100138"/>
          </a:xfrm>
          <a:prstGeom prst="rect">
            <a:avLst/>
          </a:prstGeom>
        </p:spPr>
        <p:txBody>
          <a:bodyPr lIns="68365" tIns="34179" rIns="68365" bIns="34179"/>
          <a:lstStyle>
            <a:lvl1pPr marL="0" marR="0" indent="0" algn="l" defTabSz="683633" rtl="0" eaLnBrk="0" fontAlgn="base" latinLnBrk="0" hangingPunct="0">
              <a:lnSpc>
                <a:spcPct val="100000"/>
              </a:lnSpc>
              <a:spcBef>
                <a:spcPct val="0"/>
              </a:spcBef>
              <a:spcAft>
                <a:spcPct val="0"/>
              </a:spcAft>
              <a:buClrTx/>
              <a:buSzTx/>
              <a:buFontTx/>
              <a:buNone/>
              <a:tabLst/>
              <a:defRPr sz="3300" b="0" baseline="0">
                <a:solidFill>
                  <a:schemeClr val="tx1">
                    <a:lumMod val="75000"/>
                    <a:lumOff val="25000"/>
                  </a:schemeClr>
                </a:solidFill>
                <a:latin typeface="FrutigerNext LT Medium" pitchFamily="34" charset="0"/>
                <a:ea typeface="微软雅黑" pitchFamily="34" charset="-122"/>
              </a:defRPr>
            </a:lvl1pPr>
          </a:lstStyle>
          <a:p>
            <a:pPr marL="0" marR="0" lvl="0" indent="0" defTabSz="683633" rtl="0" eaLnBrk="0" fontAlgn="base" latinLnBrk="0" hangingPunct="0">
              <a:lnSpc>
                <a:spcPct val="100000"/>
              </a:lnSpc>
              <a:spcBef>
                <a:spcPct val="0"/>
              </a:spcBef>
              <a:spcAft>
                <a:spcPct val="0"/>
              </a:spcAft>
              <a:tabLst/>
              <a:defRPr/>
            </a:pPr>
            <a:r>
              <a:rPr lang="en-US" altLang="zh-CN" dirty="0" smtClean="0"/>
              <a:t>HEADLINE TEXT TO BE PLACED HERE</a:t>
            </a:r>
            <a: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t/>
            </a:r>
            <a:b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br>
            <a:endParaRPr lang="zh-CN" altLang="en-US" dirty="0"/>
          </a:p>
        </p:txBody>
      </p:sp>
    </p:spTree>
    <p:extLst>
      <p:ext uri="{BB962C8B-B14F-4D97-AF65-F5344CB8AC3E}">
        <p14:creationId xmlns="" xmlns:p14="http://schemas.microsoft.com/office/powerpoint/2010/main" val="1925867237"/>
      </p:ext>
    </p:extLst>
  </p:cSld>
  <p:clrMapOvr>
    <a:masterClrMapping/>
  </p:clrMapOvr>
  <p:transition advClick="0" advTm="8000">
    <p:fade thruBlk="1"/>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608251" y="1138239"/>
            <a:ext cx="7851318" cy="3055144"/>
          </a:xfrm>
          <a:prstGeom prst="rect">
            <a:avLst/>
          </a:prstGeom>
        </p:spPr>
        <p:txBody>
          <a:bodyPr lIns="68374" tIns="34184" rIns="68374" bIns="34184"/>
          <a:lstStyle>
            <a:lvl1pPr>
              <a:defRPr baseline="0">
                <a:solidFill>
                  <a:schemeClr val="tx1"/>
                </a:solidFill>
                <a:latin typeface="微软雅黑" pitchFamily="34" charset="-122"/>
                <a:ea typeface="微软雅黑" pitchFamily="34" charset="-122"/>
              </a:defRPr>
            </a:lvl1pPr>
            <a:lvl2pPr>
              <a:defRPr baseline="0">
                <a:solidFill>
                  <a:schemeClr val="tx1"/>
                </a:solidFill>
              </a:defRPr>
            </a:lvl2pPr>
            <a:lvl3pPr>
              <a:defRPr baseline="0">
                <a:solidFill>
                  <a:schemeClr val="tx1"/>
                </a:solidFill>
              </a:defRPr>
            </a:lvl3pPr>
            <a:lvl4pPr>
              <a:defRPr baseline="0">
                <a:solidFill>
                  <a:schemeClr val="tx1"/>
                </a:solidFill>
              </a:defRPr>
            </a:lvl4pPr>
            <a:lvl5pPr>
              <a:defRPr baseline="0">
                <a:solidFill>
                  <a:schemeClr val="tx1"/>
                </a:solidFill>
              </a:defRPr>
            </a:lvl5pPr>
          </a:lstStyle>
          <a:p>
            <a:pPr lvl="0"/>
            <a:r>
              <a:rPr lang="zh-CN" altLang="en-US" dirty="0" smtClean="0"/>
              <a:t>击此处编辑目录文本样式</a:t>
            </a:r>
          </a:p>
        </p:txBody>
      </p:sp>
      <p:sp>
        <p:nvSpPr>
          <p:cNvPr id="3" name="标题 2"/>
          <p:cNvSpPr>
            <a:spLocks noGrp="1"/>
          </p:cNvSpPr>
          <p:nvPr>
            <p:ph type="title"/>
          </p:nvPr>
        </p:nvSpPr>
        <p:spPr>
          <a:xfrm>
            <a:off x="628507" y="273844"/>
            <a:ext cx="7887027" cy="994172"/>
          </a:xfrm>
          <a:prstGeom prst="rect">
            <a:avLst/>
          </a:prstGeom>
        </p:spPr>
        <p:txBody>
          <a:bodyPr lIns="68374" tIns="34184" rIns="68374" bIns="34184"/>
          <a:lstStyle/>
          <a:p>
            <a:r>
              <a:rPr lang="zh-CN" altLang="en-US" smtClean="0"/>
              <a:t>单击此处编辑母版标题样式</a:t>
            </a:r>
            <a:endParaRPr lang="zh-CN" altLang="en-US"/>
          </a:p>
        </p:txBody>
      </p:sp>
      <p:pic>
        <p:nvPicPr>
          <p:cNvPr id="7" name="Picture 9" descr="8"/>
          <p:cNvPicPr>
            <a:picLocks noChangeAspect="1" noChangeArrowheads="1"/>
          </p:cNvPicPr>
          <p:nvPr userDrawn="1"/>
        </p:nvPicPr>
        <p:blipFill>
          <a:blip r:embed="rId2" cstate="screen"/>
          <a:srcRect/>
          <a:stretch>
            <a:fillRect/>
          </a:stretch>
        </p:blipFill>
        <p:spPr bwMode="auto">
          <a:xfrm>
            <a:off x="55151" y="4823242"/>
            <a:ext cx="981638" cy="234553"/>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086" y="571501"/>
            <a:ext cx="7070472" cy="1100138"/>
          </a:xfrm>
          <a:prstGeom prst="rect">
            <a:avLst/>
          </a:prstGeom>
        </p:spPr>
        <p:txBody>
          <a:bodyPr lIns="68374" tIns="34184" rIns="68374" bIns="34184"/>
          <a:lstStyle>
            <a:lvl1pPr marL="0" marR="0" indent="0" algn="l" defTabSz="683730" rtl="0" eaLnBrk="0" fontAlgn="base" latinLnBrk="0" hangingPunct="0">
              <a:lnSpc>
                <a:spcPct val="100000"/>
              </a:lnSpc>
              <a:spcBef>
                <a:spcPct val="0"/>
              </a:spcBef>
              <a:spcAft>
                <a:spcPct val="0"/>
              </a:spcAft>
              <a:buClrTx/>
              <a:buSzTx/>
              <a:buFontTx/>
              <a:buNone/>
              <a:tabLst/>
              <a:defRPr sz="3300" b="0" baseline="0">
                <a:solidFill>
                  <a:schemeClr val="tx1">
                    <a:lumMod val="75000"/>
                    <a:lumOff val="25000"/>
                  </a:schemeClr>
                </a:solidFill>
                <a:latin typeface="FrutigerNext LT Medium" pitchFamily="34" charset="0"/>
                <a:ea typeface="微软雅黑" pitchFamily="34" charset="-122"/>
              </a:defRPr>
            </a:lvl1pPr>
          </a:lstStyle>
          <a:p>
            <a:pPr marL="0" marR="0" lvl="0" indent="0" defTabSz="683730" rtl="0" eaLnBrk="0" fontAlgn="base" latinLnBrk="0" hangingPunct="0">
              <a:lnSpc>
                <a:spcPct val="100000"/>
              </a:lnSpc>
              <a:spcBef>
                <a:spcPct val="0"/>
              </a:spcBef>
              <a:spcAft>
                <a:spcPct val="0"/>
              </a:spcAft>
              <a:tabLst/>
              <a:defRPr/>
            </a:pPr>
            <a:r>
              <a:rPr lang="en-US" altLang="zh-CN" dirty="0" smtClean="0"/>
              <a:t>HEADLINE TEXT TO BE PLACED HERE</a:t>
            </a:r>
            <a: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t/>
            </a:r>
            <a:b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br>
            <a:endParaRPr lang="zh-CN" altLang="en-US" dirty="0"/>
          </a:p>
        </p:txBody>
      </p:sp>
    </p:spTree>
    <p:extLst>
      <p:ext uri="{BB962C8B-B14F-4D97-AF65-F5344CB8AC3E}">
        <p14:creationId xmlns="" xmlns:p14="http://schemas.microsoft.com/office/powerpoint/2010/main" val="1925867237"/>
      </p:ext>
    </p:extLst>
  </p:cSld>
  <p:clrMapOvr>
    <a:masterClrMapping/>
  </p:clrMapOvr>
  <p:transition advClick="0" advTm="8000">
    <p:fade thruBlk="1"/>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91" y="33339"/>
            <a:ext cx="7745412" cy="65365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473" y="1231120"/>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67" y="1231120"/>
            <a:ext cx="3889375"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xfrm>
            <a:off x="6084899" y="4867308"/>
            <a:ext cx="2097087" cy="341711"/>
          </a:xfrm>
          <a:prstGeom prst="rect">
            <a:avLst/>
          </a:prstGeom>
          <a:ln/>
        </p:spPr>
        <p:txBody>
          <a:bodyPr lIns="68335" tIns="34164" rIns="68335" bIns="34164"/>
          <a:lstStyle>
            <a:lvl1pPr>
              <a:defRPr/>
            </a:lvl1pPr>
          </a:lstStyle>
          <a:p>
            <a:pPr>
              <a:defRPr/>
            </a:pPr>
            <a:r>
              <a:rPr lang="de-DE" altLang="zh-CN">
                <a:solidFill>
                  <a:srgbClr val="000000"/>
                </a:solidFill>
              </a:rPr>
              <a:t>Page </a:t>
            </a:r>
            <a:fld id="{6C801E07-727F-431A-A306-2D1D2FAA13BF}"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256261" marR="0" indent="-256261" algn="l" defTabSz="683343" rtl="0" eaLnBrk="0" fontAlgn="base" latinLnBrk="0" hangingPunct="0">
              <a:lnSpc>
                <a:spcPct val="140000"/>
              </a:lnSpc>
              <a:spcBef>
                <a:spcPct val="0"/>
              </a:spcBef>
              <a:spcAft>
                <a:spcPct val="0"/>
              </a:spcAft>
              <a:buClr>
                <a:srgbClr val="777777"/>
              </a:buClr>
              <a:buSzPct val="60000"/>
              <a:buFont typeface="Wingdings" pitchFamily="2" charset="2"/>
              <a:buChar char="l"/>
              <a:tabLst/>
              <a:defRPr/>
            </a:lvl1pPr>
            <a:lvl2pPr marL="555219" marR="0" indent="-213550" algn="l" defTabSz="683343" rtl="0" eaLnBrk="0" fontAlgn="base" latinLnBrk="0" hangingPunct="0">
              <a:lnSpc>
                <a:spcPct val="140000"/>
              </a:lnSpc>
              <a:spcBef>
                <a:spcPct val="0"/>
              </a:spcBef>
              <a:spcAft>
                <a:spcPct val="0"/>
              </a:spcAft>
              <a:buClrTx/>
              <a:buSzPct val="50000"/>
              <a:buFont typeface="Wingdings" pitchFamily="2" charset="2"/>
              <a:buChar char="p"/>
              <a:tabLst/>
              <a:defRPr/>
            </a:lvl2pPr>
            <a:lvl3pPr marL="854177" marR="0" indent="-170840" algn="l" defTabSz="683343" rtl="0" eaLnBrk="0" fontAlgn="base" latinLnBrk="0" hangingPunct="0">
              <a:lnSpc>
                <a:spcPct val="140000"/>
              </a:lnSpc>
              <a:spcBef>
                <a:spcPct val="0"/>
              </a:spcBef>
              <a:spcAft>
                <a:spcPct val="0"/>
              </a:spcAft>
              <a:buClrTx/>
              <a:buSzPct val="50000"/>
              <a:buFont typeface="Wingdings" pitchFamily="2" charset="2"/>
              <a:buChar char="n"/>
              <a:tabLst/>
              <a:defRPr/>
            </a:lvl3pPr>
            <a:lvl4pPr marL="1195848" marR="0" indent="-170840" algn="l" defTabSz="683343" rtl="0" eaLnBrk="0" fontAlgn="base" latinLnBrk="0" hangingPunct="0">
              <a:lnSpc>
                <a:spcPct val="140000"/>
              </a:lnSpc>
              <a:spcBef>
                <a:spcPct val="0"/>
              </a:spcBef>
              <a:spcAft>
                <a:spcPct val="0"/>
              </a:spcAft>
              <a:buClrTx/>
              <a:buSzTx/>
              <a:buFontTx/>
              <a:buChar char="–"/>
              <a:tabLst/>
              <a:defRPr/>
            </a:lvl4pPr>
            <a:lvl5pPr marL="1537517" marR="0" indent="-170840" algn="l" defTabSz="683343" rtl="0" eaLnBrk="0" fontAlgn="base" latinLnBrk="0" hangingPunct="0">
              <a:lnSpc>
                <a:spcPct val="140000"/>
              </a:lnSpc>
              <a:spcBef>
                <a:spcPct val="0"/>
              </a:spcBef>
              <a:spcAft>
                <a:spcPct val="0"/>
              </a:spcAft>
              <a:buClrTx/>
              <a:buSzTx/>
              <a:buFont typeface="Arial" charset="0"/>
              <a:buChar char="~"/>
              <a:tabLst/>
              <a:defRPr/>
            </a:lvl5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dirty="0" smtClean="0"/>
          </a:p>
        </p:txBody>
      </p:sp>
      <p:sp>
        <p:nvSpPr>
          <p:cNvPr id="4" name="页脚占位符 4"/>
          <p:cNvSpPr>
            <a:spLocks noGrp="1"/>
          </p:cNvSpPr>
          <p:nvPr>
            <p:ph type="ftr" sz="quarter" idx="10"/>
          </p:nvPr>
        </p:nvSpPr>
        <p:spPr>
          <a:xfrm>
            <a:off x="3135290" y="4767264"/>
            <a:ext cx="2894846" cy="273844"/>
          </a:xfrm>
          <a:prstGeom prst="rect">
            <a:avLst/>
          </a:prstGeom>
        </p:spPr>
        <p:txBody>
          <a:bodyPr lIns="68335" tIns="34164" rIns="68335" bIns="34164"/>
          <a:lstStyle>
            <a:lvl1pPr>
              <a:defRPr/>
            </a:lvl1pPr>
          </a:lstStyle>
          <a:p>
            <a:pPr>
              <a:defRPr/>
            </a:pPr>
            <a:r>
              <a:rPr lang="zh-CN" altLang="en-US">
                <a:solidFill>
                  <a:srgbClr val="000000"/>
                </a:solidFill>
              </a:rPr>
              <a:t>华为公司</a:t>
            </a:r>
            <a:r>
              <a:rPr lang="en-US" altLang="zh-CN">
                <a:solidFill>
                  <a:srgbClr val="000000"/>
                </a:solidFill>
              </a:rPr>
              <a:t>2013</a:t>
            </a:r>
            <a:r>
              <a:rPr lang="zh-CN" altLang="en-US">
                <a:solidFill>
                  <a:srgbClr val="000000"/>
                </a:solidFill>
              </a:rPr>
              <a:t>年高层汇报材料</a:t>
            </a:r>
            <a:r>
              <a:rPr lang="en-US" altLang="zh-CN">
                <a:solidFill>
                  <a:srgbClr val="000000"/>
                </a:solidFill>
              </a:rPr>
              <a:t>_</a:t>
            </a:r>
            <a:r>
              <a:rPr lang="zh-CN" altLang="en-US">
                <a:solidFill>
                  <a:srgbClr val="000000"/>
                </a:solidFill>
              </a:rPr>
              <a:t>整体版</a:t>
            </a:r>
            <a:r>
              <a:rPr lang="en-US" altLang="zh-CN">
                <a:solidFill>
                  <a:srgbClr val="000000"/>
                </a:solidFill>
              </a:rPr>
              <a:t>_20140115.PPTX</a:t>
            </a:r>
            <a:endParaRPr lang="zh-CN" altLang="en-US" dirty="0">
              <a:solidFill>
                <a:srgbClr val="000000"/>
              </a:solidFill>
            </a:endParaRPr>
          </a:p>
        </p:txBody>
      </p:sp>
      <p:sp>
        <p:nvSpPr>
          <p:cNvPr id="5" name="灯片编号占位符 5"/>
          <p:cNvSpPr>
            <a:spLocks noGrp="1"/>
          </p:cNvSpPr>
          <p:nvPr>
            <p:ph type="sldNum" sz="quarter" idx="11"/>
          </p:nvPr>
        </p:nvSpPr>
        <p:spPr>
          <a:xfrm>
            <a:off x="6552685" y="4767264"/>
            <a:ext cx="2134234" cy="273844"/>
          </a:xfrm>
          <a:prstGeom prst="rect">
            <a:avLst/>
          </a:prstGeom>
        </p:spPr>
        <p:txBody>
          <a:bodyPr lIns="68335" tIns="34164" rIns="68335" bIns="34164"/>
          <a:lstStyle>
            <a:lvl1pPr>
              <a:defRPr/>
            </a:lvl1pPr>
          </a:lstStyle>
          <a:p>
            <a:pPr>
              <a:defRPr/>
            </a:pPr>
            <a:fld id="{F422F0C2-FCCB-450E-875D-E94E939C6655}" type="slidenum">
              <a:rPr lang="zh-CN" altLang="en-US">
                <a:solidFill>
                  <a:srgbClr val="000000"/>
                </a:solidFill>
              </a:rPr>
              <a:pPr>
                <a:defRPr/>
              </a:pPr>
              <a:t>‹#›</a:t>
            </a:fld>
            <a:endParaRPr lang="zh-CN" altLang="en-US">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3" y="204750"/>
            <a:ext cx="3007926" cy="871336"/>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25" y="204755"/>
            <a:ext cx="5112403" cy="4390008"/>
          </a:xfrm>
        </p:spPr>
        <p:txBody>
          <a:bodyPr/>
          <a:lstStyle>
            <a:lvl1pPr>
              <a:defRPr sz="2400"/>
            </a:lvl1pPr>
            <a:lvl2pPr>
              <a:defRPr sz="22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3" y="1076084"/>
            <a:ext cx="3007926" cy="3518673"/>
          </a:xfrm>
        </p:spPr>
        <p:txBody>
          <a:bodyPr/>
          <a:lstStyle>
            <a:lvl1pPr marL="0" indent="0">
              <a:buNone/>
              <a:defRPr sz="1000"/>
            </a:lvl1pPr>
            <a:lvl2pPr marL="340971" indent="0">
              <a:buNone/>
              <a:defRPr sz="900"/>
            </a:lvl2pPr>
            <a:lvl3pPr marL="681936" indent="0">
              <a:buNone/>
              <a:defRPr sz="700"/>
            </a:lvl3pPr>
            <a:lvl4pPr marL="1022891" indent="0">
              <a:buNone/>
              <a:defRPr sz="700"/>
            </a:lvl4pPr>
            <a:lvl5pPr marL="1363852" indent="0">
              <a:buNone/>
              <a:defRPr sz="700"/>
            </a:lvl5pPr>
            <a:lvl6pPr marL="1704823" indent="0">
              <a:buNone/>
              <a:defRPr sz="700"/>
            </a:lvl6pPr>
            <a:lvl7pPr marL="2045786" indent="0">
              <a:buNone/>
              <a:defRPr sz="700"/>
            </a:lvl7pPr>
            <a:lvl8pPr marL="2386743" indent="0">
              <a:buNone/>
              <a:defRPr sz="700"/>
            </a:lvl8pPr>
            <a:lvl9pPr marL="2727706" indent="0">
              <a:buNone/>
              <a:defRPr sz="700"/>
            </a:lvl9pPr>
          </a:lstStyle>
          <a:p>
            <a:pPr lvl="0"/>
            <a:r>
              <a:rPr lang="zh-CN" altLang="en-US" smtClean="0"/>
              <a:t>单击此处编辑母版文本样式</a:t>
            </a: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pic>
        <p:nvPicPr>
          <p:cNvPr id="4" name="Picture 2" descr="16比9"/>
          <p:cNvPicPr>
            <a:picLocks noChangeAspect="1" noChangeArrowheads="1"/>
          </p:cNvPicPr>
          <p:nvPr/>
        </p:nvPicPr>
        <p:blipFill>
          <a:blip r:embed="rId2" cstate="print"/>
          <a:srcRect/>
          <a:stretch>
            <a:fillRect/>
          </a:stretch>
        </p:blipFill>
        <p:spPr bwMode="auto">
          <a:xfrm>
            <a:off x="0" y="654869"/>
            <a:ext cx="9144000" cy="2834879"/>
          </a:xfrm>
          <a:prstGeom prst="rect">
            <a:avLst/>
          </a:prstGeom>
          <a:noFill/>
          <a:ln w="9525">
            <a:noFill/>
            <a:miter lim="800000"/>
            <a:headEnd/>
            <a:tailEnd/>
          </a:ln>
        </p:spPr>
      </p:pic>
      <p:pic>
        <p:nvPicPr>
          <p:cNvPr id="5" name="Picture 3" descr="Logo"/>
          <p:cNvPicPr>
            <a:picLocks noChangeAspect="1" noChangeArrowheads="1"/>
          </p:cNvPicPr>
          <p:nvPr/>
        </p:nvPicPr>
        <p:blipFill>
          <a:blip r:embed="rId3" cstate="print"/>
          <a:srcRect/>
          <a:stretch>
            <a:fillRect/>
          </a:stretch>
        </p:blipFill>
        <p:spPr bwMode="auto">
          <a:xfrm>
            <a:off x="7575202" y="4175562"/>
            <a:ext cx="614203" cy="615553"/>
          </a:xfrm>
          <a:prstGeom prst="rect">
            <a:avLst/>
          </a:prstGeom>
          <a:noFill/>
          <a:ln w="9525">
            <a:noFill/>
            <a:miter lim="800000"/>
            <a:headEnd/>
            <a:tailEnd/>
          </a:ln>
        </p:spPr>
      </p:pic>
      <p:sp>
        <p:nvSpPr>
          <p:cNvPr id="6" name="Text Box 6"/>
          <p:cNvSpPr txBox="1">
            <a:spLocks noChangeArrowheads="1"/>
          </p:cNvSpPr>
          <p:nvPr/>
        </p:nvSpPr>
        <p:spPr bwMode="auto">
          <a:xfrm>
            <a:off x="653488" y="4654166"/>
            <a:ext cx="2206872" cy="220167"/>
          </a:xfrm>
          <a:prstGeom prst="rect">
            <a:avLst/>
          </a:prstGeom>
          <a:noFill/>
          <a:ln w="9525">
            <a:noFill/>
            <a:miter lim="800000"/>
            <a:headEnd/>
            <a:tailEnd/>
          </a:ln>
        </p:spPr>
        <p:txBody>
          <a:bodyPr wrap="none" lIns="65571" tIns="32776" rIns="65571" bIns="32776">
            <a:spAutoFit/>
          </a:bodyPr>
          <a:lstStyle/>
          <a:p>
            <a:pPr defTabSz="655576" eaLnBrk="0" hangingPunct="0">
              <a:defRPr/>
            </a:pPr>
            <a:r>
              <a:rPr lang="en-US" altLang="zh-CN" sz="1000" dirty="0">
                <a:solidFill>
                  <a:srgbClr val="000000"/>
                </a:solidFill>
                <a:latin typeface="FrutigerNext LT Bold" pitchFamily="1" charset="0"/>
                <a:ea typeface="ＭＳ Ｐゴシック" pitchFamily="34" charset="-128"/>
              </a:rPr>
              <a:t>HUAWEI TECHNOLOGIES CO., LTD.</a:t>
            </a:r>
            <a:endParaRPr lang="en-US" altLang="zh-CN" dirty="0">
              <a:solidFill>
                <a:srgbClr val="000000"/>
              </a:solidFill>
              <a:latin typeface="Arial" charset="0"/>
              <a:ea typeface="ＭＳ Ｐゴシック" pitchFamily="34" charset="-128"/>
            </a:endParaRPr>
          </a:p>
        </p:txBody>
      </p:sp>
      <p:sp>
        <p:nvSpPr>
          <p:cNvPr id="7" name="Text Box 7"/>
          <p:cNvSpPr txBox="1">
            <a:spLocks noChangeArrowheads="1"/>
          </p:cNvSpPr>
          <p:nvPr/>
        </p:nvSpPr>
        <p:spPr bwMode="auto">
          <a:xfrm>
            <a:off x="7225219" y="3070644"/>
            <a:ext cx="1217802" cy="220157"/>
          </a:xfrm>
          <a:prstGeom prst="rect">
            <a:avLst/>
          </a:prstGeom>
          <a:noFill/>
          <a:ln w="9525">
            <a:noFill/>
            <a:miter lim="800000"/>
            <a:headEnd/>
            <a:tailEnd/>
          </a:ln>
        </p:spPr>
        <p:txBody>
          <a:bodyPr wrap="none" lIns="65571" tIns="32776" rIns="65571" bIns="32776">
            <a:spAutoFit/>
          </a:bodyPr>
          <a:lstStyle/>
          <a:p>
            <a:pPr defTabSz="655576" eaLnBrk="0" hangingPunct="0">
              <a:defRPr/>
            </a:pPr>
            <a:r>
              <a:rPr lang="en-US" altLang="zh-CN" sz="1000" dirty="0">
                <a:solidFill>
                  <a:srgbClr val="FFFFFF"/>
                </a:solidFill>
                <a:latin typeface="FrutigerNext LT Regular" pitchFamily="34" charset="0"/>
                <a:ea typeface="ＭＳ Ｐゴシック" pitchFamily="34" charset="-128"/>
              </a:rPr>
              <a:t>www.huawei.com</a:t>
            </a:r>
          </a:p>
        </p:txBody>
      </p:sp>
      <p:sp>
        <p:nvSpPr>
          <p:cNvPr id="8" name="Rectangle 8"/>
          <p:cNvSpPr>
            <a:spLocks noChangeArrowheads="1"/>
          </p:cNvSpPr>
          <p:nvPr/>
        </p:nvSpPr>
        <p:spPr bwMode="auto">
          <a:xfrm>
            <a:off x="3983992" y="4654179"/>
            <a:ext cx="1371654" cy="220133"/>
          </a:xfrm>
          <a:prstGeom prst="rect">
            <a:avLst/>
          </a:prstGeom>
          <a:noFill/>
          <a:ln w="9525" algn="ctr">
            <a:noFill/>
            <a:miter lim="800000"/>
            <a:headEnd/>
            <a:tailEnd/>
          </a:ln>
          <a:effectLst/>
        </p:spPr>
        <p:txBody>
          <a:bodyPr wrap="none" lIns="65544" tIns="32761" rIns="65544" bIns="32761">
            <a:spAutoFit/>
          </a:bodyPr>
          <a:lstStyle/>
          <a:p>
            <a:pPr defTabSz="655576" eaLnBrk="0" hangingPunct="0">
              <a:defRPr/>
            </a:pPr>
            <a:r>
              <a:rPr lang="en-US" altLang="zh-CN" sz="1000" dirty="0">
                <a:solidFill>
                  <a:srgbClr val="000000"/>
                </a:solidFill>
                <a:latin typeface="FrutigerNext LT Bold" pitchFamily="1" charset="0"/>
                <a:ea typeface="ＭＳ Ｐゴシック" pitchFamily="34" charset="-128"/>
              </a:rPr>
              <a:t>Huawei Confidential </a:t>
            </a:r>
          </a:p>
        </p:txBody>
      </p:sp>
      <p:sp>
        <p:nvSpPr>
          <p:cNvPr id="9" name="Rectangle 9"/>
          <p:cNvSpPr>
            <a:spLocks noChangeArrowheads="1"/>
          </p:cNvSpPr>
          <p:nvPr/>
        </p:nvSpPr>
        <p:spPr bwMode="auto">
          <a:xfrm>
            <a:off x="6677681" y="227426"/>
            <a:ext cx="1685419" cy="239377"/>
          </a:xfrm>
          <a:prstGeom prst="rect">
            <a:avLst/>
          </a:prstGeom>
          <a:noFill/>
          <a:ln w="9525" algn="ctr">
            <a:noFill/>
            <a:miter lim="800000"/>
            <a:headEnd/>
            <a:tailEnd/>
          </a:ln>
          <a:effectLst/>
        </p:spPr>
        <p:txBody>
          <a:bodyPr wrap="none" lIns="65544" tIns="32761" rIns="65544" bIns="32761">
            <a:spAutoFit/>
          </a:bodyPr>
          <a:lstStyle/>
          <a:p>
            <a:pPr defTabSz="655576" eaLnBrk="0" hangingPunct="0">
              <a:defRPr/>
            </a:pPr>
            <a:r>
              <a:rPr lang="en-US" altLang="zh-CN" sz="1100" dirty="0">
                <a:solidFill>
                  <a:srgbClr val="666666"/>
                </a:solidFill>
                <a:latin typeface="FrutigerNext LT Regular" pitchFamily="34" charset="0"/>
                <a:ea typeface="ＭＳ Ｐゴシック" pitchFamily="34" charset="-128"/>
              </a:rPr>
              <a:t>Security Level: Internal </a:t>
            </a:r>
          </a:p>
        </p:txBody>
      </p:sp>
      <p:sp>
        <p:nvSpPr>
          <p:cNvPr id="10" name="Text Box 11"/>
          <p:cNvSpPr txBox="1">
            <a:spLocks noChangeArrowheads="1"/>
          </p:cNvSpPr>
          <p:nvPr/>
        </p:nvSpPr>
        <p:spPr bwMode="auto">
          <a:xfrm>
            <a:off x="-1967589" y="992996"/>
            <a:ext cx="1967591" cy="3078565"/>
          </a:xfrm>
          <a:prstGeom prst="rect">
            <a:avLst/>
          </a:prstGeom>
          <a:noFill/>
          <a:ln w="9525" algn="ctr">
            <a:noFill/>
            <a:miter lim="800000"/>
            <a:headEnd/>
            <a:tailEnd/>
          </a:ln>
          <a:effectLst/>
        </p:spPr>
        <p:txBody>
          <a:bodyPr lIns="65585" tIns="32781" rIns="65585" bIns="32781">
            <a:spAutoFit/>
          </a:bodyPr>
          <a:lstStyle/>
          <a:p>
            <a:pPr algn="r" defTabSz="655576" eaLnBrk="0" hangingPunct="0">
              <a:lnSpc>
                <a:spcPct val="125000"/>
              </a:lnSpc>
              <a:defRPr/>
            </a:pPr>
            <a:r>
              <a:rPr lang="zh-CN" altLang="en-US" sz="900" dirty="0">
                <a:solidFill>
                  <a:srgbClr val="FFFFFF"/>
                </a:solidFill>
                <a:latin typeface="Arial" charset="0"/>
                <a:ea typeface="华文细黑" pitchFamily="2" charset="-122"/>
              </a:rPr>
              <a:t>英文标题</a:t>
            </a:r>
            <a:r>
              <a:rPr lang="en-US" altLang="zh-CN" sz="900" dirty="0">
                <a:solidFill>
                  <a:srgbClr val="FFFFFF"/>
                </a:solidFill>
                <a:latin typeface="Arial" charset="0"/>
                <a:ea typeface="华文细黑" pitchFamily="2" charset="-122"/>
              </a:rPr>
              <a:t>:40-47pt  </a:t>
            </a:r>
          </a:p>
          <a:p>
            <a:pPr algn="r" defTabSz="655576" eaLnBrk="0" hangingPunct="0">
              <a:lnSpc>
                <a:spcPct val="125000"/>
              </a:lnSpc>
              <a:defRPr/>
            </a:pPr>
            <a:r>
              <a:rPr lang="zh-CN" altLang="en-US" sz="900" dirty="0">
                <a:solidFill>
                  <a:srgbClr val="FFFFFF"/>
                </a:solidFill>
                <a:latin typeface="Arial" charset="0"/>
                <a:ea typeface="华文细黑" pitchFamily="2" charset="-122"/>
              </a:rPr>
              <a:t>副标题</a:t>
            </a:r>
            <a:r>
              <a:rPr lang="en-US" altLang="zh-CN" sz="900" dirty="0">
                <a:solidFill>
                  <a:srgbClr val="FFFFFF"/>
                </a:solidFill>
                <a:latin typeface="Arial" charset="0"/>
                <a:ea typeface="华文细黑" pitchFamily="2" charset="-122"/>
              </a:rPr>
              <a:t>:26-30pt</a:t>
            </a:r>
          </a:p>
          <a:p>
            <a:pPr algn="r" defTabSz="655576" eaLnBrk="0" hangingPunct="0">
              <a:lnSpc>
                <a:spcPct val="125000"/>
              </a:lnSpc>
              <a:defRPr/>
            </a:pPr>
            <a:r>
              <a:rPr lang="zh-CN" altLang="en-US" sz="900" dirty="0">
                <a:solidFill>
                  <a:srgbClr val="FFFFFF"/>
                </a:solidFill>
                <a:latin typeface="Arial" charset="0"/>
                <a:ea typeface="华文细黑" pitchFamily="2" charset="-122"/>
              </a:rPr>
              <a:t>字体颜色</a:t>
            </a:r>
            <a:r>
              <a:rPr lang="en-US" altLang="zh-CN" sz="900" dirty="0">
                <a:solidFill>
                  <a:srgbClr val="FFFFFF"/>
                </a:solidFill>
                <a:latin typeface="Arial" charset="0"/>
                <a:ea typeface="华文细黑" pitchFamily="2" charset="-122"/>
              </a:rPr>
              <a:t>:</a:t>
            </a:r>
            <a:r>
              <a:rPr lang="zh-CN" altLang="en-US" sz="900" dirty="0">
                <a:solidFill>
                  <a:srgbClr val="FFFFFF"/>
                </a:solidFill>
                <a:latin typeface="Arial" charset="0"/>
                <a:ea typeface="华文细黑" pitchFamily="2" charset="-122"/>
              </a:rPr>
              <a:t>反白</a:t>
            </a:r>
          </a:p>
          <a:p>
            <a:pPr algn="r" defTabSz="655576" eaLnBrk="0" hangingPunct="0">
              <a:lnSpc>
                <a:spcPct val="125000"/>
              </a:lnSpc>
              <a:defRPr/>
            </a:pPr>
            <a:r>
              <a:rPr lang="zh-CN" altLang="en-US" sz="900" dirty="0">
                <a:solidFill>
                  <a:srgbClr val="FFFFFF"/>
                </a:solidFill>
                <a:latin typeface="Arial" charset="0"/>
                <a:ea typeface="华文细黑" pitchFamily="2" charset="-122"/>
              </a:rPr>
              <a:t>内部使用字体 </a:t>
            </a:r>
            <a:r>
              <a:rPr lang="en-US" altLang="zh-CN" sz="900" dirty="0">
                <a:solidFill>
                  <a:srgbClr val="FFFFFF"/>
                </a:solidFill>
                <a:latin typeface="Arial" charset="0"/>
                <a:ea typeface="华文细黑" pitchFamily="2" charset="-122"/>
              </a:rPr>
              <a:t>:</a:t>
            </a:r>
          </a:p>
          <a:p>
            <a:pPr algn="r" defTabSz="655576" eaLnBrk="0" hangingPunct="0">
              <a:lnSpc>
                <a:spcPct val="125000"/>
              </a:lnSpc>
              <a:defRPr/>
            </a:pPr>
            <a:r>
              <a:rPr lang="en-US" altLang="zh-CN" sz="900" dirty="0">
                <a:solidFill>
                  <a:srgbClr val="FFFFFF"/>
                </a:solidFill>
                <a:latin typeface="Arial" charset="0"/>
                <a:ea typeface="华文细黑" pitchFamily="2" charset="-122"/>
              </a:rPr>
              <a:t>FrutigerNext LT Medium</a:t>
            </a:r>
          </a:p>
          <a:p>
            <a:pPr algn="r" defTabSz="655576" eaLnBrk="0" hangingPunct="0">
              <a:lnSpc>
                <a:spcPct val="125000"/>
              </a:lnSpc>
              <a:defRPr/>
            </a:pPr>
            <a:r>
              <a:rPr lang="zh-CN" altLang="en-US" sz="900" dirty="0">
                <a:solidFill>
                  <a:srgbClr val="FFFFFF"/>
                </a:solidFill>
                <a:latin typeface="Arial" charset="0"/>
                <a:ea typeface="华文细黑" pitchFamily="2" charset="-122"/>
              </a:rPr>
              <a:t>外部使用字体 </a:t>
            </a:r>
            <a:r>
              <a:rPr lang="en-US" altLang="zh-CN" sz="900" dirty="0">
                <a:solidFill>
                  <a:srgbClr val="FFFFFF"/>
                </a:solidFill>
                <a:latin typeface="Arial" charset="0"/>
                <a:ea typeface="华文细黑" pitchFamily="2" charset="-122"/>
              </a:rPr>
              <a:t>: Arial</a:t>
            </a:r>
            <a:endParaRPr lang="zh-CN" altLang="en-US" sz="900" dirty="0">
              <a:solidFill>
                <a:srgbClr val="FFFFFF"/>
              </a:solidFill>
              <a:latin typeface="Arial" charset="0"/>
              <a:ea typeface="华文细黑" pitchFamily="2" charset="-122"/>
            </a:endParaRPr>
          </a:p>
          <a:p>
            <a:pPr algn="r" defTabSz="655576" eaLnBrk="0" hangingPunct="0">
              <a:lnSpc>
                <a:spcPct val="125000"/>
              </a:lnSpc>
              <a:defRPr/>
            </a:pPr>
            <a:endParaRPr lang="zh-CN" altLang="en-US" sz="900" dirty="0">
              <a:solidFill>
                <a:srgbClr val="FFFFFF"/>
              </a:solidFill>
              <a:latin typeface="Arial" charset="0"/>
              <a:ea typeface="华文细黑" pitchFamily="2" charset="-122"/>
            </a:endParaRPr>
          </a:p>
          <a:p>
            <a:pPr algn="r" defTabSz="655576" eaLnBrk="0" hangingPunct="0">
              <a:lnSpc>
                <a:spcPct val="125000"/>
              </a:lnSpc>
              <a:defRPr/>
            </a:pPr>
            <a:endParaRPr lang="zh-CN" altLang="en-US" sz="900" dirty="0">
              <a:solidFill>
                <a:srgbClr val="FFFFFF"/>
              </a:solidFill>
              <a:latin typeface="Arial" charset="0"/>
              <a:ea typeface="华文细黑" pitchFamily="2" charset="-122"/>
            </a:endParaRPr>
          </a:p>
          <a:p>
            <a:pPr algn="r" defTabSz="655576" eaLnBrk="0" hangingPunct="0">
              <a:lnSpc>
                <a:spcPct val="125000"/>
              </a:lnSpc>
              <a:defRPr/>
            </a:pPr>
            <a:r>
              <a:rPr lang="zh-CN" altLang="en-US" sz="900" dirty="0">
                <a:solidFill>
                  <a:srgbClr val="FFFFFF"/>
                </a:solidFill>
                <a:latin typeface="Arial" charset="0"/>
                <a:ea typeface="华文细黑" pitchFamily="2" charset="-122"/>
              </a:rPr>
              <a:t>中文标题</a:t>
            </a:r>
            <a:r>
              <a:rPr lang="en-US" altLang="zh-CN" sz="900" dirty="0">
                <a:solidFill>
                  <a:srgbClr val="FFFFFF"/>
                </a:solidFill>
                <a:latin typeface="Arial" charset="0"/>
                <a:ea typeface="华文细黑" pitchFamily="2" charset="-122"/>
              </a:rPr>
              <a:t>:35-47pt</a:t>
            </a:r>
          </a:p>
          <a:p>
            <a:pPr algn="r" defTabSz="655576" eaLnBrk="0" hangingPunct="0">
              <a:lnSpc>
                <a:spcPct val="125000"/>
              </a:lnSpc>
              <a:defRPr/>
            </a:pPr>
            <a:r>
              <a:rPr lang="zh-CN" altLang="en-US" sz="900" dirty="0">
                <a:solidFill>
                  <a:srgbClr val="FFFFFF"/>
                </a:solidFill>
                <a:latin typeface="Arial" charset="0"/>
                <a:ea typeface="华文细黑" pitchFamily="2" charset="-122"/>
              </a:rPr>
              <a:t>字体</a:t>
            </a:r>
            <a:r>
              <a:rPr lang="en-US" altLang="zh-CN" sz="900" dirty="0">
                <a:solidFill>
                  <a:srgbClr val="FFFFFF"/>
                </a:solidFill>
                <a:latin typeface="Arial" charset="0"/>
                <a:ea typeface="华文细黑" pitchFamily="2" charset="-122"/>
              </a:rPr>
              <a:t>:</a:t>
            </a:r>
            <a:r>
              <a:rPr lang="zh-CN" altLang="en-US" sz="900" dirty="0">
                <a:solidFill>
                  <a:srgbClr val="FFFFFF"/>
                </a:solidFill>
                <a:latin typeface="Arial" charset="0"/>
                <a:ea typeface="华文细黑" pitchFamily="2" charset="-122"/>
              </a:rPr>
              <a:t>黑体</a:t>
            </a:r>
          </a:p>
          <a:p>
            <a:pPr algn="r" defTabSz="655576" eaLnBrk="0" hangingPunct="0">
              <a:lnSpc>
                <a:spcPct val="125000"/>
              </a:lnSpc>
              <a:defRPr/>
            </a:pPr>
            <a:r>
              <a:rPr lang="en-US" altLang="zh-CN" sz="900" dirty="0">
                <a:solidFill>
                  <a:srgbClr val="FFFFFF"/>
                </a:solidFill>
                <a:latin typeface="Arial" charset="0"/>
                <a:ea typeface="华文细黑" pitchFamily="2" charset="-122"/>
              </a:rPr>
              <a:t>  </a:t>
            </a:r>
            <a:r>
              <a:rPr lang="zh-CN" altLang="en-US" sz="900" dirty="0">
                <a:solidFill>
                  <a:srgbClr val="FFFFFF"/>
                </a:solidFill>
                <a:latin typeface="Arial" charset="0"/>
                <a:ea typeface="华文细黑" pitchFamily="2" charset="-122"/>
              </a:rPr>
              <a:t>副标题</a:t>
            </a:r>
            <a:r>
              <a:rPr lang="en-US" altLang="zh-CN" sz="900" dirty="0">
                <a:solidFill>
                  <a:srgbClr val="FFFFFF"/>
                </a:solidFill>
                <a:latin typeface="Arial" charset="0"/>
                <a:ea typeface="华文细黑" pitchFamily="2" charset="-122"/>
              </a:rPr>
              <a:t>:24-28pt</a:t>
            </a:r>
            <a:endParaRPr lang="zh-CN" altLang="en-US" sz="900" dirty="0">
              <a:solidFill>
                <a:srgbClr val="FFFFFF"/>
              </a:solidFill>
              <a:latin typeface="Arial" charset="0"/>
              <a:ea typeface="华文细黑" pitchFamily="2" charset="-122"/>
            </a:endParaRPr>
          </a:p>
          <a:p>
            <a:pPr algn="r" defTabSz="655576" eaLnBrk="0" hangingPunct="0">
              <a:lnSpc>
                <a:spcPct val="125000"/>
              </a:lnSpc>
              <a:defRPr/>
            </a:pPr>
            <a:r>
              <a:rPr lang="zh-CN" altLang="en-US" sz="900" dirty="0">
                <a:solidFill>
                  <a:srgbClr val="FFFFFF"/>
                </a:solidFill>
                <a:latin typeface="Arial" charset="0"/>
                <a:ea typeface="华文细黑" pitchFamily="2" charset="-122"/>
              </a:rPr>
              <a:t>字体颜色</a:t>
            </a:r>
            <a:r>
              <a:rPr lang="en-US" altLang="zh-CN" sz="900" dirty="0">
                <a:solidFill>
                  <a:srgbClr val="FFFFFF"/>
                </a:solidFill>
                <a:latin typeface="Arial" charset="0"/>
                <a:ea typeface="华文细黑" pitchFamily="2" charset="-122"/>
              </a:rPr>
              <a:t>:</a:t>
            </a:r>
            <a:r>
              <a:rPr lang="zh-CN" altLang="en-US" sz="900" dirty="0">
                <a:solidFill>
                  <a:srgbClr val="FFFFFF"/>
                </a:solidFill>
                <a:latin typeface="Arial" charset="0"/>
                <a:ea typeface="华文细黑" pitchFamily="2" charset="-122"/>
              </a:rPr>
              <a:t>反白</a:t>
            </a:r>
          </a:p>
          <a:p>
            <a:pPr algn="r" defTabSz="655576" eaLnBrk="0" hangingPunct="0">
              <a:lnSpc>
                <a:spcPct val="125000"/>
              </a:lnSpc>
              <a:defRPr/>
            </a:pPr>
            <a:r>
              <a:rPr lang="zh-CN" altLang="en-US" sz="900" dirty="0">
                <a:solidFill>
                  <a:srgbClr val="FFFFFF"/>
                </a:solidFill>
                <a:latin typeface="Arial" charset="0"/>
                <a:ea typeface="华文细黑" pitchFamily="2" charset="-122"/>
              </a:rPr>
              <a:t>字体</a:t>
            </a:r>
            <a:r>
              <a:rPr lang="en-US" altLang="zh-CN" sz="900" dirty="0">
                <a:solidFill>
                  <a:srgbClr val="FFFFFF"/>
                </a:solidFill>
                <a:latin typeface="Arial" charset="0"/>
                <a:ea typeface="华文细黑" pitchFamily="2" charset="-122"/>
              </a:rPr>
              <a:t>:</a:t>
            </a:r>
            <a:r>
              <a:rPr lang="zh-CN" altLang="en-US" sz="900" dirty="0">
                <a:solidFill>
                  <a:srgbClr val="FFFFFF"/>
                </a:solidFill>
                <a:latin typeface="Arial" charset="0"/>
                <a:ea typeface="华文细黑" pitchFamily="2" charset="-122"/>
              </a:rPr>
              <a:t>细黑体</a:t>
            </a:r>
          </a:p>
          <a:p>
            <a:pPr algn="r" defTabSz="655576" eaLnBrk="0" hangingPunct="0">
              <a:lnSpc>
                <a:spcPct val="125000"/>
              </a:lnSpc>
              <a:defRPr/>
            </a:pPr>
            <a:endParaRPr lang="zh-CN" altLang="en-US" sz="900" dirty="0">
              <a:solidFill>
                <a:srgbClr val="FFFFFF"/>
              </a:solidFill>
              <a:latin typeface="Arial" charset="0"/>
              <a:ea typeface="华文细黑" pitchFamily="2" charset="-122"/>
            </a:endParaRPr>
          </a:p>
          <a:p>
            <a:pPr algn="r" defTabSz="655576" eaLnBrk="0" hangingPunct="0">
              <a:lnSpc>
                <a:spcPct val="125000"/>
              </a:lnSpc>
              <a:defRPr/>
            </a:pPr>
            <a:endParaRPr lang="zh-CN" altLang="en-US" sz="900" dirty="0">
              <a:solidFill>
                <a:srgbClr val="FFFFFF"/>
              </a:solidFill>
              <a:latin typeface="Arial" charset="0"/>
              <a:ea typeface="华文细黑" pitchFamily="2" charset="-122"/>
            </a:endParaRPr>
          </a:p>
          <a:p>
            <a:pPr algn="r" defTabSz="655576" eaLnBrk="0" hangingPunct="0">
              <a:lnSpc>
                <a:spcPct val="125000"/>
              </a:lnSpc>
              <a:defRPr/>
            </a:pPr>
            <a:endParaRPr lang="zh-CN" altLang="en-US" sz="900" dirty="0">
              <a:solidFill>
                <a:srgbClr val="FFFFFF"/>
              </a:solidFill>
              <a:latin typeface="Arial" charset="0"/>
              <a:ea typeface="华文细黑" pitchFamily="2" charset="-122"/>
            </a:endParaRPr>
          </a:p>
          <a:p>
            <a:pPr algn="r" defTabSz="655576" eaLnBrk="0" hangingPunct="0">
              <a:lnSpc>
                <a:spcPct val="125000"/>
              </a:lnSpc>
              <a:spcBef>
                <a:spcPct val="50000"/>
              </a:spcBef>
              <a:defRPr/>
            </a:pPr>
            <a:endParaRPr lang="zh-CN" altLang="en-US" sz="900" dirty="0">
              <a:solidFill>
                <a:srgbClr val="000000"/>
              </a:solidFill>
              <a:latin typeface="Arial" charset="0"/>
              <a:ea typeface="华文细黑" pitchFamily="2" charset="-122"/>
            </a:endParaRPr>
          </a:p>
        </p:txBody>
      </p:sp>
      <p:sp>
        <p:nvSpPr>
          <p:cNvPr id="664580" name="Rectangle 4"/>
          <p:cNvSpPr>
            <a:spLocks noGrp="1" noChangeArrowheads="1"/>
          </p:cNvSpPr>
          <p:nvPr>
            <p:ph type="ctrTitle" sz="quarter"/>
          </p:nvPr>
        </p:nvSpPr>
        <p:spPr>
          <a:xfrm>
            <a:off x="685621" y="1043958"/>
            <a:ext cx="5304044" cy="1249867"/>
          </a:xfrm>
        </p:spPr>
        <p:txBody>
          <a:bodyPr lIns="65585" tIns="32781" rIns="65585" bIns="32781"/>
          <a:lstStyle>
            <a:lvl1pPr algn="ctr">
              <a:defRPr sz="3400" b="1">
                <a:solidFill>
                  <a:schemeClr val="bg1"/>
                </a:solidFill>
              </a:defRPr>
            </a:lvl1pPr>
          </a:lstStyle>
          <a:p>
            <a:r>
              <a:rPr lang="zh-CN" altLang="en-US"/>
              <a:t>单击此处编辑母版标题样式</a:t>
            </a:r>
          </a:p>
        </p:txBody>
      </p:sp>
      <p:sp>
        <p:nvSpPr>
          <p:cNvPr id="664581" name="Rectangle 5"/>
          <p:cNvSpPr>
            <a:spLocks noGrp="1" noChangeArrowheads="1"/>
          </p:cNvSpPr>
          <p:nvPr>
            <p:ph type="subTitle" sz="quarter" idx="1"/>
          </p:nvPr>
        </p:nvSpPr>
        <p:spPr>
          <a:xfrm>
            <a:off x="684433" y="2386657"/>
            <a:ext cx="5305234" cy="648740"/>
          </a:xfrm>
        </p:spPr>
        <p:txBody>
          <a:bodyPr lIns="65585" tIns="32781" rIns="65585" bIns="32781"/>
          <a:lstStyle>
            <a:lvl1pPr marL="0" indent="0" algn="ctr">
              <a:buFont typeface="Wingdings" pitchFamily="2" charset="2"/>
              <a:buNone/>
              <a:defRPr sz="1700" b="0">
                <a:solidFill>
                  <a:schemeClr val="bg1"/>
                </a:solidFill>
                <a:latin typeface="华文细黑" pitchFamily="2" charset="-122"/>
              </a:defRPr>
            </a:lvl1pPr>
          </a:lstStyle>
          <a:p>
            <a:r>
              <a:rPr lang="zh-CN" altLang="en-US"/>
              <a:t>单击此处编辑母版副标题样式</a:t>
            </a:r>
          </a:p>
        </p:txBody>
      </p:sp>
      <p:sp>
        <p:nvSpPr>
          <p:cNvPr id="11" name="Date Placeholder 10"/>
          <p:cNvSpPr>
            <a:spLocks noGrp="1" noChangeArrowheads="1"/>
          </p:cNvSpPr>
          <p:nvPr>
            <p:ph type="dt" sz="quarter" idx="10"/>
          </p:nvPr>
        </p:nvSpPr>
        <p:spPr bwMode="auto">
          <a:xfrm>
            <a:off x="684432" y="272678"/>
            <a:ext cx="2134234" cy="355997"/>
          </a:xfrm>
          <a:prstGeom prst="rect">
            <a:avLst/>
          </a:prstGeom>
          <a:ln>
            <a:miter lim="800000"/>
            <a:headEnd/>
            <a:tailEnd/>
          </a:ln>
        </p:spPr>
        <p:txBody>
          <a:bodyPr vert="horz" wrap="square" lIns="65585" tIns="32781" rIns="65585" bIns="32781" numCol="1" anchor="t" anchorCtr="0" compatLnSpc="1">
            <a:prstTxWarp prst="textNoShape">
              <a:avLst/>
            </a:prstTxWarp>
          </a:bodyPr>
          <a:lstStyle>
            <a:lvl1pPr eaLnBrk="0" hangingPunct="0">
              <a:defRPr sz="1000" b="0">
                <a:solidFill>
                  <a:srgbClr val="000000"/>
                </a:solidFill>
                <a:latin typeface="FrutigerNext LT Regular" pitchFamily="34" charset="0"/>
                <a:ea typeface="MS PGothic" pitchFamily="34" charset="-128"/>
              </a:defRPr>
            </a:lvl1pPr>
          </a:lstStyle>
          <a:p>
            <a:pPr>
              <a:defRPr/>
            </a:pPr>
            <a:fld id="{9A7FCE89-0B48-460C-8337-BEADEA460568}" type="datetime1">
              <a:rPr lang="zh-CN" altLang="en-US"/>
              <a:pPr>
                <a:defRPr/>
              </a:pPr>
              <a:t>2016/5/18</a:t>
            </a:fld>
            <a:endParaRPr lang="en-US" altLang="zh-CN" dirty="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5724" y="21"/>
            <a:ext cx="8095673" cy="573529"/>
          </a:xfrm>
          <a:noFill/>
          <a:ln w="9525">
            <a:noFill/>
            <a:miter lim="800000"/>
            <a:headEnd/>
            <a:tailEnd/>
          </a:ln>
        </p:spPr>
        <p:txBody>
          <a:bodyPr vert="horz" wrap="square" lIns="59773" tIns="29901" rIns="59773" bIns="29901" numCol="1" anchor="ctr" anchorCtr="0" compatLnSpc="1">
            <a:prstTxWarp prst="textNoShape">
              <a:avLst/>
            </a:prstTxWarp>
          </a:bodyPr>
          <a:lstStyle>
            <a:lvl1pPr>
              <a:defRPr lang="en-US" altLang="en-US" sz="2400" b="1" dirty="0">
                <a:solidFill>
                  <a:srgbClr val="990000"/>
                </a:solidFill>
                <a:latin typeface="黑体" pitchFamily="2" charset="-122"/>
                <a:ea typeface="黑体" pitchFamily="2" charset="-122"/>
                <a:cs typeface="+mj-cs"/>
              </a:defRPr>
            </a:lvl1pPr>
          </a:lstStyle>
          <a:p>
            <a:pPr lvl="0" algn="l" defTabSz="598265" rtl="0" eaLnBrk="0" fontAlgn="base" hangingPunct="0">
              <a:spcBef>
                <a:spcPct val="0"/>
              </a:spcBef>
              <a:spcAft>
                <a:spcPct val="0"/>
              </a:spcAft>
            </a:pPr>
            <a:r>
              <a:rPr lang="en-US" dirty="0" smtClean="0"/>
              <a:t>Click to edit Master title style</a:t>
            </a:r>
            <a:endParaRPr lang="en-US" dirty="0"/>
          </a:p>
        </p:txBody>
      </p:sp>
      <p:sp>
        <p:nvSpPr>
          <p:cNvPr id="3" name="Rectangle 5"/>
          <p:cNvSpPr>
            <a:spLocks noGrp="1" noChangeArrowheads="1"/>
          </p:cNvSpPr>
          <p:nvPr>
            <p:ph type="dt" sz="half" idx="10"/>
          </p:nvPr>
        </p:nvSpPr>
        <p:spPr>
          <a:xfrm>
            <a:off x="6084899" y="4867311"/>
            <a:ext cx="2097087" cy="341711"/>
          </a:xfrm>
          <a:prstGeom prst="rect">
            <a:avLst/>
          </a:prstGeom>
          <a:ln/>
        </p:spPr>
        <p:txBody>
          <a:bodyPr lIns="68335" tIns="34164" rIns="68335" bIns="34164"/>
          <a:lstStyle>
            <a:lvl1pPr>
              <a:defRPr/>
            </a:lvl1pPr>
          </a:lstStyle>
          <a:p>
            <a:pPr>
              <a:defRPr/>
            </a:pPr>
            <a:r>
              <a:rPr lang="de-DE">
                <a:solidFill>
                  <a:srgbClr val="000000"/>
                </a:solidFill>
              </a:rPr>
              <a:t>Page </a:t>
            </a:r>
            <a:fld id="{99AD64A8-9F46-49CD-A410-046A6AE14907}" type="slidenum">
              <a:rPr lang="de-DE">
                <a:solidFill>
                  <a:srgbClr val="000000"/>
                </a:solidFill>
              </a:rPr>
              <a:pPr>
                <a:defRPr/>
              </a:pPr>
              <a:t>‹#›</a:t>
            </a:fld>
            <a:endParaRPr lang="en-GB">
              <a:solidFill>
                <a:srgbClr val="000000"/>
              </a:solidFill>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61074" y="4866892"/>
            <a:ext cx="2097403" cy="342446"/>
          </a:xfrm>
          <a:prstGeom prst="rect">
            <a:avLst/>
          </a:prstGeom>
        </p:spPr>
        <p:txBody>
          <a:bodyPr lIns="68335" tIns="34164" rIns="68335" bIns="34164"/>
          <a:lstStyle>
            <a:lvl1pPr>
              <a:defRPr/>
            </a:lvl1pPr>
          </a:lstStyle>
          <a:p>
            <a:r>
              <a:rPr>
                <a:solidFill>
                  <a:srgbClr val="000000"/>
                </a:solidFill>
              </a:rPr>
              <a:t>Page </a:t>
            </a:r>
            <a:fld id="{7EDDAEAB-5377-4771-92D2-C4F7831C2C66}" type="slidenum">
              <a:rPr>
                <a:solidFill>
                  <a:srgbClr val="000000"/>
                </a:solidFill>
              </a:rPr>
              <a:pPr/>
              <a:t>‹#›</a:t>
            </a:fld>
            <a:endParaRPr lang="en-GB">
              <a:solidFill>
                <a:srgbClr val="000000"/>
              </a:solidFill>
            </a:endParaRPr>
          </a:p>
        </p:txBody>
      </p:sp>
    </p:spTree>
    <p:extLst>
      <p:ext uri="{BB962C8B-B14F-4D97-AF65-F5344CB8AC3E}">
        <p14:creationId xmlns:p14="http://schemas.microsoft.com/office/powerpoint/2010/main" xmlns="" val="400839867"/>
      </p:ext>
    </p:extLst>
  </p:cSld>
  <p:clrMapOvr>
    <a:masterClrMapping/>
  </p:clrMapOvr>
  <p:transition advClick="0"/>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5929620" y="4800604"/>
            <a:ext cx="1056960" cy="826634"/>
          </a:xfrm>
          <a:prstGeom prst="rect">
            <a:avLst/>
          </a:prstGeom>
          <a:ln/>
        </p:spPr>
        <p:txBody>
          <a:bodyPr lIns="68335" tIns="34164" rIns="68335" bIns="34164"/>
          <a:lstStyle>
            <a:lvl1pPr>
              <a:defRPr/>
            </a:lvl1pPr>
          </a:lstStyle>
          <a:p>
            <a:pPr>
              <a:defRPr/>
            </a:pPr>
            <a:r>
              <a:rPr lang="de-DE">
                <a:solidFill>
                  <a:srgbClr val="000000"/>
                </a:solidFill>
              </a:rPr>
              <a:t>Page </a:t>
            </a:r>
            <a:fld id="{C4C43243-BA58-4685-87ED-A4CFA0092872}" type="slidenum">
              <a:rPr lang="de-DE">
                <a:solidFill>
                  <a:srgbClr val="000000"/>
                </a:solidFill>
              </a:rPr>
              <a:pPr>
                <a:defRPr/>
              </a:pPr>
              <a:t>‹#›</a:t>
            </a:fld>
            <a:endParaRPr lang="en-GB">
              <a:solidFill>
                <a:srgbClr val="000000"/>
              </a:solidFill>
            </a:endParaRPr>
          </a:p>
        </p:txBody>
      </p:sp>
      <p:sp>
        <p:nvSpPr>
          <p:cNvPr id="3" name="Title 1"/>
          <p:cNvSpPr>
            <a:spLocks noGrp="1"/>
          </p:cNvSpPr>
          <p:nvPr>
            <p:ph type="title"/>
          </p:nvPr>
        </p:nvSpPr>
        <p:spPr>
          <a:xfrm>
            <a:off x="525724" y="27"/>
            <a:ext cx="8095673" cy="573529"/>
          </a:xfrm>
          <a:noFill/>
          <a:ln w="9525">
            <a:noFill/>
            <a:miter lim="800000"/>
            <a:headEnd/>
            <a:tailEnd/>
          </a:ln>
        </p:spPr>
        <p:txBody>
          <a:bodyPr vert="horz" wrap="square" lIns="59713" tIns="29872" rIns="59713" bIns="29872" numCol="1" anchor="ctr" anchorCtr="0" compatLnSpc="1">
            <a:prstTxWarp prst="textNoShape">
              <a:avLst/>
            </a:prstTxWarp>
          </a:bodyPr>
          <a:lstStyle>
            <a:lvl1pPr>
              <a:defRPr lang="en-US" altLang="en-US" sz="2400" b="1" dirty="0">
                <a:solidFill>
                  <a:srgbClr val="990000"/>
                </a:solidFill>
                <a:latin typeface="黑体" pitchFamily="2" charset="-122"/>
                <a:ea typeface="黑体" pitchFamily="2" charset="-122"/>
                <a:cs typeface="+mj-cs"/>
              </a:defRPr>
            </a:lvl1pPr>
          </a:lstStyle>
          <a:p>
            <a:pPr lvl="0" algn="l" defTabSz="597672" rtl="0" eaLnBrk="0" fontAlgn="base" hangingPunct="0">
              <a:spcBef>
                <a:spcPct val="0"/>
              </a:spcBef>
              <a:spcAft>
                <a:spcPct val="0"/>
              </a:spcAft>
            </a:pPr>
            <a:r>
              <a:rPr lang="en-US" dirty="0" smtClean="0"/>
              <a:t>Click to edit Master title style</a:t>
            </a:r>
            <a:endParaRPr lang="en-US"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33339"/>
            <a:ext cx="7745412" cy="653654"/>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4" y="1231120"/>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92667" y="1231106"/>
            <a:ext cx="3889375" cy="15156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92667" y="2861103"/>
            <a:ext cx="3889375" cy="151566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a:xfrm>
            <a:off x="6361119" y="4867280"/>
            <a:ext cx="2097087" cy="341313"/>
          </a:xfrm>
          <a:prstGeom prst="rect">
            <a:avLst/>
          </a:prstGeom>
        </p:spPr>
        <p:txBody>
          <a:bodyPr lIns="91122" tIns="45573" rIns="91122" bIns="45573"/>
          <a:lstStyle>
            <a:lvl1pPr fontAlgn="auto">
              <a:spcBef>
                <a:spcPts val="0"/>
              </a:spcBef>
              <a:spcAft>
                <a:spcPts val="0"/>
              </a:spcAft>
              <a:defRPr sz="1800">
                <a:solidFill>
                  <a:srgbClr val="000000"/>
                </a:solidFill>
                <a:ea typeface="+mn-ea"/>
              </a:defRPr>
            </a:lvl1pPr>
          </a:lstStyle>
          <a:p>
            <a:pPr>
              <a:defRPr/>
            </a:pPr>
            <a:r>
              <a:rPr lang="de-DE" altLang="zh-CN"/>
              <a:t>Page </a:t>
            </a:r>
            <a:fld id="{7EC1D857-A24F-41E6-8D62-3FB370F93512}" type="slidenum">
              <a:rPr lang="de-DE" altLang="zh-CN"/>
              <a:pPr>
                <a:defRPr/>
              </a:pPr>
              <a:t>‹#›</a:t>
            </a:fld>
            <a:endParaRPr lang="en-GB" altLang="zh-CN"/>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5"/>
            <a:ext cx="7632700" cy="559338"/>
          </a:xfr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40430"/>
            <a:ext cx="7624262" cy="368204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96" y="33337"/>
            <a:ext cx="8186737"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xfrm>
            <a:off x="6361119" y="4867280"/>
            <a:ext cx="2097087" cy="341313"/>
          </a:xfrm>
          <a:prstGeom prst="rect">
            <a:avLst/>
          </a:prstGeom>
        </p:spPr>
        <p:txBody>
          <a:bodyPr lIns="91187" tIns="45603" rIns="91187" bIns="45603"/>
          <a:lstStyle>
            <a:lvl1pPr fontAlgn="auto">
              <a:spcBef>
                <a:spcPts val="0"/>
              </a:spcBef>
              <a:spcAft>
                <a:spcPts val="0"/>
              </a:spcAft>
              <a:defRPr sz="1800">
                <a:ea typeface="+mn-ea"/>
              </a:defRPr>
            </a:lvl1pPr>
          </a:lstStyle>
          <a:p>
            <a:pPr>
              <a:defRPr/>
            </a:pPr>
            <a:r>
              <a:rPr lang="de-DE" altLang="zh-CN" smtClean="0">
                <a:solidFill>
                  <a:srgbClr val="000000"/>
                </a:solidFill>
              </a:rPr>
              <a:t>Page </a:t>
            </a:r>
            <a:fld id="{9CEE67C0-5478-413C-AD55-B2E74E4615A5}" type="slidenum">
              <a:rPr lang="de-DE" altLang="zh-CN" smtClean="0">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361119" y="4867299"/>
            <a:ext cx="2097087" cy="341710"/>
          </a:xfrm>
          <a:prstGeom prst="rect">
            <a:avLst/>
          </a:prstGeom>
        </p:spPr>
        <p:txBody>
          <a:bodyPr lIns="91200" tIns="45609" rIns="91200" bIns="45609"/>
          <a:lstStyle>
            <a:lvl1pPr>
              <a:defRPr/>
            </a:lvl1pPr>
          </a:lstStyle>
          <a:p>
            <a:r>
              <a:rPr lang="de-DE">
                <a:solidFill>
                  <a:srgbClr val="000000"/>
                </a:solidFill>
              </a:rPr>
              <a:t>Page </a:t>
            </a:r>
            <a:fld id="{4D749815-7134-4340-B69C-C14A6AA772E6}"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4" y="1231120"/>
            <a:ext cx="3887787"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67" y="1231120"/>
            <a:ext cx="3889375"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xfrm>
            <a:off x="6361119" y="4867280"/>
            <a:ext cx="2097087" cy="341313"/>
          </a:xfrm>
          <a:prstGeom prst="rect">
            <a:avLst/>
          </a:prstGeom>
        </p:spPr>
        <p:txBody>
          <a:bodyPr lIns="91122" tIns="45573" rIns="91122" bIns="45573"/>
          <a:lstStyle>
            <a:lvl1pPr fontAlgn="auto">
              <a:spcBef>
                <a:spcPts val="0"/>
              </a:spcBef>
              <a:spcAft>
                <a:spcPts val="0"/>
              </a:spcAft>
              <a:defRPr sz="1800">
                <a:solidFill>
                  <a:srgbClr val="000000"/>
                </a:solidFill>
                <a:ea typeface="+mn-ea"/>
              </a:defRPr>
            </a:lvl1pPr>
          </a:lstStyle>
          <a:p>
            <a:pPr>
              <a:defRPr/>
            </a:pPr>
            <a:r>
              <a:rPr lang="de-DE" altLang="zh-CN"/>
              <a:t>Page </a:t>
            </a:r>
            <a:fld id="{5AB1D17E-A7B4-465D-B593-6F1999A61E10}" type="slidenum">
              <a:rPr lang="de-DE" altLang="zh-CN"/>
              <a:pPr>
                <a:defRPr/>
              </a:pPr>
              <a:t>‹#›</a:t>
            </a:fld>
            <a:endParaRPr lang="en-GB" altLang="zh-CN"/>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33339"/>
            <a:ext cx="7745412" cy="653654"/>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4" y="1231120"/>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92667" y="1231106"/>
            <a:ext cx="3889375" cy="15156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92667" y="2861103"/>
            <a:ext cx="3889375" cy="151566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a:xfrm>
            <a:off x="6361119" y="4867280"/>
            <a:ext cx="2097087" cy="341313"/>
          </a:xfrm>
          <a:prstGeom prst="rect">
            <a:avLst/>
          </a:prstGeom>
        </p:spPr>
        <p:txBody>
          <a:bodyPr lIns="91122" tIns="45573" rIns="91122" bIns="45573"/>
          <a:lstStyle>
            <a:lvl1pPr fontAlgn="auto">
              <a:spcBef>
                <a:spcPts val="0"/>
              </a:spcBef>
              <a:spcAft>
                <a:spcPts val="0"/>
              </a:spcAft>
              <a:defRPr sz="1800">
                <a:solidFill>
                  <a:srgbClr val="000000"/>
                </a:solidFill>
                <a:ea typeface="+mn-ea"/>
              </a:defRPr>
            </a:lvl1pPr>
          </a:lstStyle>
          <a:p>
            <a:pPr>
              <a:defRPr/>
            </a:pPr>
            <a:r>
              <a:rPr lang="de-DE" altLang="zh-CN"/>
              <a:t>Page </a:t>
            </a:r>
            <a:fld id="{7EC1D857-A24F-41E6-8D62-3FB370F93512}" type="slidenum">
              <a:rPr lang="de-DE" altLang="zh-CN"/>
              <a:pPr>
                <a:defRPr/>
              </a:pPr>
              <a:t>‹#›</a:t>
            </a:fld>
            <a:endParaRPr lang="en-GB"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845"/>
            <a:ext cx="5486162" cy="424955"/>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478"/>
            <a:ext cx="5486162" cy="3086576"/>
          </a:xfrm>
        </p:spPr>
        <p:txBody>
          <a:bodyPr/>
          <a:lstStyle>
            <a:lvl1pPr marL="0" indent="0">
              <a:buNone/>
              <a:defRPr sz="2400"/>
            </a:lvl1pPr>
            <a:lvl2pPr marL="340971" indent="0">
              <a:buNone/>
              <a:defRPr sz="2200"/>
            </a:lvl2pPr>
            <a:lvl3pPr marL="681936" indent="0">
              <a:buNone/>
              <a:defRPr sz="1800"/>
            </a:lvl3pPr>
            <a:lvl4pPr marL="1022891" indent="0">
              <a:buNone/>
              <a:defRPr sz="1500"/>
            </a:lvl4pPr>
            <a:lvl5pPr marL="1363852" indent="0">
              <a:buNone/>
              <a:defRPr sz="1500"/>
            </a:lvl5pPr>
            <a:lvl6pPr marL="1704823" indent="0">
              <a:buNone/>
              <a:defRPr sz="1500"/>
            </a:lvl6pPr>
            <a:lvl7pPr marL="2045786" indent="0">
              <a:buNone/>
              <a:defRPr sz="1500"/>
            </a:lvl7pPr>
            <a:lvl8pPr marL="2386743" indent="0">
              <a:buNone/>
              <a:defRPr sz="1500"/>
            </a:lvl8pPr>
            <a:lvl9pPr marL="2727706" indent="0">
              <a:buNone/>
              <a:defRPr sz="1500"/>
            </a:lvl9pPr>
          </a:lstStyle>
          <a:p>
            <a:pPr lvl="0"/>
            <a:endParaRPr lang="zh-CN" altLang="en-US" noProof="0"/>
          </a:p>
        </p:txBody>
      </p:sp>
      <p:sp>
        <p:nvSpPr>
          <p:cNvPr id="4" name="文本占位符 3"/>
          <p:cNvSpPr>
            <a:spLocks noGrp="1"/>
          </p:cNvSpPr>
          <p:nvPr>
            <p:ph type="body" sz="half" idx="2"/>
          </p:nvPr>
        </p:nvSpPr>
        <p:spPr>
          <a:xfrm>
            <a:off x="1792615" y="4025772"/>
            <a:ext cx="5486162" cy="603508"/>
          </a:xfrm>
        </p:spPr>
        <p:txBody>
          <a:bodyPr/>
          <a:lstStyle>
            <a:lvl1pPr marL="0" indent="0">
              <a:buNone/>
              <a:defRPr sz="1000"/>
            </a:lvl1pPr>
            <a:lvl2pPr marL="340971" indent="0">
              <a:buNone/>
              <a:defRPr sz="900"/>
            </a:lvl2pPr>
            <a:lvl3pPr marL="681936" indent="0">
              <a:buNone/>
              <a:defRPr sz="700"/>
            </a:lvl3pPr>
            <a:lvl4pPr marL="1022891" indent="0">
              <a:buNone/>
              <a:defRPr sz="700"/>
            </a:lvl4pPr>
            <a:lvl5pPr marL="1363852" indent="0">
              <a:buNone/>
              <a:defRPr sz="700"/>
            </a:lvl5pPr>
            <a:lvl6pPr marL="1704823" indent="0">
              <a:buNone/>
              <a:defRPr sz="700"/>
            </a:lvl6pPr>
            <a:lvl7pPr marL="2045786" indent="0">
              <a:buNone/>
              <a:defRPr sz="700"/>
            </a:lvl7pPr>
            <a:lvl8pPr marL="2386743" indent="0">
              <a:buNone/>
              <a:defRPr sz="700"/>
            </a:lvl8pPr>
            <a:lvl9pPr marL="2727706" indent="0">
              <a:buNone/>
              <a:defRPr sz="700"/>
            </a:lvl9pPr>
          </a:lstStyle>
          <a:p>
            <a:pPr lvl="0"/>
            <a:r>
              <a:rPr lang="zh-CN" altLang="en-US" smtClean="0"/>
              <a:t>单击此处编辑母版文本样式</a:t>
            </a: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5"/>
            <a:ext cx="7632700" cy="559338"/>
          </a:xfr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40430"/>
            <a:ext cx="7624262" cy="368204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96" y="33337"/>
            <a:ext cx="8186737"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xfrm>
            <a:off x="6361119" y="4867280"/>
            <a:ext cx="2097087" cy="341313"/>
          </a:xfrm>
          <a:prstGeom prst="rect">
            <a:avLst/>
          </a:prstGeom>
        </p:spPr>
        <p:txBody>
          <a:bodyPr lIns="91187" tIns="45603" rIns="91187" bIns="45603"/>
          <a:lstStyle>
            <a:lvl1pPr fontAlgn="auto">
              <a:spcBef>
                <a:spcPts val="0"/>
              </a:spcBef>
              <a:spcAft>
                <a:spcPts val="0"/>
              </a:spcAft>
              <a:defRPr sz="1800">
                <a:ea typeface="+mn-ea"/>
              </a:defRPr>
            </a:lvl1pPr>
          </a:lstStyle>
          <a:p>
            <a:pPr>
              <a:defRPr/>
            </a:pPr>
            <a:r>
              <a:rPr lang="de-DE" altLang="zh-CN" smtClean="0">
                <a:solidFill>
                  <a:srgbClr val="000000"/>
                </a:solidFill>
              </a:rPr>
              <a:t>Page </a:t>
            </a:r>
            <a:fld id="{9CEE67C0-5478-413C-AD55-B2E74E4615A5}" type="slidenum">
              <a:rPr lang="de-DE" altLang="zh-CN" smtClean="0">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33339"/>
            <a:ext cx="7745412" cy="65365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4" y="1231120"/>
            <a:ext cx="7929562" cy="3145631"/>
          </a:xfrm>
        </p:spPr>
        <p:txBody>
          <a:bodyPr/>
          <a:lstStyle/>
          <a:p>
            <a:pPr lvl="0"/>
            <a:endParaRPr lang="zh-CN" altLang="en-US" noProof="0" smtClean="0"/>
          </a:p>
        </p:txBody>
      </p:sp>
      <p:sp>
        <p:nvSpPr>
          <p:cNvPr id="4" name="Rectangle 10"/>
          <p:cNvSpPr>
            <a:spLocks noGrp="1" noChangeArrowheads="1"/>
          </p:cNvSpPr>
          <p:nvPr>
            <p:ph type="dt" sz="half" idx="10"/>
          </p:nvPr>
        </p:nvSpPr>
        <p:spPr>
          <a:xfrm>
            <a:off x="6361125" y="4867280"/>
            <a:ext cx="2097087" cy="341313"/>
          </a:xfrm>
          <a:prstGeom prst="rect">
            <a:avLst/>
          </a:prstGeom>
        </p:spPr>
        <p:txBody>
          <a:bodyPr lIns="91122" tIns="45573" rIns="91122" bIns="45573"/>
          <a:lstStyle>
            <a:lvl1pPr fontAlgn="auto">
              <a:spcBef>
                <a:spcPts val="0"/>
              </a:spcBef>
              <a:spcAft>
                <a:spcPts val="0"/>
              </a:spcAft>
              <a:defRPr sz="1800">
                <a:solidFill>
                  <a:srgbClr val="000000"/>
                </a:solidFill>
                <a:ea typeface="+mn-ea"/>
              </a:defRPr>
            </a:lvl1pPr>
          </a:lstStyle>
          <a:p>
            <a:pPr>
              <a:defRPr/>
            </a:pPr>
            <a:r>
              <a:rPr lang="de-DE" altLang="zh-CN" smtClean="0"/>
              <a:t>Page </a:t>
            </a:r>
            <a:fld id="{33D9DEEA-5181-417F-85E1-C9A2D941E4F5}" type="slidenum">
              <a:rPr lang="de-DE" altLang="zh-CN" smtClean="0"/>
              <a:pPr>
                <a:defRPr/>
              </a:pPr>
              <a:t>‹#›</a:t>
            </a:fld>
            <a:endParaRPr lang="en-GB" altLang="zh-CN"/>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xfrm>
            <a:off x="5929591" y="4800604"/>
            <a:ext cx="1056960" cy="232682"/>
          </a:xfrm>
          <a:prstGeom prst="rect">
            <a:avLst/>
          </a:prstGeom>
          <a:ln/>
        </p:spPr>
        <p:txBody>
          <a:bodyPr lIns="91187" tIns="45603" rIns="91187" bIns="45603"/>
          <a:lstStyle>
            <a:lvl1pPr>
              <a:defRPr/>
            </a:lvl1pPr>
          </a:lstStyle>
          <a:p>
            <a:pPr>
              <a:defRPr/>
            </a:pPr>
            <a:r>
              <a:rPr lang="en-US" altLang="zh-CN" smtClean="0">
                <a:solidFill>
                  <a:prstClr val="black"/>
                </a:solidFill>
              </a:rPr>
              <a:t>Page ‹#›</a:t>
            </a:r>
            <a:endParaRPr lang="en-GB">
              <a:solidFill>
                <a:prstClr val="black"/>
              </a:solidFill>
            </a:endParaRPr>
          </a:p>
        </p:txBody>
      </p:sp>
    </p:spTree>
    <p:extLst>
      <p:ext uri="{BB962C8B-B14F-4D97-AF65-F5344CB8AC3E}">
        <p14:creationId xmlns:p14="http://schemas.microsoft.com/office/powerpoint/2010/main" xmlns="" val="249464899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userDrawn="1">
  <p:cSld name="仅标题2">
    <p:spTree>
      <p:nvGrpSpPr>
        <p:cNvPr id="1" name=""/>
        <p:cNvGrpSpPr/>
        <p:nvPr/>
      </p:nvGrpSpPr>
      <p:grpSpPr>
        <a:xfrm>
          <a:off x="0" y="0"/>
          <a:ext cx="0" cy="0"/>
          <a:chOff x="0" y="0"/>
          <a:chExt cx="0" cy="0"/>
        </a:xfrm>
      </p:grpSpPr>
      <p:sp>
        <p:nvSpPr>
          <p:cNvPr id="5" name="Slide Number Placeholder 5"/>
          <p:cNvSpPr>
            <a:spLocks noGrp="1" noChangeArrowheads="1"/>
          </p:cNvSpPr>
          <p:nvPr>
            <p:ph type="sldNum" sz="quarter" idx="4"/>
          </p:nvPr>
        </p:nvSpPr>
        <p:spPr bwMode="auto">
          <a:xfrm>
            <a:off x="8618502" y="4872630"/>
            <a:ext cx="525553" cy="273844"/>
          </a:xfrm>
          <a:prstGeom prst="rect">
            <a:avLst/>
          </a:prstGeom>
          <a:noFill/>
          <a:ln w="9525">
            <a:noFill/>
            <a:miter lim="800000"/>
            <a:headEnd/>
            <a:tailEnd/>
          </a:ln>
        </p:spPr>
        <p:txBody>
          <a:bodyPr vert="horz" wrap="square" lIns="91161" tIns="45589" rIns="91161" bIns="45589" numCol="1" anchor="ctr" anchorCtr="0" compatLnSpc="1">
            <a:prstTxWarp prst="textNoShape">
              <a:avLst/>
            </a:prstTxWarp>
          </a:bodyPr>
          <a:lstStyle>
            <a:lvl1pPr algn="r">
              <a:buFont typeface="Arial" pitchFamily="34" charset="0"/>
              <a:buNone/>
              <a:defRPr kumimoji="0" sz="500">
                <a:solidFill>
                  <a:srgbClr val="7F7F7F"/>
                </a:solidFill>
                <a:ea typeface="华文细黑" pitchFamily="2" charset="-122"/>
              </a:defRPr>
            </a:lvl1pPr>
          </a:lstStyle>
          <a:p>
            <a:fld id="{05999172-991F-4A51-A8F0-69F535430321}" type="slidenum">
              <a:rPr lang="zh-CN" altLang="en-US" smtClean="0"/>
              <a:pPr/>
              <a:t>‹#›</a:t>
            </a:fld>
            <a:endParaRPr lang="en-US" altLang="zh-CN">
              <a:cs typeface="Arial" pitchFamily="34" charset="0"/>
            </a:endParaRPr>
          </a:p>
        </p:txBody>
      </p:sp>
      <p:sp>
        <p:nvSpPr>
          <p:cNvPr id="7" name="页脚占位符 2"/>
          <p:cNvSpPr>
            <a:spLocks noGrp="1"/>
          </p:cNvSpPr>
          <p:nvPr>
            <p:ph type="ftr" sz="quarter" idx="3"/>
          </p:nvPr>
        </p:nvSpPr>
        <p:spPr>
          <a:xfrm>
            <a:off x="1" y="4872634"/>
            <a:ext cx="1122830" cy="270872"/>
          </a:xfrm>
          <a:prstGeom prst="rect">
            <a:avLst/>
          </a:prstGeom>
        </p:spPr>
        <p:txBody>
          <a:bodyPr vert="horz" wrap="square" lIns="91161" tIns="45589" rIns="91161" bIns="45589" numCol="1" anchor="ctr" anchorCtr="0" compatLnSpc="1">
            <a:prstTxWarp prst="textNoShape">
              <a:avLst/>
            </a:prstTxWarp>
          </a:bodyPr>
          <a:lstStyle>
            <a:lvl1pPr>
              <a:buFont typeface="Arial" pitchFamily="34" charset="0"/>
              <a:buNone/>
              <a:defRPr kumimoji="0" sz="500">
                <a:solidFill>
                  <a:srgbClr val="7F7F7F"/>
                </a:solidFill>
                <a:cs typeface="Arial" pitchFamily="34" charset="0"/>
              </a:defRPr>
            </a:lvl1pPr>
          </a:lstStyle>
          <a:p>
            <a:r>
              <a:rPr lang="en-US" altLang="zh-CN" dirty="0" smtClean="0"/>
              <a:t>TRANSWARP © 2014</a:t>
            </a:r>
            <a:endParaRPr lang="en-US" altLang="zh-CN" dirty="0"/>
          </a:p>
        </p:txBody>
      </p:sp>
      <p:sp>
        <p:nvSpPr>
          <p:cNvPr id="8" name="Title Placeholder 1"/>
          <p:cNvSpPr>
            <a:spLocks noGrp="1" noChangeArrowheads="1"/>
          </p:cNvSpPr>
          <p:nvPr>
            <p:ph type="title" idx="4294967295"/>
          </p:nvPr>
        </p:nvSpPr>
        <p:spPr bwMode="auto">
          <a:xfrm>
            <a:off x="457200" y="150649"/>
            <a:ext cx="8229600" cy="4845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161" tIns="45589" rIns="91161" bIns="45589" numCol="1" anchor="ctr" anchorCtr="0" compatLnSpc="1">
            <a:prstTxWarp prst="textNoShape">
              <a:avLst/>
            </a:prstTxWarp>
          </a:bodyPr>
          <a:lstStyle/>
          <a:p>
            <a:pPr lvl="0"/>
            <a:r>
              <a:rPr lang="zh-CN" altLang="zh-CN" dirty="0" smtClean="0">
                <a:sym typeface="Calibri" pitchFamily="34" charset="0"/>
              </a:rPr>
              <a:t>Click to edit Master title style</a:t>
            </a:r>
          </a:p>
        </p:txBody>
      </p:sp>
    </p:spTree>
    <p:extLst>
      <p:ext uri="{BB962C8B-B14F-4D97-AF65-F5344CB8AC3E}">
        <p14:creationId xmlns:p14="http://schemas.microsoft.com/office/powerpoint/2010/main" xmlns="" val="17057493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91" y="33344"/>
            <a:ext cx="7745412" cy="65365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500" y="1231135"/>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736" y="1231135"/>
            <a:ext cx="3889375"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xfrm>
            <a:off x="6361125" y="4867299"/>
            <a:ext cx="2097087" cy="341710"/>
          </a:xfrm>
          <a:prstGeom prst="rect">
            <a:avLst/>
          </a:prstGeom>
          <a:ln/>
        </p:spPr>
        <p:txBody>
          <a:bodyPr lIns="91200" tIns="45609" rIns="91200" bIns="45609"/>
          <a:lstStyle>
            <a:lvl1pPr>
              <a:defRPr/>
            </a:lvl1pPr>
          </a:lstStyle>
          <a:p>
            <a:pPr>
              <a:defRPr/>
            </a:pPr>
            <a:r>
              <a:rPr lang="de-DE" altLang="zh-CN">
                <a:solidFill>
                  <a:srgbClr val="000000"/>
                </a:solidFill>
              </a:rPr>
              <a:t>Page </a:t>
            </a:r>
            <a:fld id="{4D18FCA6-BD95-498B-8DC8-1B84A8B36E0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608251" y="1138239"/>
            <a:ext cx="7851318" cy="3055144"/>
          </a:xfrm>
          <a:prstGeom prst="rect">
            <a:avLst/>
          </a:prstGeom>
        </p:spPr>
        <p:txBody>
          <a:bodyPr lIns="68335" tIns="34164" rIns="68335" bIns="34164"/>
          <a:lstStyle>
            <a:lvl1pPr>
              <a:defRPr baseline="0">
                <a:solidFill>
                  <a:schemeClr val="tx1"/>
                </a:solidFill>
                <a:latin typeface="微软雅黑" pitchFamily="34" charset="-122"/>
                <a:ea typeface="微软雅黑" pitchFamily="34" charset="-122"/>
              </a:defRPr>
            </a:lvl1pPr>
            <a:lvl2pPr>
              <a:defRPr baseline="0">
                <a:solidFill>
                  <a:schemeClr val="tx1"/>
                </a:solidFill>
              </a:defRPr>
            </a:lvl2pPr>
            <a:lvl3pPr>
              <a:defRPr baseline="0">
                <a:solidFill>
                  <a:schemeClr val="tx1"/>
                </a:solidFill>
              </a:defRPr>
            </a:lvl3pPr>
            <a:lvl4pPr>
              <a:defRPr baseline="0">
                <a:solidFill>
                  <a:schemeClr val="tx1"/>
                </a:solidFill>
              </a:defRPr>
            </a:lvl4pPr>
            <a:lvl5pPr>
              <a:defRPr baseline="0">
                <a:solidFill>
                  <a:schemeClr val="tx1"/>
                </a:solidFill>
              </a:defRPr>
            </a:lvl5pPr>
          </a:lstStyle>
          <a:p>
            <a:pPr lvl="0"/>
            <a:r>
              <a:rPr lang="zh-CN" altLang="en-US" dirty="0" smtClean="0"/>
              <a:t>击此处编辑目录文本样式</a:t>
            </a:r>
          </a:p>
        </p:txBody>
      </p:sp>
      <p:sp>
        <p:nvSpPr>
          <p:cNvPr id="3" name="标题 2"/>
          <p:cNvSpPr>
            <a:spLocks noGrp="1"/>
          </p:cNvSpPr>
          <p:nvPr>
            <p:ph type="title"/>
          </p:nvPr>
        </p:nvSpPr>
        <p:spPr>
          <a:xfrm>
            <a:off x="628511" y="273844"/>
            <a:ext cx="7887027" cy="994172"/>
          </a:xfrm>
          <a:prstGeom prst="rect">
            <a:avLst/>
          </a:prstGeom>
        </p:spPr>
        <p:txBody>
          <a:bodyPr lIns="68335" tIns="34164" rIns="68335" bIns="34164"/>
          <a:lstStyle/>
          <a:p>
            <a:r>
              <a:rPr lang="zh-CN" altLang="en-US" smtClean="0"/>
              <a:t>单击此处编辑母版标题样式</a:t>
            </a:r>
            <a:endParaRPr lang="zh-CN" altLang="en-US"/>
          </a:p>
        </p:txBody>
      </p:sp>
      <p:pic>
        <p:nvPicPr>
          <p:cNvPr id="7" name="Picture 9" descr="8"/>
          <p:cNvPicPr>
            <a:picLocks noChangeAspect="1" noChangeArrowheads="1"/>
          </p:cNvPicPr>
          <p:nvPr userDrawn="1"/>
        </p:nvPicPr>
        <p:blipFill>
          <a:blip r:embed="rId2" cstate="screen"/>
          <a:srcRect/>
          <a:stretch>
            <a:fillRect/>
          </a:stretch>
        </p:blipFill>
        <p:spPr bwMode="auto">
          <a:xfrm>
            <a:off x="55151" y="4823246"/>
            <a:ext cx="981638" cy="234553"/>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788" y="206375"/>
            <a:ext cx="8229600" cy="857250"/>
          </a:xfrm>
          <a:prstGeom prst="rect">
            <a:avLst/>
          </a:prstGeom>
        </p:spPr>
        <p:txBody>
          <a:bodyPr lIns="68335" tIns="34164" rIns="68335" bIns="34164"/>
          <a:lstStyle>
            <a:lvl1pPr>
              <a:defRPr b="1">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585788" y="1200172"/>
            <a:ext cx="8229600" cy="3394075"/>
          </a:xfrm>
          <a:prstGeom prst="rect">
            <a:avLst/>
          </a:prstGeom>
        </p:spPr>
        <p:txBody>
          <a:bodyPr lIns="68335" tIns="34164" rIns="68335" bIns="34164"/>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pic>
        <p:nvPicPr>
          <p:cNvPr id="6" name="Picture 9" descr="8"/>
          <p:cNvPicPr>
            <a:picLocks noChangeAspect="1" noChangeArrowheads="1"/>
          </p:cNvPicPr>
          <p:nvPr userDrawn="1"/>
        </p:nvPicPr>
        <p:blipFill>
          <a:blip r:embed="rId2" cstate="screen"/>
          <a:srcRect/>
          <a:stretch>
            <a:fillRect/>
          </a:stretch>
        </p:blipFill>
        <p:spPr bwMode="auto">
          <a:xfrm>
            <a:off x="55151" y="4823246"/>
            <a:ext cx="981638" cy="234553"/>
          </a:xfrm>
          <a:prstGeom prst="rect">
            <a:avLst/>
          </a:prstGeom>
          <a:noFill/>
          <a:ln w="9525">
            <a:noFill/>
            <a:miter lim="800000"/>
            <a:headEnd/>
            <a:tailEnd/>
          </a:ln>
        </p:spPr>
      </p:pic>
    </p:spTree>
    <p:extLst>
      <p:ext uri="{BB962C8B-B14F-4D97-AF65-F5344CB8AC3E}">
        <p14:creationId xmlns:p14="http://schemas.microsoft.com/office/powerpoint/2010/main" xmlns="" val="209317811"/>
      </p:ext>
    </p:extLst>
  </p:cSld>
  <p:clrMapOvr>
    <a:masterClrMapping/>
  </p:clrMapOvr>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086" y="571501"/>
            <a:ext cx="7070472" cy="1100138"/>
          </a:xfrm>
          <a:prstGeom prst="rect">
            <a:avLst/>
          </a:prstGeom>
        </p:spPr>
        <p:txBody>
          <a:bodyPr lIns="68335" tIns="34164" rIns="68335" bIns="34164"/>
          <a:lstStyle>
            <a:lvl1pPr marL="0" marR="0" indent="0" algn="l" defTabSz="683343" rtl="0" eaLnBrk="0" fontAlgn="base" latinLnBrk="0" hangingPunct="0">
              <a:lnSpc>
                <a:spcPct val="100000"/>
              </a:lnSpc>
              <a:spcBef>
                <a:spcPct val="0"/>
              </a:spcBef>
              <a:spcAft>
                <a:spcPct val="0"/>
              </a:spcAft>
              <a:buClrTx/>
              <a:buSzTx/>
              <a:buFontTx/>
              <a:buNone/>
              <a:tabLst/>
              <a:defRPr sz="3300" b="0" baseline="0">
                <a:solidFill>
                  <a:schemeClr val="tx1">
                    <a:lumMod val="75000"/>
                    <a:lumOff val="25000"/>
                  </a:schemeClr>
                </a:solidFill>
                <a:latin typeface="FrutigerNext LT Medium" pitchFamily="34" charset="0"/>
                <a:ea typeface="微软雅黑" pitchFamily="34" charset="-122"/>
              </a:defRPr>
            </a:lvl1pPr>
          </a:lstStyle>
          <a:p>
            <a:pPr marL="0" marR="0" lvl="0" indent="0" defTabSz="683343" rtl="0" eaLnBrk="0" fontAlgn="base" latinLnBrk="0" hangingPunct="0">
              <a:lnSpc>
                <a:spcPct val="100000"/>
              </a:lnSpc>
              <a:spcBef>
                <a:spcPct val="0"/>
              </a:spcBef>
              <a:spcAft>
                <a:spcPct val="0"/>
              </a:spcAft>
              <a:tabLst/>
              <a:defRPr/>
            </a:pPr>
            <a:r>
              <a:rPr lang="en-US" altLang="zh-CN" dirty="0" smtClean="0"/>
              <a:t>HEADLINE TEXT TO BE PLACED HERE</a:t>
            </a:r>
            <a: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t/>
            </a:r>
            <a:b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br>
            <a:endParaRPr lang="zh-CN" altLang="en-US" dirty="0"/>
          </a:p>
        </p:txBody>
      </p:sp>
    </p:spTree>
    <p:extLst>
      <p:ext uri="{BB962C8B-B14F-4D97-AF65-F5344CB8AC3E}">
        <p14:creationId xmlns:p14="http://schemas.microsoft.com/office/powerpoint/2010/main" xmlns="" val="1925867237"/>
      </p:ext>
    </p:extLst>
  </p:cSld>
  <p:clrMapOvr>
    <a:masterClrMapping/>
  </p:clrMapOvr>
  <p:transition advClick="0" advTm="8000">
    <p:fade thruBlk="1"/>
  </p:transition>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33339"/>
            <a:ext cx="7745412" cy="653654"/>
          </a:xfrm>
          <a:prstGeom prst="rect">
            <a:avLst/>
          </a:prstGeom>
        </p:spPr>
        <p:txBody>
          <a:bodyPr lIns="91122" tIns="45573" rIns="91122" bIns="45573"/>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4" y="1231120"/>
            <a:ext cx="7929562" cy="3145631"/>
          </a:xfrm>
          <a:prstGeom prst="rect">
            <a:avLst/>
          </a:prstGeom>
        </p:spPr>
        <p:txBody>
          <a:bodyPr lIns="91122" tIns="45573" rIns="91122" bIns="45573"/>
          <a:lstStyle/>
          <a:p>
            <a:pPr lvl="0"/>
            <a:endParaRPr lang="zh-CN" altLang="en-US" noProof="0" smtClean="0"/>
          </a:p>
        </p:txBody>
      </p:sp>
      <p:sp>
        <p:nvSpPr>
          <p:cNvPr id="4" name="Rectangle 10"/>
          <p:cNvSpPr>
            <a:spLocks noGrp="1" noChangeArrowheads="1"/>
          </p:cNvSpPr>
          <p:nvPr>
            <p:ph type="dt" sz="half" idx="10"/>
          </p:nvPr>
        </p:nvSpPr>
        <p:spPr>
          <a:xfrm>
            <a:off x="6361119" y="4867280"/>
            <a:ext cx="2097087" cy="341313"/>
          </a:xfrm>
          <a:prstGeom prst="rect">
            <a:avLst/>
          </a:prstGeom>
        </p:spPr>
        <p:txBody>
          <a:bodyPr lIns="91044" tIns="45537" rIns="91044" bIns="45537"/>
          <a:lstStyle>
            <a:lvl1pPr fontAlgn="auto">
              <a:spcBef>
                <a:spcPts val="0"/>
              </a:spcBef>
              <a:spcAft>
                <a:spcPts val="0"/>
              </a:spcAft>
              <a:defRPr sz="1800">
                <a:solidFill>
                  <a:srgbClr val="000000"/>
                </a:solidFill>
                <a:ea typeface="+mn-ea"/>
              </a:defRPr>
            </a:lvl1pPr>
          </a:lstStyle>
          <a:p>
            <a:pPr>
              <a:buClr>
                <a:srgbClr val="CC9900"/>
              </a:buClr>
              <a:buFont typeface="Wingdings" pitchFamily="2" charset="2"/>
              <a:buChar char="n"/>
              <a:defRPr/>
            </a:pPr>
            <a:r>
              <a:rPr lang="de-DE" altLang="zh-CN" b="1">
                <a:latin typeface="Arial" charset="0"/>
              </a:rPr>
              <a:t>Page </a:t>
            </a:r>
            <a:fld id="{33D9DEEA-5181-417F-85E1-C9A2D941E4F5}" type="slidenum">
              <a:rPr lang="de-DE" altLang="zh-CN" b="1">
                <a:latin typeface="Arial" charset="0"/>
              </a:rPr>
              <a:pPr>
                <a:buClr>
                  <a:srgbClr val="CC9900"/>
                </a:buClr>
                <a:buFont typeface="Wingdings" pitchFamily="2" charset="2"/>
                <a:buChar char="n"/>
                <a:defRPr/>
              </a:pPr>
              <a:t>‹#›</a:t>
            </a:fld>
            <a:endParaRPr lang="en-GB" altLang="zh-CN" b="1">
              <a:latin typeface="Arial"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1577" y="366025"/>
            <a:ext cx="7825395" cy="461665"/>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spAutoFit/>
          </a:bodyPr>
          <a:lstStyle>
            <a:lvl1pPr marL="0" indent="0">
              <a:buFont typeface="Arial" pitchFamily="34" charset="0"/>
              <a:buNone/>
              <a:defRPr lang="zh-CN" altLang="en-US" sz="3000" b="0" dirty="0">
                <a:solidFill>
                  <a:srgbClr val="CC0000"/>
                </a:solidFill>
                <a:latin typeface="FrutigerNext LT Regular" pitchFamily="34" charset="0"/>
                <a:ea typeface="黑体" pitchFamily="49" charset="-122"/>
              </a:defRPr>
            </a:lvl1pPr>
          </a:lstStyle>
          <a:p>
            <a:pPr lvl="0"/>
            <a:r>
              <a:rPr lang="en-US" altLang="zh-CN" dirty="0" smtClean="0"/>
              <a:t>HEADLINE TEXT TO BE PLACED HERE</a:t>
            </a:r>
            <a:endParaRPr lang="zh-CN" altLang="en-US" dirty="0"/>
          </a:p>
        </p:txBody>
      </p:sp>
    </p:spTree>
  </p:cSld>
  <p:clrMapOvr>
    <a:masterClrMapping/>
  </p:clrMapOvr>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57200" y="0"/>
            <a:ext cx="8229600" cy="762000"/>
          </a:xfrm>
          <a:prstGeom prst="rect">
            <a:avLst/>
          </a:prstGeom>
        </p:spPr>
        <p:txBody>
          <a:bodyPr vert="horz" lIns="91122" tIns="45573" rIns="91122" bIns="45573" rtlCol="0" anchor="ctr">
            <a:normAutofit/>
          </a:bodyPr>
          <a:lstStyle>
            <a:lvl1pPr>
              <a:defRPr>
                <a:latin typeface="Arial"/>
                <a:cs typeface="Arial"/>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6553200" y="4849974"/>
            <a:ext cx="2133600" cy="273844"/>
          </a:xfrm>
          <a:prstGeom prst="rect">
            <a:avLst/>
          </a:prstGeom>
        </p:spPr>
        <p:txBody>
          <a:bodyPr vert="horz" lIns="91122" tIns="45573" rIns="91122" bIns="45573" rtlCol="0" anchor="ctr"/>
          <a:lstStyle>
            <a:lvl1pPr algn="r">
              <a:defRPr sz="800">
                <a:solidFill>
                  <a:schemeClr val="tx1"/>
                </a:solidFill>
              </a:defRPr>
            </a:lvl1pPr>
          </a:lstStyle>
          <a:p>
            <a:pPr>
              <a:buClr>
                <a:srgbClr val="CC9900"/>
              </a:buClr>
              <a:buFont typeface="Wingdings" pitchFamily="2" charset="2"/>
              <a:buChar char="n"/>
            </a:pPr>
            <a:r>
              <a:rPr lang="en-US" b="1" dirty="0" smtClean="0">
                <a:solidFill>
                  <a:srgbClr val="000000"/>
                </a:solidFill>
                <a:latin typeface="Arial" charset="0"/>
              </a:rPr>
              <a:t>Page </a:t>
            </a:r>
            <a:fld id="{3C1B2A0A-8F71-0647-B921-0CE0F4746A46}" type="slidenum">
              <a:rPr lang="en-US" b="1" smtClean="0">
                <a:solidFill>
                  <a:srgbClr val="000000"/>
                </a:solidFill>
                <a:latin typeface="Arial" charset="0"/>
              </a:rPr>
              <a:pPr>
                <a:buClr>
                  <a:srgbClr val="CC9900"/>
                </a:buClr>
                <a:buFont typeface="Wingdings" pitchFamily="2" charset="2"/>
                <a:buChar char="n"/>
              </a:pPr>
              <a:t>‹#›</a:t>
            </a:fld>
            <a:endParaRPr lang="en-US" b="1" dirty="0">
              <a:solidFill>
                <a:srgbClr val="000000"/>
              </a:solidFill>
              <a:latin typeface="Arial" charset="0"/>
            </a:endParaRPr>
          </a:p>
        </p:txBody>
      </p:sp>
      <p:sp>
        <p:nvSpPr>
          <p:cNvPr id="9" name="Text Placeholder 17"/>
          <p:cNvSpPr>
            <a:spLocks noGrp="1"/>
          </p:cNvSpPr>
          <p:nvPr>
            <p:ph type="body" sz="quarter" idx="10" hasCustomPrompt="1"/>
          </p:nvPr>
        </p:nvSpPr>
        <p:spPr>
          <a:xfrm>
            <a:off x="1301940" y="4964458"/>
            <a:ext cx="2717748" cy="196805"/>
          </a:xfrm>
          <a:prstGeom prst="rect">
            <a:avLst/>
          </a:prstGeom>
        </p:spPr>
        <p:txBody>
          <a:bodyPr vert="horz" lIns="91122" tIns="45573" rIns="91122" bIns="45573"/>
          <a:lstStyle>
            <a:lvl1pPr>
              <a:buNone/>
              <a:defRPr sz="700" baseline="0">
                <a:latin typeface="Arial"/>
                <a:cs typeface="Arial"/>
              </a:defRPr>
            </a:lvl1pPr>
            <a:lvl2pPr>
              <a:defRPr sz="600">
                <a:latin typeface="Arial"/>
                <a:cs typeface="Arial"/>
              </a:defRPr>
            </a:lvl2pPr>
            <a:lvl3pPr>
              <a:defRPr sz="600">
                <a:latin typeface="Arial"/>
                <a:cs typeface="Arial"/>
              </a:defRPr>
            </a:lvl3pPr>
            <a:lvl4pPr>
              <a:defRPr sz="600">
                <a:latin typeface="Arial"/>
                <a:cs typeface="Arial"/>
              </a:defRPr>
            </a:lvl4pPr>
            <a:lvl5pPr>
              <a:defRPr sz="600">
                <a:latin typeface="Arial"/>
                <a:cs typeface="Arial"/>
              </a:defRPr>
            </a:lvl5pPr>
          </a:lstStyle>
          <a:p>
            <a:pPr lvl="0"/>
            <a:r>
              <a:rPr lang="en-US" dirty="0" smtClean="0"/>
              <a:t>© Hortonworks Inc. 2015. </a:t>
            </a:r>
          </a:p>
        </p:txBody>
      </p:sp>
      <p:sp>
        <p:nvSpPr>
          <p:cNvPr id="10" name="Footer Placeholder 4"/>
          <p:cNvSpPr>
            <a:spLocks noGrp="1"/>
          </p:cNvSpPr>
          <p:nvPr>
            <p:ph type="ftr" sz="quarter" idx="3"/>
          </p:nvPr>
        </p:nvSpPr>
        <p:spPr>
          <a:xfrm>
            <a:off x="1301940" y="4840163"/>
            <a:ext cx="2895600" cy="199005"/>
          </a:xfrm>
          <a:prstGeom prst="rect">
            <a:avLst/>
          </a:prstGeom>
        </p:spPr>
        <p:txBody>
          <a:bodyPr vert="horz" lIns="91122" tIns="45573" rIns="91122" bIns="45573" rtlCol="0" anchor="ctr"/>
          <a:lstStyle>
            <a:lvl1pPr algn="l">
              <a:defRPr sz="800">
                <a:solidFill>
                  <a:schemeClr val="tx1"/>
                </a:solidFill>
              </a:defRPr>
            </a:lvl1pPr>
          </a:lstStyle>
          <a:p>
            <a:pPr>
              <a:buClr>
                <a:srgbClr val="CC9900"/>
              </a:buClr>
              <a:buFont typeface="Wingdings" pitchFamily="2" charset="2"/>
              <a:buChar char="n"/>
            </a:pPr>
            <a:r>
              <a:rPr lang="en-US" b="1" smtClean="0">
                <a:solidFill>
                  <a:srgbClr val="000000"/>
                </a:solidFill>
                <a:latin typeface="Arial" charset="0"/>
              </a:rPr>
              <a:t>Hive &amp; HBase For Transaction Processing</a:t>
            </a:r>
            <a:endParaRPr lang="en-US" b="1" dirty="0">
              <a:solidFill>
                <a:srgbClr val="000000"/>
              </a:solidFill>
              <a:latin typeface="Arial" charset="0"/>
            </a:endParaRPr>
          </a:p>
        </p:txBody>
      </p:sp>
      <p:sp>
        <p:nvSpPr>
          <p:cNvPr id="16" name="Text Placeholder 15"/>
          <p:cNvSpPr>
            <a:spLocks noGrp="1"/>
          </p:cNvSpPr>
          <p:nvPr>
            <p:ph type="body" sz="quarter" idx="11"/>
          </p:nvPr>
        </p:nvSpPr>
        <p:spPr>
          <a:xfrm>
            <a:off x="457200" y="873920"/>
            <a:ext cx="8229600" cy="3715941"/>
          </a:xfrm>
          <a:prstGeom prst="rect">
            <a:avLst/>
          </a:prstGeom>
        </p:spPr>
        <p:txBody>
          <a:bodyPr vert="horz" lIns="91122" tIns="45573" rIns="91122" bIns="45573"/>
          <a:lstStyle>
            <a:lvl1pPr marL="167688" indent="-167688">
              <a:buClr>
                <a:srgbClr val="69BE28"/>
              </a:buClr>
              <a:defRPr sz="1800" b="1" i="0">
                <a:latin typeface="Arial"/>
                <a:cs typeface="Arial"/>
              </a:defRPr>
            </a:lvl1pPr>
            <a:lvl2pPr marL="564776" indent="-167688">
              <a:buFont typeface="Lucida Grande"/>
              <a:buChar char="–"/>
              <a:defRPr sz="1600"/>
            </a:lvl2pPr>
            <a:lvl3pPr marL="1077347" indent="-166102">
              <a:buFont typeface="Lucida Grande"/>
              <a:buChar char="–"/>
              <a:defRPr sz="1400"/>
            </a:lvl3pPr>
            <a:lvl4pPr marL="1537707" indent="-170863">
              <a:defRPr sz="1400"/>
            </a:lvl4pPr>
            <a:lvl5pPr marL="1998078" indent="-175601">
              <a:buFont typeface="Lucida Grande"/>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608251" y="1138239"/>
            <a:ext cx="7851318" cy="3055144"/>
          </a:xfrm>
          <a:prstGeom prst="rect">
            <a:avLst/>
          </a:prstGeom>
        </p:spPr>
        <p:txBody>
          <a:bodyPr lIns="68427" tIns="34214" rIns="68427" bIns="34214"/>
          <a:lstStyle>
            <a:lvl1pPr>
              <a:defRPr baseline="0">
                <a:solidFill>
                  <a:schemeClr val="tx1"/>
                </a:solidFill>
                <a:latin typeface="微软雅黑" pitchFamily="34" charset="-122"/>
                <a:ea typeface="微软雅黑" pitchFamily="34" charset="-122"/>
              </a:defRPr>
            </a:lvl1pPr>
            <a:lvl2pPr>
              <a:defRPr baseline="0">
                <a:solidFill>
                  <a:schemeClr val="tx1"/>
                </a:solidFill>
              </a:defRPr>
            </a:lvl2pPr>
            <a:lvl3pPr>
              <a:defRPr baseline="0">
                <a:solidFill>
                  <a:schemeClr val="tx1"/>
                </a:solidFill>
              </a:defRPr>
            </a:lvl3pPr>
            <a:lvl4pPr>
              <a:defRPr baseline="0">
                <a:solidFill>
                  <a:schemeClr val="tx1"/>
                </a:solidFill>
              </a:defRPr>
            </a:lvl4pPr>
            <a:lvl5pPr>
              <a:defRPr baseline="0">
                <a:solidFill>
                  <a:schemeClr val="tx1"/>
                </a:solidFill>
              </a:defRPr>
            </a:lvl5pPr>
          </a:lstStyle>
          <a:p>
            <a:pPr lvl="0"/>
            <a:r>
              <a:rPr lang="zh-CN" altLang="en-US" dirty="0" smtClean="0"/>
              <a:t>击此处编辑目录文本样式</a:t>
            </a:r>
          </a:p>
        </p:txBody>
      </p:sp>
      <p:sp>
        <p:nvSpPr>
          <p:cNvPr id="3" name="标题 2"/>
          <p:cNvSpPr>
            <a:spLocks noGrp="1"/>
          </p:cNvSpPr>
          <p:nvPr>
            <p:ph type="title"/>
          </p:nvPr>
        </p:nvSpPr>
        <p:spPr>
          <a:xfrm>
            <a:off x="628501" y="273844"/>
            <a:ext cx="7887027" cy="994172"/>
          </a:xfrm>
          <a:prstGeom prst="rect">
            <a:avLst/>
          </a:prstGeom>
        </p:spPr>
        <p:txBody>
          <a:bodyPr lIns="68427" tIns="34214" rIns="68427" bIns="34214"/>
          <a:lstStyle/>
          <a:p>
            <a:r>
              <a:rPr lang="zh-CN" altLang="en-US" smtClean="0"/>
              <a:t>单击此处编辑母版标题样式</a:t>
            </a:r>
            <a:endParaRPr lang="zh-CN" altLang="en-US"/>
          </a:p>
        </p:txBody>
      </p:sp>
      <p:pic>
        <p:nvPicPr>
          <p:cNvPr id="7" name="Picture 9" descr="8"/>
          <p:cNvPicPr>
            <a:picLocks noChangeAspect="1" noChangeArrowheads="1"/>
          </p:cNvPicPr>
          <p:nvPr userDrawn="1"/>
        </p:nvPicPr>
        <p:blipFill>
          <a:blip r:embed="rId2" cstate="screen"/>
          <a:srcRect/>
          <a:stretch>
            <a:fillRect/>
          </a:stretch>
        </p:blipFill>
        <p:spPr bwMode="auto">
          <a:xfrm>
            <a:off x="55151" y="4823237"/>
            <a:ext cx="981638" cy="234553"/>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2300" y="205992"/>
            <a:ext cx="8064500" cy="4388644"/>
          </a:xfrm>
          <a:prstGeom prst="rect">
            <a:avLst/>
          </a:prstGeom>
        </p:spPr>
        <p:txBody>
          <a:bodyPr lIns="68427" tIns="34214" rIns="68427" bIns="34214"/>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5" name="Picture 9" descr="8"/>
          <p:cNvPicPr>
            <a:picLocks noChangeAspect="1" noChangeArrowheads="1"/>
          </p:cNvPicPr>
          <p:nvPr userDrawn="1"/>
        </p:nvPicPr>
        <p:blipFill>
          <a:blip r:embed="rId2" cstate="screen"/>
          <a:srcRect/>
          <a:stretch>
            <a:fillRect/>
          </a:stretch>
        </p:blipFill>
        <p:spPr bwMode="auto">
          <a:xfrm>
            <a:off x="55151" y="4823237"/>
            <a:ext cx="981638" cy="234553"/>
          </a:xfrm>
          <a:prstGeom prst="rect">
            <a:avLst/>
          </a:prstGeom>
          <a:noFill/>
          <a:ln w="9525">
            <a:noFill/>
            <a:miter lim="800000"/>
            <a:headEnd/>
            <a:tailEnd/>
          </a:ln>
        </p:spPr>
      </p:pic>
    </p:spTree>
    <p:extLst>
      <p:ext uri="{BB962C8B-B14F-4D97-AF65-F5344CB8AC3E}">
        <p14:creationId xmlns:p14="http://schemas.microsoft.com/office/powerpoint/2010/main" xmlns="" val="779903822"/>
      </p:ext>
    </p:extLst>
  </p:cSld>
  <p:clrMapOvr>
    <a:masterClrMapping/>
  </p:clrMapOvr>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6"/>
            <a:ext cx="7772400" cy="1102519"/>
          </a:xfrm>
          <a:prstGeom prst="rect">
            <a:avLst/>
          </a:prstGeom>
        </p:spPr>
        <p:txBody>
          <a:bodyPr lIns="68427" tIns="34214" rIns="68427" bIns="34214"/>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68427" tIns="34214" rIns="68427" bIns="34214"/>
          <a:lstStyle>
            <a:lvl1pPr marL="0" indent="0" algn="ctr">
              <a:buNone/>
              <a:defRPr>
                <a:solidFill>
                  <a:schemeClr val="tx1">
                    <a:tint val="75000"/>
                  </a:schemeClr>
                </a:solidFill>
              </a:defRPr>
            </a:lvl1pPr>
            <a:lvl2pPr marL="342161" indent="0" algn="ctr">
              <a:buNone/>
              <a:defRPr>
                <a:solidFill>
                  <a:schemeClr val="tx1">
                    <a:tint val="75000"/>
                  </a:schemeClr>
                </a:solidFill>
              </a:defRPr>
            </a:lvl2pPr>
            <a:lvl3pPr marL="684312" indent="0" algn="ctr">
              <a:buNone/>
              <a:defRPr>
                <a:solidFill>
                  <a:schemeClr val="tx1">
                    <a:tint val="75000"/>
                  </a:schemeClr>
                </a:solidFill>
              </a:defRPr>
            </a:lvl3pPr>
            <a:lvl4pPr marL="1026467" indent="0" algn="ctr">
              <a:buNone/>
              <a:defRPr>
                <a:solidFill>
                  <a:schemeClr val="tx1">
                    <a:tint val="75000"/>
                  </a:schemeClr>
                </a:solidFill>
              </a:defRPr>
            </a:lvl4pPr>
            <a:lvl5pPr marL="1368624" indent="0" algn="ctr">
              <a:buNone/>
              <a:defRPr>
                <a:solidFill>
                  <a:schemeClr val="tx1">
                    <a:tint val="75000"/>
                  </a:schemeClr>
                </a:solidFill>
              </a:defRPr>
            </a:lvl5pPr>
            <a:lvl6pPr marL="1710777" indent="0" algn="ctr">
              <a:buNone/>
              <a:defRPr>
                <a:solidFill>
                  <a:schemeClr val="tx1">
                    <a:tint val="75000"/>
                  </a:schemeClr>
                </a:solidFill>
              </a:defRPr>
            </a:lvl6pPr>
            <a:lvl7pPr marL="2052935" indent="0" algn="ctr">
              <a:buNone/>
              <a:defRPr>
                <a:solidFill>
                  <a:schemeClr val="tx1">
                    <a:tint val="75000"/>
                  </a:schemeClr>
                </a:solidFill>
              </a:defRPr>
            </a:lvl7pPr>
            <a:lvl8pPr marL="2395090" indent="0" algn="ctr">
              <a:buNone/>
              <a:defRPr>
                <a:solidFill>
                  <a:schemeClr val="tx1">
                    <a:tint val="75000"/>
                  </a:schemeClr>
                </a:solidFill>
              </a:defRPr>
            </a:lvl8pPr>
            <a:lvl9pPr marL="273724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1" y="4767264"/>
            <a:ext cx="2133600" cy="273844"/>
          </a:xfrm>
          <a:prstGeom prst="rect">
            <a:avLst/>
          </a:prstGeom>
        </p:spPr>
        <p:txBody>
          <a:bodyPr lIns="68427" tIns="34214" rIns="68427" bIns="34214"/>
          <a:lstStyle>
            <a:lvl1pPr fontAlgn="auto">
              <a:spcBef>
                <a:spcPts val="0"/>
              </a:spcBef>
              <a:spcAft>
                <a:spcPts val="0"/>
              </a:spcAft>
              <a:buClrTx/>
              <a:buFontTx/>
              <a:buNone/>
              <a:defRPr/>
            </a:lvl1pPr>
          </a:lstStyle>
          <a:p>
            <a:fld id="{5D557C35-9DDD-4374-BB3C-F49DFFB934A0}" type="datetimeFigureOut">
              <a:rPr lang="en-US" smtClean="0">
                <a:solidFill>
                  <a:prstClr val="black"/>
                </a:solidFill>
                <a:latin typeface="FrutigerNext LT Medium"/>
                <a:ea typeface="华文细黑"/>
              </a:rPr>
              <a:pPr/>
              <a:t>5/18/2016</a:t>
            </a:fld>
            <a:endParaRPr lang="en-US">
              <a:solidFill>
                <a:prstClr val="black"/>
              </a:solidFill>
              <a:latin typeface="FrutigerNext LT Medium"/>
              <a:ea typeface="华文细黑"/>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lIns="68427" tIns="34214" rIns="68427" bIns="34214"/>
          <a:lstStyle>
            <a:lvl1pPr fontAlgn="auto">
              <a:spcBef>
                <a:spcPts val="0"/>
              </a:spcBef>
              <a:spcAft>
                <a:spcPts val="0"/>
              </a:spcAft>
              <a:buClrTx/>
              <a:buFontTx/>
              <a:buNone/>
              <a:defRPr/>
            </a:lvl1pPr>
          </a:lstStyle>
          <a:p>
            <a:endParaRPr lang="en-US">
              <a:solidFill>
                <a:prstClr val="black"/>
              </a:solidFill>
              <a:latin typeface="FrutigerNext LT Medium"/>
              <a:ea typeface="华文细黑"/>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lIns="68427" tIns="34214" rIns="68427" bIns="34214"/>
          <a:lstStyle>
            <a:lvl1pPr fontAlgn="auto">
              <a:spcBef>
                <a:spcPts val="0"/>
              </a:spcBef>
              <a:spcAft>
                <a:spcPts val="0"/>
              </a:spcAft>
              <a:buClrTx/>
              <a:buFontTx/>
              <a:buNone/>
              <a:defRPr/>
            </a:lvl1pPr>
          </a:lstStyle>
          <a:p>
            <a:fld id="{5DD10BDA-0C27-416A-9C0E-20C2ADD3557D}" type="slidenum">
              <a:rPr lang="en-US" smtClean="0">
                <a:solidFill>
                  <a:prstClr val="black"/>
                </a:solidFill>
                <a:latin typeface="FrutigerNext LT Medium"/>
                <a:ea typeface="华文细黑"/>
              </a:rPr>
              <a:pPr/>
              <a:t>‹#›</a:t>
            </a:fld>
            <a:endParaRPr lang="en-US">
              <a:solidFill>
                <a:prstClr val="black"/>
              </a:solidFill>
              <a:latin typeface="FrutigerNext LT Medium"/>
              <a:ea typeface="华文细黑"/>
            </a:endParaRPr>
          </a:p>
        </p:txBody>
      </p:sp>
    </p:spTree>
    <p:extLst>
      <p:ext uri="{BB962C8B-B14F-4D97-AF65-F5344CB8AC3E}">
        <p14:creationId xmlns:p14="http://schemas.microsoft.com/office/powerpoint/2010/main" xmlns="" val="50392173"/>
      </p:ext>
    </p:extLst>
  </p:cSld>
  <p:clrMapOvr>
    <a:masterClrMapping/>
  </p:clrMapOvr>
  <p:transition/>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086" y="571501"/>
            <a:ext cx="7070472" cy="1100138"/>
          </a:xfrm>
          <a:prstGeom prst="rect">
            <a:avLst/>
          </a:prstGeom>
        </p:spPr>
        <p:txBody>
          <a:bodyPr lIns="68427" tIns="34214" rIns="68427" bIns="34214"/>
          <a:lstStyle>
            <a:lvl1pPr marL="0" marR="0" indent="0" algn="l" defTabSz="684312" rtl="0" eaLnBrk="0" fontAlgn="base" latinLnBrk="0" hangingPunct="0">
              <a:lnSpc>
                <a:spcPct val="100000"/>
              </a:lnSpc>
              <a:spcBef>
                <a:spcPct val="0"/>
              </a:spcBef>
              <a:spcAft>
                <a:spcPct val="0"/>
              </a:spcAft>
              <a:buClrTx/>
              <a:buSzTx/>
              <a:buFontTx/>
              <a:buNone/>
              <a:tabLst/>
              <a:defRPr sz="3300" b="0" baseline="0">
                <a:solidFill>
                  <a:schemeClr val="tx1">
                    <a:lumMod val="75000"/>
                    <a:lumOff val="25000"/>
                  </a:schemeClr>
                </a:solidFill>
                <a:latin typeface="FrutigerNext LT Medium" pitchFamily="34" charset="0"/>
                <a:ea typeface="微软雅黑" pitchFamily="34" charset="-122"/>
              </a:defRPr>
            </a:lvl1pPr>
          </a:lstStyle>
          <a:p>
            <a:pPr marL="0" marR="0" lvl="0" indent="0" defTabSz="684312" rtl="0" eaLnBrk="0" fontAlgn="base" latinLnBrk="0" hangingPunct="0">
              <a:lnSpc>
                <a:spcPct val="100000"/>
              </a:lnSpc>
              <a:spcBef>
                <a:spcPct val="0"/>
              </a:spcBef>
              <a:spcAft>
                <a:spcPct val="0"/>
              </a:spcAft>
              <a:tabLst/>
              <a:defRPr/>
            </a:pPr>
            <a:r>
              <a:rPr lang="en-US" altLang="zh-CN" dirty="0" smtClean="0"/>
              <a:t>HEADLINE TEXT TO BE PLACED HERE</a:t>
            </a:r>
            <a: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t/>
            </a:r>
            <a:b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br>
            <a:endParaRPr lang="zh-CN" altLang="en-US" dirty="0"/>
          </a:p>
        </p:txBody>
      </p:sp>
    </p:spTree>
    <p:extLst>
      <p:ext uri="{BB962C8B-B14F-4D97-AF65-F5344CB8AC3E}">
        <p14:creationId xmlns:p14="http://schemas.microsoft.com/office/powerpoint/2010/main" xmlns="" val="1925867237"/>
      </p:ext>
    </p:extLst>
  </p:cSld>
  <p:clrMapOvr>
    <a:masterClrMapping/>
  </p:clrMapOvr>
  <p:transition advClick="0" advTm="8000">
    <p:fade thruBlk="1"/>
  </p:transition>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608251" y="1138239"/>
            <a:ext cx="7851318" cy="3055144"/>
          </a:xfrm>
          <a:prstGeom prst="rect">
            <a:avLst/>
          </a:prstGeom>
        </p:spPr>
        <p:txBody>
          <a:bodyPr lIns="68374" tIns="34184" rIns="68374" bIns="34184"/>
          <a:lstStyle>
            <a:lvl1pPr>
              <a:defRPr baseline="0">
                <a:solidFill>
                  <a:schemeClr val="tx1"/>
                </a:solidFill>
                <a:latin typeface="微软雅黑" pitchFamily="34" charset="-122"/>
                <a:ea typeface="微软雅黑" pitchFamily="34" charset="-122"/>
              </a:defRPr>
            </a:lvl1pPr>
            <a:lvl2pPr>
              <a:defRPr baseline="0">
                <a:solidFill>
                  <a:schemeClr val="tx1"/>
                </a:solidFill>
              </a:defRPr>
            </a:lvl2pPr>
            <a:lvl3pPr>
              <a:defRPr baseline="0">
                <a:solidFill>
                  <a:schemeClr val="tx1"/>
                </a:solidFill>
              </a:defRPr>
            </a:lvl3pPr>
            <a:lvl4pPr>
              <a:defRPr baseline="0">
                <a:solidFill>
                  <a:schemeClr val="tx1"/>
                </a:solidFill>
              </a:defRPr>
            </a:lvl4pPr>
            <a:lvl5pPr>
              <a:defRPr baseline="0">
                <a:solidFill>
                  <a:schemeClr val="tx1"/>
                </a:solidFill>
              </a:defRPr>
            </a:lvl5pPr>
          </a:lstStyle>
          <a:p>
            <a:pPr lvl="0"/>
            <a:r>
              <a:rPr lang="zh-CN" altLang="en-US" dirty="0" smtClean="0"/>
              <a:t>击此处编辑目录文本样式</a:t>
            </a:r>
          </a:p>
        </p:txBody>
      </p:sp>
      <p:sp>
        <p:nvSpPr>
          <p:cNvPr id="3" name="标题 2"/>
          <p:cNvSpPr>
            <a:spLocks noGrp="1"/>
          </p:cNvSpPr>
          <p:nvPr>
            <p:ph type="title"/>
          </p:nvPr>
        </p:nvSpPr>
        <p:spPr>
          <a:xfrm>
            <a:off x="628507" y="273844"/>
            <a:ext cx="7887027" cy="994172"/>
          </a:xfrm>
          <a:prstGeom prst="rect">
            <a:avLst/>
          </a:prstGeom>
        </p:spPr>
        <p:txBody>
          <a:bodyPr lIns="68374" tIns="34184" rIns="68374" bIns="34184"/>
          <a:lstStyle/>
          <a:p>
            <a:r>
              <a:rPr lang="zh-CN" altLang="en-US" smtClean="0"/>
              <a:t>单击此处编辑母版标题样式</a:t>
            </a:r>
            <a:endParaRPr lang="zh-CN" altLang="en-US"/>
          </a:p>
        </p:txBody>
      </p:sp>
      <p:pic>
        <p:nvPicPr>
          <p:cNvPr id="7" name="Picture 9" descr="8"/>
          <p:cNvPicPr>
            <a:picLocks noChangeAspect="1" noChangeArrowheads="1"/>
          </p:cNvPicPr>
          <p:nvPr userDrawn="1"/>
        </p:nvPicPr>
        <p:blipFill>
          <a:blip r:embed="rId2" cstate="screen"/>
          <a:srcRect/>
          <a:stretch>
            <a:fillRect/>
          </a:stretch>
        </p:blipFill>
        <p:spPr bwMode="auto">
          <a:xfrm>
            <a:off x="55151" y="4823242"/>
            <a:ext cx="981638" cy="234553"/>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788" y="206375"/>
            <a:ext cx="8229600" cy="857250"/>
          </a:xfrm>
          <a:prstGeom prst="rect">
            <a:avLst/>
          </a:prstGeom>
        </p:spPr>
        <p:txBody>
          <a:bodyPr lIns="68374" tIns="34184" rIns="68374" bIns="34184"/>
          <a:lstStyle>
            <a:lvl1pPr>
              <a:defRPr b="1">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585788" y="1200172"/>
            <a:ext cx="8229600" cy="3394075"/>
          </a:xfrm>
          <a:prstGeom prst="rect">
            <a:avLst/>
          </a:prstGeom>
        </p:spPr>
        <p:txBody>
          <a:bodyPr lIns="68374" tIns="34184" rIns="68374" bIns="34184"/>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pic>
        <p:nvPicPr>
          <p:cNvPr id="6" name="Picture 9" descr="8"/>
          <p:cNvPicPr>
            <a:picLocks noChangeAspect="1" noChangeArrowheads="1"/>
          </p:cNvPicPr>
          <p:nvPr userDrawn="1"/>
        </p:nvPicPr>
        <p:blipFill>
          <a:blip r:embed="rId2" cstate="screen"/>
          <a:srcRect/>
          <a:stretch>
            <a:fillRect/>
          </a:stretch>
        </p:blipFill>
        <p:spPr bwMode="auto">
          <a:xfrm>
            <a:off x="55151" y="4823242"/>
            <a:ext cx="981638" cy="234553"/>
          </a:xfrm>
          <a:prstGeom prst="rect">
            <a:avLst/>
          </a:prstGeom>
          <a:noFill/>
          <a:ln w="9525">
            <a:noFill/>
            <a:miter lim="800000"/>
            <a:headEnd/>
            <a:tailEnd/>
          </a:ln>
        </p:spPr>
      </p:pic>
    </p:spTree>
    <p:extLst>
      <p:ext uri="{BB962C8B-B14F-4D97-AF65-F5344CB8AC3E}">
        <p14:creationId xmlns="" xmlns:p14="http://schemas.microsoft.com/office/powerpoint/2010/main" val="209317811"/>
      </p:ext>
    </p:extLst>
  </p:cSld>
  <p:clrMapOvr>
    <a:masterClrMapping/>
  </p:clrMapOvr>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086" y="571501"/>
            <a:ext cx="7070472" cy="1100138"/>
          </a:xfrm>
          <a:prstGeom prst="rect">
            <a:avLst/>
          </a:prstGeom>
        </p:spPr>
        <p:txBody>
          <a:bodyPr lIns="68374" tIns="34184" rIns="68374" bIns="34184"/>
          <a:lstStyle>
            <a:lvl1pPr marL="0" marR="0" indent="0" algn="l" defTabSz="683730" rtl="0" eaLnBrk="0" fontAlgn="base" latinLnBrk="0" hangingPunct="0">
              <a:lnSpc>
                <a:spcPct val="100000"/>
              </a:lnSpc>
              <a:spcBef>
                <a:spcPct val="0"/>
              </a:spcBef>
              <a:spcAft>
                <a:spcPct val="0"/>
              </a:spcAft>
              <a:buClrTx/>
              <a:buSzTx/>
              <a:buFontTx/>
              <a:buNone/>
              <a:tabLst/>
              <a:defRPr sz="3300" b="0" baseline="0">
                <a:solidFill>
                  <a:schemeClr val="tx1">
                    <a:lumMod val="75000"/>
                    <a:lumOff val="25000"/>
                  </a:schemeClr>
                </a:solidFill>
                <a:latin typeface="FrutigerNext LT Medium" pitchFamily="34" charset="0"/>
                <a:ea typeface="微软雅黑" pitchFamily="34" charset="-122"/>
              </a:defRPr>
            </a:lvl1pPr>
          </a:lstStyle>
          <a:p>
            <a:pPr marL="0" marR="0" lvl="0" indent="0" defTabSz="683730" rtl="0" eaLnBrk="0" fontAlgn="base" latinLnBrk="0" hangingPunct="0">
              <a:lnSpc>
                <a:spcPct val="100000"/>
              </a:lnSpc>
              <a:spcBef>
                <a:spcPct val="0"/>
              </a:spcBef>
              <a:spcAft>
                <a:spcPct val="0"/>
              </a:spcAft>
              <a:tabLst/>
              <a:defRPr/>
            </a:pPr>
            <a:r>
              <a:rPr lang="en-US" altLang="zh-CN" dirty="0" smtClean="0"/>
              <a:t>HEADLINE TEXT TO BE PLACED HERE</a:t>
            </a:r>
            <a: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t/>
            </a:r>
            <a:b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br>
            <a:endParaRPr lang="zh-CN" altLang="en-US" dirty="0"/>
          </a:p>
        </p:txBody>
      </p:sp>
    </p:spTree>
    <p:extLst>
      <p:ext uri="{BB962C8B-B14F-4D97-AF65-F5344CB8AC3E}">
        <p14:creationId xmlns="" xmlns:p14="http://schemas.microsoft.com/office/powerpoint/2010/main" val="1925867237"/>
      </p:ext>
    </p:extLst>
  </p:cSld>
  <p:clrMapOvr>
    <a:masterClrMapping/>
  </p:clrMapOvr>
  <p:transition advClick="0" advTm="8000">
    <p:fade thruBlk="1"/>
  </p:transition>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33339"/>
            <a:ext cx="7745412" cy="653654"/>
          </a:xfrm>
          <a:prstGeom prst="rect">
            <a:avLst/>
          </a:prstGeom>
        </p:spPr>
        <p:txBody>
          <a:bodyPr lIns="91174" tIns="45597" rIns="91174" bIns="45597"/>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4" y="1231120"/>
            <a:ext cx="7929562" cy="3145631"/>
          </a:xfrm>
          <a:prstGeom prst="rect">
            <a:avLst/>
          </a:prstGeom>
        </p:spPr>
        <p:txBody>
          <a:bodyPr lIns="91174" tIns="45597" rIns="91174" bIns="45597"/>
          <a:lstStyle/>
          <a:p>
            <a:pPr lvl="0"/>
            <a:endParaRPr lang="zh-CN" altLang="en-US" noProof="0" smtClean="0"/>
          </a:p>
        </p:txBody>
      </p:sp>
      <p:sp>
        <p:nvSpPr>
          <p:cNvPr id="4" name="Rectangle 10"/>
          <p:cNvSpPr>
            <a:spLocks noGrp="1" noChangeArrowheads="1"/>
          </p:cNvSpPr>
          <p:nvPr>
            <p:ph type="dt" sz="half" idx="10"/>
          </p:nvPr>
        </p:nvSpPr>
        <p:spPr>
          <a:xfrm>
            <a:off x="6361119" y="4867280"/>
            <a:ext cx="2097087" cy="341313"/>
          </a:xfrm>
          <a:prstGeom prst="rect">
            <a:avLst/>
          </a:prstGeom>
        </p:spPr>
        <p:txBody>
          <a:bodyPr lIns="91096" tIns="45561" rIns="91096" bIns="45561"/>
          <a:lstStyle>
            <a:lvl1pPr fontAlgn="auto">
              <a:spcBef>
                <a:spcPts val="0"/>
              </a:spcBef>
              <a:spcAft>
                <a:spcPts val="0"/>
              </a:spcAft>
              <a:defRPr sz="1800">
                <a:solidFill>
                  <a:srgbClr val="000000"/>
                </a:solidFill>
                <a:ea typeface="+mn-ea"/>
              </a:defRPr>
            </a:lvl1pPr>
          </a:lstStyle>
          <a:p>
            <a:pPr>
              <a:buClr>
                <a:srgbClr val="CC9900"/>
              </a:buClr>
              <a:buFont typeface="Wingdings" pitchFamily="2" charset="2"/>
              <a:buChar char="n"/>
              <a:defRPr/>
            </a:pPr>
            <a:r>
              <a:rPr lang="de-DE" altLang="zh-CN" b="1">
                <a:latin typeface="Arial" charset="0"/>
              </a:rPr>
              <a:t>Page </a:t>
            </a:r>
            <a:fld id="{33D9DEEA-5181-417F-85E1-C9A2D941E4F5}" type="slidenum">
              <a:rPr lang="de-DE" altLang="zh-CN" b="1">
                <a:latin typeface="Arial" charset="0"/>
              </a:rPr>
              <a:pPr>
                <a:buClr>
                  <a:srgbClr val="CC9900"/>
                </a:buClr>
                <a:buFont typeface="Wingdings" pitchFamily="2" charset="2"/>
                <a:buChar char="n"/>
                <a:defRPr/>
              </a:pPr>
              <a:t>‹#›</a:t>
            </a:fld>
            <a:endParaRPr lang="en-GB" altLang="zh-CN" b="1">
              <a:latin typeface="Arial"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0505" y="205955"/>
            <a:ext cx="2071148" cy="438762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7061" y="205955"/>
            <a:ext cx="6099174" cy="43876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57200" y="0"/>
            <a:ext cx="8229600" cy="762000"/>
          </a:xfrm>
          <a:prstGeom prst="rect">
            <a:avLst/>
          </a:prstGeom>
        </p:spPr>
        <p:txBody>
          <a:bodyPr vert="horz" lIns="91174" tIns="45597" rIns="91174" bIns="45597" rtlCol="0" anchor="ctr">
            <a:normAutofit/>
          </a:bodyPr>
          <a:lstStyle>
            <a:lvl1pPr>
              <a:defRPr>
                <a:latin typeface="Arial"/>
                <a:cs typeface="Arial"/>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6553200" y="4849974"/>
            <a:ext cx="2133600" cy="273844"/>
          </a:xfrm>
          <a:prstGeom prst="rect">
            <a:avLst/>
          </a:prstGeom>
        </p:spPr>
        <p:txBody>
          <a:bodyPr vert="horz" lIns="91174" tIns="45597" rIns="91174" bIns="45597" rtlCol="0" anchor="ctr"/>
          <a:lstStyle>
            <a:lvl1pPr algn="r">
              <a:defRPr sz="800">
                <a:solidFill>
                  <a:schemeClr val="tx1"/>
                </a:solidFill>
              </a:defRPr>
            </a:lvl1pPr>
          </a:lstStyle>
          <a:p>
            <a:pPr>
              <a:buClr>
                <a:srgbClr val="CC9900"/>
              </a:buClr>
              <a:buFont typeface="Wingdings" pitchFamily="2" charset="2"/>
              <a:buChar char="n"/>
            </a:pPr>
            <a:r>
              <a:rPr lang="en-US" b="1" dirty="0" smtClean="0">
                <a:solidFill>
                  <a:srgbClr val="000000"/>
                </a:solidFill>
                <a:latin typeface="Arial" charset="0"/>
              </a:rPr>
              <a:t>Page </a:t>
            </a:r>
            <a:fld id="{3C1B2A0A-8F71-0647-B921-0CE0F4746A46}" type="slidenum">
              <a:rPr lang="en-US" b="1" smtClean="0">
                <a:solidFill>
                  <a:srgbClr val="000000"/>
                </a:solidFill>
                <a:latin typeface="Arial" charset="0"/>
              </a:rPr>
              <a:pPr>
                <a:buClr>
                  <a:srgbClr val="CC9900"/>
                </a:buClr>
                <a:buFont typeface="Wingdings" pitchFamily="2" charset="2"/>
                <a:buChar char="n"/>
              </a:pPr>
              <a:t>‹#›</a:t>
            </a:fld>
            <a:endParaRPr lang="en-US" b="1" dirty="0">
              <a:solidFill>
                <a:srgbClr val="000000"/>
              </a:solidFill>
              <a:latin typeface="Arial" charset="0"/>
            </a:endParaRPr>
          </a:p>
        </p:txBody>
      </p:sp>
      <p:sp>
        <p:nvSpPr>
          <p:cNvPr id="9" name="Text Placeholder 17"/>
          <p:cNvSpPr>
            <a:spLocks noGrp="1"/>
          </p:cNvSpPr>
          <p:nvPr>
            <p:ph type="body" sz="quarter" idx="10" hasCustomPrompt="1"/>
          </p:nvPr>
        </p:nvSpPr>
        <p:spPr>
          <a:xfrm>
            <a:off x="1301940" y="4964454"/>
            <a:ext cx="2717748" cy="196805"/>
          </a:xfrm>
          <a:prstGeom prst="rect">
            <a:avLst/>
          </a:prstGeom>
        </p:spPr>
        <p:txBody>
          <a:bodyPr vert="horz" lIns="91174" tIns="45597" rIns="91174" bIns="45597"/>
          <a:lstStyle>
            <a:lvl1pPr>
              <a:buNone/>
              <a:defRPr sz="700" baseline="0">
                <a:latin typeface="Arial"/>
                <a:cs typeface="Arial"/>
              </a:defRPr>
            </a:lvl1pPr>
            <a:lvl2pPr>
              <a:defRPr sz="600">
                <a:latin typeface="Arial"/>
                <a:cs typeface="Arial"/>
              </a:defRPr>
            </a:lvl2pPr>
            <a:lvl3pPr>
              <a:defRPr sz="600">
                <a:latin typeface="Arial"/>
                <a:cs typeface="Arial"/>
              </a:defRPr>
            </a:lvl3pPr>
            <a:lvl4pPr>
              <a:defRPr sz="600">
                <a:latin typeface="Arial"/>
                <a:cs typeface="Arial"/>
              </a:defRPr>
            </a:lvl4pPr>
            <a:lvl5pPr>
              <a:defRPr sz="600">
                <a:latin typeface="Arial"/>
                <a:cs typeface="Arial"/>
              </a:defRPr>
            </a:lvl5pPr>
          </a:lstStyle>
          <a:p>
            <a:pPr lvl="0"/>
            <a:r>
              <a:rPr lang="en-US" dirty="0" smtClean="0"/>
              <a:t>© Hortonworks Inc. 2015. </a:t>
            </a:r>
          </a:p>
        </p:txBody>
      </p:sp>
      <p:sp>
        <p:nvSpPr>
          <p:cNvPr id="10" name="Footer Placeholder 4"/>
          <p:cNvSpPr>
            <a:spLocks noGrp="1"/>
          </p:cNvSpPr>
          <p:nvPr>
            <p:ph type="ftr" sz="quarter" idx="3"/>
          </p:nvPr>
        </p:nvSpPr>
        <p:spPr>
          <a:xfrm>
            <a:off x="1301940" y="4840163"/>
            <a:ext cx="2895600" cy="199005"/>
          </a:xfrm>
          <a:prstGeom prst="rect">
            <a:avLst/>
          </a:prstGeom>
        </p:spPr>
        <p:txBody>
          <a:bodyPr vert="horz" lIns="91174" tIns="45597" rIns="91174" bIns="45597" rtlCol="0" anchor="ctr"/>
          <a:lstStyle>
            <a:lvl1pPr algn="l">
              <a:defRPr sz="800">
                <a:solidFill>
                  <a:schemeClr val="tx1"/>
                </a:solidFill>
              </a:defRPr>
            </a:lvl1pPr>
          </a:lstStyle>
          <a:p>
            <a:pPr>
              <a:buClr>
                <a:srgbClr val="CC9900"/>
              </a:buClr>
              <a:buFont typeface="Wingdings" pitchFamily="2" charset="2"/>
              <a:buChar char="n"/>
            </a:pPr>
            <a:r>
              <a:rPr lang="en-US" b="1" smtClean="0">
                <a:solidFill>
                  <a:srgbClr val="000000"/>
                </a:solidFill>
                <a:latin typeface="Arial" charset="0"/>
              </a:rPr>
              <a:t>Hive &amp; HBase For Transaction Processing</a:t>
            </a:r>
            <a:endParaRPr lang="en-US" b="1" dirty="0">
              <a:solidFill>
                <a:srgbClr val="000000"/>
              </a:solidFill>
              <a:latin typeface="Arial" charset="0"/>
            </a:endParaRPr>
          </a:p>
        </p:txBody>
      </p:sp>
      <p:sp>
        <p:nvSpPr>
          <p:cNvPr id="16" name="Text Placeholder 15"/>
          <p:cNvSpPr>
            <a:spLocks noGrp="1"/>
          </p:cNvSpPr>
          <p:nvPr>
            <p:ph type="body" sz="quarter" idx="11"/>
          </p:nvPr>
        </p:nvSpPr>
        <p:spPr>
          <a:xfrm>
            <a:off x="457200" y="873920"/>
            <a:ext cx="8229600" cy="3715941"/>
          </a:xfrm>
          <a:prstGeom prst="rect">
            <a:avLst/>
          </a:prstGeom>
        </p:spPr>
        <p:txBody>
          <a:bodyPr vert="horz" lIns="91174" tIns="45597" rIns="91174" bIns="45597"/>
          <a:lstStyle>
            <a:lvl1pPr marL="167784" indent="-167784">
              <a:buClr>
                <a:srgbClr val="69BE28"/>
              </a:buClr>
              <a:defRPr sz="1800" b="1" i="0">
                <a:latin typeface="Arial"/>
                <a:cs typeface="Arial"/>
              </a:defRPr>
            </a:lvl1pPr>
            <a:lvl2pPr marL="565096" indent="-167784">
              <a:buFont typeface="Lucida Grande"/>
              <a:buChar char="–"/>
              <a:defRPr sz="1600"/>
            </a:lvl2pPr>
            <a:lvl3pPr marL="1077959" indent="-166198">
              <a:buFont typeface="Lucida Grande"/>
              <a:buChar char="–"/>
              <a:defRPr sz="1400"/>
            </a:lvl3pPr>
            <a:lvl4pPr marL="1538580" indent="-170959">
              <a:defRPr sz="1400"/>
            </a:lvl4pPr>
            <a:lvl5pPr marL="1999209" indent="-175701">
              <a:buFont typeface="Lucida Grande"/>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4041" name="Picture 9" descr="Logo"/>
          <p:cNvPicPr preferRelativeResize="0">
            <a:picLocks noChangeArrowheads="1"/>
          </p:cNvPicPr>
          <p:nvPr/>
        </p:nvPicPr>
        <p:blipFill>
          <a:blip r:embed="rId2" cstate="print"/>
          <a:srcRect/>
          <a:stretch>
            <a:fillRect/>
          </a:stretch>
        </p:blipFill>
        <p:spPr bwMode="auto">
          <a:xfrm>
            <a:off x="7508875" y="4192192"/>
            <a:ext cx="763588" cy="572690"/>
          </a:xfrm>
          <a:prstGeom prst="rect">
            <a:avLst/>
          </a:prstGeom>
          <a:noFill/>
          <a:ln w="9525">
            <a:noFill/>
            <a:miter lim="800000"/>
            <a:headEnd/>
            <a:tailEnd/>
          </a:ln>
        </p:spPr>
      </p:pic>
      <p:pic>
        <p:nvPicPr>
          <p:cNvPr id="44042" name="Picture 10" descr="2"/>
          <p:cNvPicPr>
            <a:picLocks noChangeAspect="1" noChangeArrowheads="1"/>
          </p:cNvPicPr>
          <p:nvPr/>
        </p:nvPicPr>
        <p:blipFill>
          <a:blip r:embed="rId3" cstate="print"/>
          <a:srcRect/>
          <a:stretch>
            <a:fillRect/>
          </a:stretch>
        </p:blipFill>
        <p:spPr bwMode="auto">
          <a:xfrm>
            <a:off x="0" y="586979"/>
            <a:ext cx="9144000" cy="2857500"/>
          </a:xfrm>
          <a:prstGeom prst="rect">
            <a:avLst/>
          </a:prstGeom>
          <a:noFill/>
        </p:spPr>
      </p:pic>
      <p:sp>
        <p:nvSpPr>
          <p:cNvPr id="44047" name="Rectangle 15"/>
          <p:cNvSpPr>
            <a:spLocks noGrp="1" noChangeArrowheads="1"/>
          </p:cNvSpPr>
          <p:nvPr>
            <p:ph type="ctrTitle" sz="quarter"/>
          </p:nvPr>
        </p:nvSpPr>
        <p:spPr>
          <a:xfrm>
            <a:off x="636592" y="1044181"/>
            <a:ext cx="5303837" cy="1250156"/>
          </a:xfrm>
        </p:spPr>
        <p:txBody>
          <a:bodyPr/>
          <a:lstStyle>
            <a:lvl1pPr>
              <a:defRPr sz="43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684216" y="2387206"/>
            <a:ext cx="5305425" cy="648890"/>
          </a:xfrm>
        </p:spPr>
        <p:txBody>
          <a:bodyPr lIns="79992" tIns="39995" rIns="79992" bIns="39995"/>
          <a:lstStyle>
            <a:lvl1pPr marL="0" indent="0">
              <a:buFont typeface="Wingdings" pitchFamily="2" charset="2"/>
              <a:buNone/>
              <a:defRPr sz="28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44052" name="Text Box 20"/>
          <p:cNvSpPr txBox="1">
            <a:spLocks noChangeArrowheads="1"/>
          </p:cNvSpPr>
          <p:nvPr/>
        </p:nvSpPr>
        <p:spPr bwMode="auto">
          <a:xfrm>
            <a:off x="652476" y="4655344"/>
            <a:ext cx="2613253" cy="265574"/>
          </a:xfrm>
          <a:prstGeom prst="rect">
            <a:avLst/>
          </a:prstGeom>
          <a:noFill/>
          <a:ln w="9525">
            <a:noFill/>
            <a:miter lim="800000"/>
            <a:headEnd/>
            <a:tailEnd/>
          </a:ln>
        </p:spPr>
        <p:txBody>
          <a:bodyPr wrap="none" lIns="79977" tIns="39988" rIns="79977" bIns="39988">
            <a:spAutoFit/>
          </a:bodyPr>
          <a:lstStyle/>
          <a:p>
            <a:pPr defTabSz="800271" eaLnBrk="0" hangingPunct="0"/>
            <a:r>
              <a:rPr lang="en-US" altLang="zh-CN" sz="1200" dirty="0">
                <a:solidFill>
                  <a:srgbClr val="000000"/>
                </a:solidFill>
                <a:latin typeface="FrutigerNext LT Bold" pitchFamily="1" charset="0"/>
                <a:ea typeface="ＭＳ Ｐゴシック" pitchFamily="34" charset="-128"/>
              </a:rPr>
              <a:t>HUAWEI TECHNOLOGIES CO., LTD.</a:t>
            </a:r>
            <a:endParaRPr lang="en-US" altLang="zh-CN" sz="2200" dirty="0">
              <a:solidFill>
                <a:srgbClr val="000000"/>
              </a:solidFill>
              <a:latin typeface="Arial" charset="0"/>
              <a:ea typeface="ＭＳ Ｐゴシック" pitchFamily="34" charset="-128"/>
            </a:endParaRPr>
          </a:p>
        </p:txBody>
      </p:sp>
      <p:sp>
        <p:nvSpPr>
          <p:cNvPr id="44054" name="Text Box 22"/>
          <p:cNvSpPr txBox="1">
            <a:spLocks noChangeArrowheads="1"/>
          </p:cNvSpPr>
          <p:nvPr/>
        </p:nvSpPr>
        <p:spPr bwMode="auto">
          <a:xfrm>
            <a:off x="7224713" y="3070624"/>
            <a:ext cx="1452978" cy="265542"/>
          </a:xfrm>
          <a:prstGeom prst="rect">
            <a:avLst/>
          </a:prstGeom>
          <a:noFill/>
          <a:ln w="9525">
            <a:noFill/>
            <a:miter lim="800000"/>
            <a:headEnd/>
            <a:tailEnd/>
          </a:ln>
        </p:spPr>
        <p:txBody>
          <a:bodyPr wrap="none" lIns="79977" tIns="39988" rIns="79977" bIns="39988">
            <a:spAutoFit/>
          </a:bodyPr>
          <a:lstStyle/>
          <a:p>
            <a:pPr defTabSz="800271" eaLnBrk="0" hangingPunct="0"/>
            <a:r>
              <a:rPr lang="en-US" altLang="zh-CN" sz="1200" dirty="0">
                <a:solidFill>
                  <a:srgbClr val="FFFFFF"/>
                </a:solidFill>
                <a:latin typeface="FrutigerNext LT Regular" pitchFamily="34" charset="0"/>
                <a:ea typeface="ＭＳ Ｐゴシック" pitchFamily="34" charset="-128"/>
              </a:rPr>
              <a:t>www.huawei.com</a:t>
            </a:r>
          </a:p>
        </p:txBody>
      </p:sp>
      <p:sp>
        <p:nvSpPr>
          <p:cNvPr id="44055" name="Rectangle 23"/>
          <p:cNvSpPr>
            <a:spLocks noChangeArrowheads="1"/>
          </p:cNvSpPr>
          <p:nvPr/>
        </p:nvSpPr>
        <p:spPr bwMode="auto">
          <a:xfrm>
            <a:off x="3984630" y="4655350"/>
            <a:ext cx="1642630" cy="265389"/>
          </a:xfrm>
          <a:prstGeom prst="rect">
            <a:avLst/>
          </a:prstGeom>
          <a:noFill/>
          <a:ln w="9525" algn="ctr">
            <a:noFill/>
            <a:miter lim="800000"/>
            <a:headEnd/>
            <a:tailEnd/>
          </a:ln>
          <a:effectLst/>
        </p:spPr>
        <p:txBody>
          <a:bodyPr wrap="none" lIns="79947" tIns="39971" rIns="79947" bIns="39971">
            <a:spAutoFit/>
          </a:bodyPr>
          <a:lstStyle/>
          <a:p>
            <a:pPr defTabSz="800271" eaLnBrk="0" hangingPunct="0"/>
            <a:r>
              <a:rPr lang="en-US" altLang="zh-CN" sz="1200" dirty="0" err="1">
                <a:solidFill>
                  <a:srgbClr val="000000"/>
                </a:solidFill>
                <a:latin typeface="FrutigerNext LT Bold" pitchFamily="1" charset="0"/>
                <a:ea typeface="ＭＳ Ｐゴシック" pitchFamily="34" charset="-128"/>
              </a:rPr>
              <a:t>Huawei</a:t>
            </a:r>
            <a:r>
              <a:rPr lang="en-US" altLang="zh-CN" sz="1200" dirty="0">
                <a:solidFill>
                  <a:srgbClr val="000000"/>
                </a:solidFill>
                <a:latin typeface="FrutigerNext LT Bold" pitchFamily="1" charset="0"/>
                <a:ea typeface="ＭＳ Ｐゴシック" pitchFamily="34" charset="-128"/>
              </a:rPr>
              <a:t> Confidential </a:t>
            </a:r>
          </a:p>
        </p:txBody>
      </p:sp>
      <p:sp>
        <p:nvSpPr>
          <p:cNvPr id="44057" name="Rectangle 25"/>
          <p:cNvSpPr>
            <a:spLocks noChangeArrowheads="1"/>
          </p:cNvSpPr>
          <p:nvPr/>
        </p:nvSpPr>
        <p:spPr bwMode="auto">
          <a:xfrm>
            <a:off x="6792920" y="185752"/>
            <a:ext cx="1402180" cy="296166"/>
          </a:xfrm>
          <a:prstGeom prst="rect">
            <a:avLst/>
          </a:prstGeom>
          <a:noFill/>
          <a:ln w="9525" algn="ctr">
            <a:noFill/>
            <a:miter lim="800000"/>
            <a:headEnd/>
            <a:tailEnd/>
          </a:ln>
          <a:effectLst/>
        </p:spPr>
        <p:txBody>
          <a:bodyPr wrap="none" lIns="79947" tIns="39971" rIns="79947" bIns="39971">
            <a:spAutoFit/>
          </a:bodyPr>
          <a:lstStyle/>
          <a:p>
            <a:pPr defTabSz="800271" eaLnBrk="0" hangingPunct="0"/>
            <a:r>
              <a:rPr lang="en-US" altLang="zh-CN" sz="1400" b="1" dirty="0">
                <a:solidFill>
                  <a:srgbClr val="666666"/>
                </a:solidFill>
                <a:latin typeface="FrutigerNext LT Regular" pitchFamily="34" charset="0"/>
                <a:ea typeface="ＭＳ Ｐゴシック" pitchFamily="34" charset="-128"/>
              </a:rPr>
              <a:t>Security Level:</a:t>
            </a:r>
            <a:r>
              <a:rPr lang="zh-CN" altLang="en-US" sz="1400" b="1" dirty="0">
                <a:solidFill>
                  <a:srgbClr val="666666"/>
                </a:solidFill>
                <a:latin typeface="FrutigerNext LT Regular" pitchFamily="34" charset="0"/>
                <a:ea typeface="ＭＳ Ｐゴシック" pitchFamily="34" charset="-128"/>
              </a:rPr>
              <a:t> </a:t>
            </a:r>
          </a:p>
        </p:txBody>
      </p:sp>
      <p:sp>
        <p:nvSpPr>
          <p:cNvPr id="44058" name="Rectangle 26"/>
          <p:cNvSpPr>
            <a:spLocks noGrp="1" noChangeArrowheads="1"/>
          </p:cNvSpPr>
          <p:nvPr>
            <p:ph type="dt" sz="quarter" idx="2"/>
          </p:nvPr>
        </p:nvSpPr>
        <p:spPr>
          <a:xfrm>
            <a:off x="684213" y="211935"/>
            <a:ext cx="2133600" cy="355997"/>
          </a:xfrm>
        </p:spPr>
        <p:txBody>
          <a:bodyPr lIns="79992" tIns="39995" rIns="79992" bIns="39995"/>
          <a:lstStyle>
            <a:lvl1pPr>
              <a:lnSpc>
                <a:spcPct val="100000"/>
              </a:lnSpc>
              <a:defRPr>
                <a:latin typeface="+mn-lt"/>
              </a:defRPr>
            </a:lvl1pPr>
          </a:lstStyle>
          <a:p>
            <a:fld id="{32026D93-F48A-4331-836E-4E58F3F62137}" type="datetime1">
              <a:rPr lang="zh-CN" altLang="en-US">
                <a:solidFill>
                  <a:srgbClr val="000000"/>
                </a:solidFill>
              </a:rPr>
              <a:pPr/>
              <a:t>2016/5/18</a:t>
            </a:fld>
            <a:endParaRPr lang="en-US" altLang="zh-CN">
              <a:solidFill>
                <a:srgbClr val="000000"/>
              </a:solidFill>
            </a:endParaRPr>
          </a:p>
        </p:txBody>
      </p:sp>
      <p:sp>
        <p:nvSpPr>
          <p:cNvPr id="44098" name="Text Box 66"/>
          <p:cNvSpPr txBox="1">
            <a:spLocks noChangeArrowheads="1"/>
          </p:cNvSpPr>
          <p:nvPr/>
        </p:nvSpPr>
        <p:spPr bwMode="auto">
          <a:xfrm>
            <a:off x="-1968500" y="991794"/>
            <a:ext cx="1968500" cy="3870270"/>
          </a:xfrm>
          <a:prstGeom prst="rect">
            <a:avLst/>
          </a:prstGeom>
          <a:noFill/>
          <a:ln w="9525" algn="ctr">
            <a:noFill/>
            <a:miter lim="800000"/>
            <a:headEnd/>
            <a:tailEnd/>
          </a:ln>
          <a:effectLst/>
        </p:spPr>
        <p:txBody>
          <a:bodyPr lIns="79992" tIns="39995" rIns="79992" bIns="39995">
            <a:spAutoFit/>
          </a:bodyPr>
          <a:lstStyle/>
          <a:p>
            <a:pPr algn="r" defTabSz="800271" eaLnBrk="0" hangingPunct="0">
              <a:lnSpc>
                <a:spcPct val="125000"/>
              </a:lnSpc>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:40-47pt  </a:t>
            </a:r>
          </a:p>
          <a:p>
            <a:pPr algn="r" defTabSz="800271" eaLnBrk="0" hangingPunct="0">
              <a:lnSpc>
                <a:spcPct val="125000"/>
              </a:lnSpc>
            </a:pP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:26-30pt</a:t>
            </a:r>
          </a:p>
          <a:p>
            <a:pPr algn="r" defTabSz="800271" eaLnBrk="0" hangingPunct="0">
              <a:lnSpc>
                <a:spcPct val="125000"/>
              </a:lnSpc>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800271" eaLnBrk="0" hangingPunct="0">
              <a:lnSpc>
                <a:spcPct val="125000"/>
              </a:lnSpc>
            </a:pPr>
            <a:r>
              <a:rPr lang="zh-CN" altLang="en-US" sz="1100" dirty="0">
                <a:solidFill>
                  <a:srgbClr val="FFFFFF"/>
                </a:solidFill>
                <a:latin typeface="Arial" charset="0"/>
                <a:ea typeface="华文细黑" pitchFamily="2" charset="-122"/>
              </a:rPr>
              <a:t>内部使用字体 </a:t>
            </a:r>
            <a:r>
              <a:rPr lang="en-US" altLang="zh-CN" sz="1100" dirty="0">
                <a:solidFill>
                  <a:srgbClr val="FFFFFF"/>
                </a:solidFill>
                <a:latin typeface="Arial" charset="0"/>
                <a:ea typeface="华文细黑" pitchFamily="2" charset="-122"/>
              </a:rPr>
              <a:t>:</a:t>
            </a:r>
          </a:p>
          <a:p>
            <a:pPr algn="r" defTabSz="800271" eaLnBrk="0" hangingPunct="0">
              <a:lnSpc>
                <a:spcPct val="125000"/>
              </a:lnSpc>
            </a:pPr>
            <a:r>
              <a:rPr lang="en-US" altLang="zh-CN" sz="1100" dirty="0" err="1">
                <a:solidFill>
                  <a:srgbClr val="FFFFFF"/>
                </a:solidFill>
                <a:latin typeface="Arial" charset="0"/>
                <a:ea typeface="华文细黑" pitchFamily="2" charset="-122"/>
              </a:rPr>
              <a:t>FrutigerNext</a:t>
            </a:r>
            <a:r>
              <a:rPr lang="en-US" altLang="zh-CN" sz="1100" dirty="0">
                <a:solidFill>
                  <a:srgbClr val="FFFFFF"/>
                </a:solidFill>
                <a:latin typeface="Arial" charset="0"/>
                <a:ea typeface="华文细黑" pitchFamily="2" charset="-122"/>
              </a:rPr>
              <a:t> LT Medium</a:t>
            </a:r>
          </a:p>
          <a:p>
            <a:pPr algn="r" defTabSz="800271" eaLnBrk="0" hangingPunct="0">
              <a:lnSpc>
                <a:spcPct val="125000"/>
              </a:lnSpc>
            </a:pPr>
            <a:r>
              <a:rPr lang="zh-CN" altLang="en-US" sz="1100" dirty="0">
                <a:solidFill>
                  <a:srgbClr val="FFFFFF"/>
                </a:solidFill>
                <a:latin typeface="Arial" charset="0"/>
                <a:ea typeface="华文细黑" pitchFamily="2" charset="-122"/>
              </a:rPr>
              <a:t>外部使用字体 </a:t>
            </a:r>
            <a:r>
              <a:rPr lang="en-US" altLang="zh-CN" sz="1100" dirty="0">
                <a:solidFill>
                  <a:srgbClr val="FFFFFF"/>
                </a:solidFill>
                <a:latin typeface="Arial" charset="0"/>
                <a:ea typeface="华文细黑" pitchFamily="2" charset="-122"/>
              </a:rPr>
              <a:t>: Arial</a:t>
            </a:r>
            <a:endParaRPr lang="zh-CN" altLang="en-US" sz="1100" dirty="0">
              <a:solidFill>
                <a:srgbClr val="FFFFFF"/>
              </a:solidFill>
              <a:latin typeface="Arial" charset="0"/>
              <a:ea typeface="华文细黑" pitchFamily="2" charset="-122"/>
            </a:endParaRPr>
          </a:p>
          <a:p>
            <a:pPr algn="r" defTabSz="800271" eaLnBrk="0" hangingPunct="0">
              <a:lnSpc>
                <a:spcPct val="125000"/>
              </a:lnSpc>
            </a:pPr>
            <a:endParaRPr lang="zh-CN" altLang="en-US" sz="1100" dirty="0">
              <a:solidFill>
                <a:srgbClr val="FFFFFF"/>
              </a:solidFill>
              <a:latin typeface="Arial" charset="0"/>
              <a:ea typeface="华文细黑" pitchFamily="2" charset="-122"/>
            </a:endParaRPr>
          </a:p>
          <a:p>
            <a:pPr algn="r" defTabSz="800271" eaLnBrk="0" hangingPunct="0">
              <a:lnSpc>
                <a:spcPct val="125000"/>
              </a:lnSpc>
            </a:pPr>
            <a:endParaRPr lang="zh-CN" altLang="en-US" sz="1100" dirty="0">
              <a:solidFill>
                <a:srgbClr val="FFFFFF"/>
              </a:solidFill>
              <a:latin typeface="Arial" charset="0"/>
              <a:ea typeface="华文细黑" pitchFamily="2" charset="-122"/>
            </a:endParaRPr>
          </a:p>
          <a:p>
            <a:pPr algn="r" defTabSz="800271" eaLnBrk="0" hangingPunct="0">
              <a:lnSpc>
                <a:spcPct val="125000"/>
              </a:lnSpc>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:35-47pt</a:t>
            </a:r>
          </a:p>
          <a:p>
            <a:pPr algn="r" defTabSz="800271" eaLnBrk="0" hangingPunct="0">
              <a:lnSpc>
                <a:spcPct val="125000"/>
              </a:lnSpc>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800271" eaLnBrk="0" hangingPunct="0">
              <a:lnSpc>
                <a:spcPct val="125000"/>
              </a:lnSpc>
            </a:pPr>
            <a:r>
              <a:rPr lang="en-US" altLang="zh-CN" sz="1100" dirty="0">
                <a:solidFill>
                  <a:srgbClr val="FFFFFF"/>
                </a:solidFill>
                <a:latin typeface="Arial" charset="0"/>
                <a:ea typeface="华文细黑" pitchFamily="2" charset="-122"/>
              </a:rPr>
              <a:t>  </a:t>
            </a: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:24-28pt</a:t>
            </a:r>
            <a:endParaRPr lang="zh-CN" altLang="en-US" sz="1100" dirty="0">
              <a:solidFill>
                <a:srgbClr val="FFFFFF"/>
              </a:solidFill>
              <a:latin typeface="Arial" charset="0"/>
              <a:ea typeface="华文细黑" pitchFamily="2" charset="-122"/>
            </a:endParaRPr>
          </a:p>
          <a:p>
            <a:pPr algn="r" defTabSz="800271" eaLnBrk="0" hangingPunct="0">
              <a:lnSpc>
                <a:spcPct val="125000"/>
              </a:lnSpc>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800271" eaLnBrk="0" hangingPunct="0">
              <a:lnSpc>
                <a:spcPct val="125000"/>
              </a:lnSpc>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a:t>
            </a:r>
          </a:p>
          <a:p>
            <a:pPr algn="r" defTabSz="800271" eaLnBrk="0" hangingPunct="0">
              <a:lnSpc>
                <a:spcPct val="125000"/>
              </a:lnSpc>
            </a:pPr>
            <a:endParaRPr lang="zh-CN" altLang="en-US" sz="1100" dirty="0">
              <a:solidFill>
                <a:srgbClr val="FFFFFF"/>
              </a:solidFill>
              <a:latin typeface="Arial" charset="0"/>
              <a:ea typeface="华文细黑" pitchFamily="2" charset="-122"/>
            </a:endParaRPr>
          </a:p>
          <a:p>
            <a:pPr algn="r" defTabSz="800271" eaLnBrk="0" hangingPunct="0">
              <a:lnSpc>
                <a:spcPct val="125000"/>
              </a:lnSpc>
            </a:pPr>
            <a:endParaRPr lang="zh-CN" altLang="en-US" sz="1100" dirty="0">
              <a:solidFill>
                <a:srgbClr val="FFFFFF"/>
              </a:solidFill>
              <a:latin typeface="Arial" charset="0"/>
              <a:ea typeface="华文细黑" pitchFamily="2" charset="-122"/>
            </a:endParaRPr>
          </a:p>
          <a:p>
            <a:pPr algn="r" defTabSz="800271" eaLnBrk="0" hangingPunct="0">
              <a:lnSpc>
                <a:spcPct val="125000"/>
              </a:lnSpc>
            </a:pPr>
            <a:endParaRPr lang="zh-CN" altLang="en-US" sz="1100" dirty="0">
              <a:solidFill>
                <a:srgbClr val="FFFFFF"/>
              </a:solidFill>
              <a:latin typeface="Arial" charset="0"/>
              <a:ea typeface="华文细黑" pitchFamily="2" charset="-122"/>
            </a:endParaRPr>
          </a:p>
          <a:p>
            <a:pPr algn="r" defTabSz="800271" eaLnBrk="0" hangingPunct="0">
              <a:lnSpc>
                <a:spcPct val="125000"/>
              </a:lnSpc>
              <a:spcBef>
                <a:spcPct val="50000"/>
              </a:spcBef>
            </a:pPr>
            <a:endParaRPr lang="zh-CN" altLang="en-US" sz="1100" dirty="0">
              <a:solidFill>
                <a:srgbClr val="000000"/>
              </a:solidFill>
              <a:latin typeface="Arial" charset="0"/>
              <a:ea typeface="华文细黑" pitchFamily="2" charset="-122"/>
            </a:endParaRP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4780C888-D246-4D83-BA9A-935D9575F7D7}"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lvl1pPr>
            <a:lvl2pPr marL="456391" indent="0">
              <a:buNone/>
              <a:defRPr sz="1800"/>
            </a:lvl2pPr>
            <a:lvl3pPr marL="912789" indent="0">
              <a:buNone/>
              <a:defRPr sz="1600"/>
            </a:lvl3pPr>
            <a:lvl4pPr marL="1369182" indent="0">
              <a:buNone/>
              <a:defRPr sz="1400"/>
            </a:lvl4pPr>
            <a:lvl5pPr marL="1825576" indent="0">
              <a:buNone/>
              <a:defRPr sz="1400"/>
            </a:lvl5pPr>
            <a:lvl6pPr marL="2281968" indent="0">
              <a:buNone/>
              <a:defRPr sz="1400"/>
            </a:lvl6pPr>
            <a:lvl7pPr marL="2738365" indent="0">
              <a:buNone/>
              <a:defRPr sz="1400"/>
            </a:lvl7pPr>
            <a:lvl8pPr marL="3194758" indent="0">
              <a:buNone/>
              <a:defRPr sz="1400"/>
            </a:lvl8pPr>
            <a:lvl9pPr marL="3651152"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C0003A64-5180-4BEA-91CE-0BBE5769450C}"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4" y="1231113"/>
            <a:ext cx="3887787"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5" y="1231113"/>
            <a:ext cx="3889375"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de-DE">
                <a:solidFill>
                  <a:srgbClr val="000000"/>
                </a:solidFill>
              </a:rPr>
              <a:t>Page </a:t>
            </a:r>
            <a:fld id="{1F5CBCCD-48F8-4C63-AF73-FB531FA3E164}"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6391" indent="0">
              <a:buNone/>
              <a:defRPr sz="2000" b="1"/>
            </a:lvl2pPr>
            <a:lvl3pPr marL="912789" indent="0">
              <a:buNone/>
              <a:defRPr sz="1800" b="1"/>
            </a:lvl3pPr>
            <a:lvl4pPr marL="1369182" indent="0">
              <a:buNone/>
              <a:defRPr sz="1600" b="1"/>
            </a:lvl4pPr>
            <a:lvl5pPr marL="1825576" indent="0">
              <a:buNone/>
              <a:defRPr sz="1600" b="1"/>
            </a:lvl5pPr>
            <a:lvl6pPr marL="2281968" indent="0">
              <a:buNone/>
              <a:defRPr sz="1600" b="1"/>
            </a:lvl6pPr>
            <a:lvl7pPr marL="2738365" indent="0">
              <a:buNone/>
              <a:defRPr sz="1600" b="1"/>
            </a:lvl7pPr>
            <a:lvl8pPr marL="3194758" indent="0">
              <a:buNone/>
              <a:defRPr sz="1600" b="1"/>
            </a:lvl8pPr>
            <a:lvl9pPr marL="3651152"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9" y="1151335"/>
            <a:ext cx="4041775" cy="479822"/>
          </a:xfrm>
        </p:spPr>
        <p:txBody>
          <a:bodyPr anchor="b"/>
          <a:lstStyle>
            <a:lvl1pPr marL="0" indent="0">
              <a:buNone/>
              <a:defRPr sz="2400" b="1"/>
            </a:lvl1pPr>
            <a:lvl2pPr marL="456391" indent="0">
              <a:buNone/>
              <a:defRPr sz="2000" b="1"/>
            </a:lvl2pPr>
            <a:lvl3pPr marL="912789" indent="0">
              <a:buNone/>
              <a:defRPr sz="1800" b="1"/>
            </a:lvl3pPr>
            <a:lvl4pPr marL="1369182" indent="0">
              <a:buNone/>
              <a:defRPr sz="1600" b="1"/>
            </a:lvl4pPr>
            <a:lvl5pPr marL="1825576" indent="0">
              <a:buNone/>
              <a:defRPr sz="1600" b="1"/>
            </a:lvl5pPr>
            <a:lvl6pPr marL="2281968" indent="0">
              <a:buNone/>
              <a:defRPr sz="1600" b="1"/>
            </a:lvl6pPr>
            <a:lvl7pPr marL="2738365" indent="0">
              <a:buNone/>
              <a:defRPr sz="1600" b="1"/>
            </a:lvl7pPr>
            <a:lvl8pPr marL="3194758" indent="0">
              <a:buNone/>
              <a:defRPr sz="1600" b="1"/>
            </a:lvl8pPr>
            <a:lvl9pPr marL="3651152"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de-DE">
                <a:solidFill>
                  <a:srgbClr val="000000"/>
                </a:solidFill>
              </a:rPr>
              <a:t>Page </a:t>
            </a:r>
            <a:fld id="{B8023818-797A-41E6-8148-BA597C2A0991}"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r>
              <a:rPr lang="de-DE">
                <a:solidFill>
                  <a:srgbClr val="000000"/>
                </a:solidFill>
              </a:rPr>
              <a:t>Page </a:t>
            </a:r>
            <a:fld id="{D0C2A94E-46DC-45B5-91FC-64F52099060D}"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de-DE">
                <a:solidFill>
                  <a:srgbClr val="000000"/>
                </a:solidFill>
              </a:rPr>
              <a:t>Page </a:t>
            </a:r>
            <a:fld id="{4D749815-7134-4340-B69C-C14A6AA772E6}"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4"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4" y="1076335"/>
            <a:ext cx="3008313" cy="3518297"/>
          </a:xfrm>
        </p:spPr>
        <p:txBody>
          <a:bodyPr/>
          <a:lstStyle>
            <a:lvl1pPr marL="0" indent="0">
              <a:buNone/>
              <a:defRPr sz="1400"/>
            </a:lvl1pPr>
            <a:lvl2pPr marL="456391" indent="0">
              <a:buNone/>
              <a:defRPr sz="1200"/>
            </a:lvl2pPr>
            <a:lvl3pPr marL="912789" indent="0">
              <a:buNone/>
              <a:defRPr sz="1000"/>
            </a:lvl3pPr>
            <a:lvl4pPr marL="1369182" indent="0">
              <a:buNone/>
              <a:defRPr sz="900"/>
            </a:lvl4pPr>
            <a:lvl5pPr marL="1825576" indent="0">
              <a:buNone/>
              <a:defRPr sz="900"/>
            </a:lvl5pPr>
            <a:lvl6pPr marL="2281968" indent="0">
              <a:buNone/>
              <a:defRPr sz="900"/>
            </a:lvl6pPr>
            <a:lvl7pPr marL="2738365" indent="0">
              <a:buNone/>
              <a:defRPr sz="900"/>
            </a:lvl7pPr>
            <a:lvl8pPr marL="3194758" indent="0">
              <a:buNone/>
              <a:defRPr sz="900"/>
            </a:lvl8pPr>
            <a:lvl9pPr marL="365115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de-DE">
                <a:solidFill>
                  <a:srgbClr val="000000"/>
                </a:solidFill>
              </a:rPr>
              <a:t>Page </a:t>
            </a:r>
            <a:fld id="{D1152121-0A45-45A7-9429-ACF7D33D2C81}"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90"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90" y="459581"/>
            <a:ext cx="5486400" cy="3086100"/>
          </a:xfrm>
        </p:spPr>
        <p:txBody>
          <a:bodyPr/>
          <a:lstStyle>
            <a:lvl1pPr marL="0" indent="0">
              <a:buNone/>
              <a:defRPr sz="3200"/>
            </a:lvl1pPr>
            <a:lvl2pPr marL="456391" indent="0">
              <a:buNone/>
              <a:defRPr sz="2800"/>
            </a:lvl2pPr>
            <a:lvl3pPr marL="912789" indent="0">
              <a:buNone/>
              <a:defRPr sz="2400"/>
            </a:lvl3pPr>
            <a:lvl4pPr marL="1369182" indent="0">
              <a:buNone/>
              <a:defRPr sz="2000"/>
            </a:lvl4pPr>
            <a:lvl5pPr marL="1825576" indent="0">
              <a:buNone/>
              <a:defRPr sz="2000"/>
            </a:lvl5pPr>
            <a:lvl6pPr marL="2281968" indent="0">
              <a:buNone/>
              <a:defRPr sz="2000"/>
            </a:lvl6pPr>
            <a:lvl7pPr marL="2738365" indent="0">
              <a:buNone/>
              <a:defRPr sz="2000"/>
            </a:lvl7pPr>
            <a:lvl8pPr marL="3194758" indent="0">
              <a:buNone/>
              <a:defRPr sz="2000"/>
            </a:lvl8pPr>
            <a:lvl9pPr marL="3651152"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90" y="4025516"/>
            <a:ext cx="5486400" cy="603647"/>
          </a:xfrm>
        </p:spPr>
        <p:txBody>
          <a:bodyPr/>
          <a:lstStyle>
            <a:lvl1pPr marL="0" indent="0">
              <a:buNone/>
              <a:defRPr sz="1400"/>
            </a:lvl1pPr>
            <a:lvl2pPr marL="456391" indent="0">
              <a:buNone/>
              <a:defRPr sz="1200"/>
            </a:lvl2pPr>
            <a:lvl3pPr marL="912789" indent="0">
              <a:buNone/>
              <a:defRPr sz="1000"/>
            </a:lvl3pPr>
            <a:lvl4pPr marL="1369182" indent="0">
              <a:buNone/>
              <a:defRPr sz="900"/>
            </a:lvl4pPr>
            <a:lvl5pPr marL="1825576" indent="0">
              <a:buNone/>
              <a:defRPr sz="900"/>
            </a:lvl5pPr>
            <a:lvl6pPr marL="2281968" indent="0">
              <a:buNone/>
              <a:defRPr sz="900"/>
            </a:lvl6pPr>
            <a:lvl7pPr marL="2738365" indent="0">
              <a:buNone/>
              <a:defRPr sz="900"/>
            </a:lvl7pPr>
            <a:lvl8pPr marL="3194758" indent="0">
              <a:buNone/>
              <a:defRPr sz="900"/>
            </a:lvl8pPr>
            <a:lvl9pPr marL="365115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de-DE">
                <a:solidFill>
                  <a:srgbClr val="000000"/>
                </a:solidFill>
              </a:rPr>
              <a:t>Page </a:t>
            </a:r>
            <a:fld id="{E4CCA09C-0C07-4217-81B5-487038311D11}"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7073" y="205946"/>
            <a:ext cx="8229838" cy="85705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61819" y="1199884"/>
            <a:ext cx="8229838" cy="3393686"/>
          </a:xfrm>
        </p:spPr>
        <p:txBody>
          <a:bodyPr/>
          <a:lstStyle/>
          <a:p>
            <a:pPr lvl="0"/>
            <a:endParaRPr lang="zh-CN" altLang="en-US" noProof="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14BCAD9D-719E-4126-9B89-5716AABC1CDB}"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322661"/>
            <a:ext cx="1981200" cy="40540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322661"/>
            <a:ext cx="5795962" cy="40540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56217871-A4B2-46F3-8C8B-4105ED60024A}"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2" descr="Logo"/>
          <p:cNvPicPr>
            <a:picLocks noChangeAspect="1" noChangeArrowheads="1"/>
          </p:cNvPicPr>
          <p:nvPr/>
        </p:nvPicPr>
        <p:blipFill>
          <a:blip r:embed="rId2" cstate="print"/>
          <a:srcRect/>
          <a:stretch>
            <a:fillRect/>
          </a:stretch>
        </p:blipFill>
        <p:spPr bwMode="auto">
          <a:xfrm>
            <a:off x="7508914" y="4184266"/>
            <a:ext cx="820267" cy="616403"/>
          </a:xfrm>
          <a:prstGeom prst="rect">
            <a:avLst/>
          </a:prstGeom>
          <a:noFill/>
          <a:ln w="9525">
            <a:noFill/>
            <a:miter lim="800000"/>
            <a:headEnd/>
            <a:tailEnd/>
          </a:ln>
        </p:spPr>
      </p:pic>
      <p:pic>
        <p:nvPicPr>
          <p:cNvPr id="3" name="Picture 13" descr="2"/>
          <p:cNvPicPr>
            <a:picLocks noChangeAspect="1" noChangeArrowheads="1"/>
          </p:cNvPicPr>
          <p:nvPr/>
        </p:nvPicPr>
        <p:blipFill>
          <a:blip r:embed="rId3" cstate="print"/>
          <a:srcRect/>
          <a:stretch>
            <a:fillRect/>
          </a:stretch>
        </p:blipFill>
        <p:spPr bwMode="auto">
          <a:xfrm>
            <a:off x="1366" y="587829"/>
            <a:ext cx="9142639" cy="2857500"/>
          </a:xfrm>
          <a:prstGeom prst="rect">
            <a:avLst/>
          </a:prstGeom>
          <a:noFill/>
          <a:ln w="9525">
            <a:noFill/>
            <a:miter lim="800000"/>
            <a:headEnd/>
            <a:tailEnd/>
          </a:ln>
        </p:spPr>
      </p:pic>
      <p:sp>
        <p:nvSpPr>
          <p:cNvPr id="4" name="Text Box 14"/>
          <p:cNvSpPr txBox="1">
            <a:spLocks noChangeArrowheads="1"/>
          </p:cNvSpPr>
          <p:nvPr/>
        </p:nvSpPr>
        <p:spPr bwMode="auto">
          <a:xfrm>
            <a:off x="653016" y="244997"/>
            <a:ext cx="1592998" cy="361139"/>
          </a:xfrm>
          <a:prstGeom prst="rect">
            <a:avLst/>
          </a:prstGeom>
          <a:noFill/>
          <a:ln w="9525">
            <a:noFill/>
            <a:miter lim="800000"/>
            <a:headEnd/>
            <a:tailEnd/>
          </a:ln>
        </p:spPr>
        <p:txBody>
          <a:bodyPr wrap="none" lIns="68071" tIns="34043" rIns="68071" bIns="34043">
            <a:spAutoFit/>
          </a:bodyPr>
          <a:lstStyle/>
          <a:p>
            <a:pPr eaLnBrk="0" hangingPunct="0">
              <a:defRPr/>
            </a:pPr>
            <a:r>
              <a:rPr lang="en-US" altLang="zh-CN" dirty="0">
                <a:solidFill>
                  <a:srgbClr val="666666"/>
                </a:solidFill>
                <a:latin typeface="FrutigerNext LT Regular" pitchFamily="34" charset="0"/>
                <a:ea typeface="MS PGothic" pitchFamily="34" charset="-128"/>
              </a:rPr>
              <a:t>22. Oct. 2008</a:t>
            </a:r>
            <a:endParaRPr lang="en-US" altLang="zh-CN" sz="1900" dirty="0">
              <a:solidFill>
                <a:srgbClr val="000000"/>
              </a:solidFill>
              <a:latin typeface="Arial" charset="0"/>
              <a:ea typeface="MS PGothic" pitchFamily="34" charset="-128"/>
            </a:endParaRPr>
          </a:p>
        </p:txBody>
      </p:sp>
      <p:sp>
        <p:nvSpPr>
          <p:cNvPr id="5" name="Text Box 15"/>
          <p:cNvSpPr txBox="1">
            <a:spLocks noChangeArrowheads="1"/>
          </p:cNvSpPr>
          <p:nvPr/>
        </p:nvSpPr>
        <p:spPr bwMode="auto">
          <a:xfrm>
            <a:off x="652948" y="4654665"/>
            <a:ext cx="2152610" cy="222730"/>
          </a:xfrm>
          <a:prstGeom prst="rect">
            <a:avLst/>
          </a:prstGeom>
          <a:noFill/>
          <a:ln w="9525">
            <a:noFill/>
            <a:miter lim="800000"/>
            <a:headEnd/>
            <a:tailEnd/>
          </a:ln>
        </p:spPr>
        <p:txBody>
          <a:bodyPr wrap="none" lIns="68071" tIns="34043" rIns="68071" bIns="34043">
            <a:spAutoFit/>
          </a:bodyPr>
          <a:lstStyle/>
          <a:p>
            <a:pPr eaLnBrk="0" hangingPunct="0">
              <a:defRPr/>
            </a:pPr>
            <a:r>
              <a:rPr lang="en-US" altLang="zh-CN" sz="1000" dirty="0">
                <a:solidFill>
                  <a:srgbClr val="000000"/>
                </a:solidFill>
                <a:latin typeface="FrutigerNext LT Bold" charset="0"/>
                <a:ea typeface="MS PGothic" pitchFamily="34" charset="-128"/>
              </a:rPr>
              <a:t>HUAWEI TECHNOLOGIES Co., Ltd.</a:t>
            </a:r>
            <a:endParaRPr lang="en-US" altLang="zh-CN" sz="1900" dirty="0">
              <a:solidFill>
                <a:srgbClr val="000000"/>
              </a:solidFill>
              <a:latin typeface="Arial" charset="0"/>
              <a:ea typeface="MS PGothic" pitchFamily="34" charset="-128"/>
            </a:endParaRPr>
          </a:p>
        </p:txBody>
      </p:sp>
      <p:sp>
        <p:nvSpPr>
          <p:cNvPr id="6" name="Text Box 20"/>
          <p:cNvSpPr txBox="1">
            <a:spLocks noChangeArrowheads="1"/>
          </p:cNvSpPr>
          <p:nvPr/>
        </p:nvSpPr>
        <p:spPr bwMode="auto">
          <a:xfrm>
            <a:off x="7246392" y="2988134"/>
            <a:ext cx="1504502" cy="244929"/>
          </a:xfrm>
          <a:prstGeom prst="rect">
            <a:avLst/>
          </a:prstGeom>
          <a:noFill/>
          <a:ln w="9525">
            <a:noFill/>
            <a:miter lim="800000"/>
            <a:headEnd/>
            <a:tailEnd/>
          </a:ln>
          <a:effectLst/>
        </p:spPr>
        <p:txBody>
          <a:bodyPr lIns="79459" tIns="39722" rIns="79459" bIns="39722"/>
          <a:lstStyle/>
          <a:p>
            <a:pPr algn="ctr">
              <a:lnSpc>
                <a:spcPct val="140000"/>
              </a:lnSpc>
              <a:defRPr/>
            </a:pPr>
            <a:r>
              <a:rPr lang="en-US" altLang="zh-CN" sz="700" b="1" dirty="0" err="1">
                <a:solidFill>
                  <a:prstClr val="white"/>
                </a:solidFill>
                <a:latin typeface="FrutigerNext LT Medium" pitchFamily="34" charset="0"/>
                <a:ea typeface="黑体"/>
              </a:rPr>
              <a:t>www.huawei.com</a:t>
            </a:r>
            <a:endParaRPr lang="en-US" altLang="zh-CN" sz="700" b="1" dirty="0">
              <a:solidFill>
                <a:prstClr val="white"/>
              </a:solidFill>
              <a:latin typeface="FrutigerNext LT Medium" pitchFamily="34" charset="0"/>
              <a:ea typeface="黑体"/>
            </a:endParaRPr>
          </a:p>
        </p:txBody>
      </p:sp>
      <p:sp>
        <p:nvSpPr>
          <p:cNvPr id="7" name="Rectangle 22"/>
          <p:cNvSpPr>
            <a:spLocks noChangeArrowheads="1"/>
          </p:cNvSpPr>
          <p:nvPr/>
        </p:nvSpPr>
        <p:spPr bwMode="auto">
          <a:xfrm>
            <a:off x="4202002" y="4654665"/>
            <a:ext cx="1434465" cy="222730"/>
          </a:xfrm>
          <a:prstGeom prst="rect">
            <a:avLst/>
          </a:prstGeom>
          <a:noFill/>
          <a:ln w="9525" algn="ctr">
            <a:noFill/>
            <a:miter lim="800000"/>
            <a:headEnd/>
            <a:tailEnd/>
          </a:ln>
          <a:effectLst/>
        </p:spPr>
        <p:txBody>
          <a:bodyPr wrap="none" lIns="68071" tIns="34043" rIns="68071" bIns="34043">
            <a:spAutoFit/>
          </a:bodyPr>
          <a:lstStyle/>
          <a:p>
            <a:pPr eaLnBrk="0" hangingPunct="0">
              <a:defRPr/>
            </a:pPr>
            <a:r>
              <a:rPr lang="en-US" altLang="zh-CN" sz="1000" dirty="0">
                <a:solidFill>
                  <a:srgbClr val="000000"/>
                </a:solidFill>
                <a:latin typeface="FrutigerNext LT Bold" pitchFamily="1" charset="0"/>
                <a:ea typeface="ＭＳ Ｐゴシック" pitchFamily="34" charset="-128"/>
              </a:rPr>
              <a:t>HUAWEI Confidential </a:t>
            </a:r>
          </a:p>
        </p:txBody>
      </p:sp>
      <p:sp>
        <p:nvSpPr>
          <p:cNvPr id="8" name="Rectangle 23"/>
          <p:cNvSpPr>
            <a:spLocks noChangeArrowheads="1"/>
          </p:cNvSpPr>
          <p:nvPr/>
        </p:nvSpPr>
        <p:spPr bwMode="auto">
          <a:xfrm>
            <a:off x="6419351" y="244964"/>
            <a:ext cx="2847316" cy="345750"/>
          </a:xfrm>
          <a:prstGeom prst="rect">
            <a:avLst/>
          </a:prstGeom>
          <a:noFill/>
          <a:ln w="9525" algn="ctr">
            <a:noFill/>
            <a:miter lim="800000"/>
            <a:headEnd/>
            <a:tailEnd/>
          </a:ln>
          <a:effectLst/>
        </p:spPr>
        <p:txBody>
          <a:bodyPr wrap="none" lIns="68071" tIns="34043" rIns="68071" bIns="34043">
            <a:spAutoFit/>
          </a:bodyPr>
          <a:lstStyle/>
          <a:p>
            <a:pPr eaLnBrk="0" hangingPunct="0">
              <a:defRPr/>
            </a:pPr>
            <a:r>
              <a:rPr lang="en-US" altLang="zh-CN" dirty="0">
                <a:solidFill>
                  <a:srgbClr val="666666"/>
                </a:solidFill>
                <a:latin typeface="FrutigerNext LT Regular" pitchFamily="34" charset="0"/>
                <a:ea typeface="ＭＳ Ｐゴシック" pitchFamily="34" charset="-128"/>
              </a:rPr>
              <a:t>Security Level: Top Secret</a:t>
            </a:r>
          </a:p>
        </p:txBody>
      </p:sp>
    </p:spTree>
  </p:cSld>
  <p:clrMapOvr>
    <a:masterClrMapping/>
  </p:clrMapOvr>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icrosoft YaHei" pitchFamily="34" charset="-122"/>
                <a:ea typeface="Microsoft YaHei" pitchFamily="34" charset="-122"/>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1684" y="734776"/>
            <a:ext cx="8065274" cy="3859680"/>
          </a:xfrm>
        </p:spPr>
        <p:txBody>
          <a:bodyPr/>
          <a:lstStyle>
            <a:lvl1pPr>
              <a:defRPr b="0">
                <a:latin typeface="Microsoft YaHei" pitchFamily="34" charset="-122"/>
                <a:ea typeface="Microsoft YaHei" pitchFamily="34" charset="-122"/>
              </a:defRPr>
            </a:lvl1pPr>
            <a:lvl2pPr>
              <a:defRPr>
                <a:latin typeface="Microsoft YaHei" pitchFamily="34" charset="-122"/>
                <a:ea typeface="Microsoft YaHei" pitchFamily="34" charset="-122"/>
              </a:defRPr>
            </a:lvl2pPr>
            <a:lvl3pPr>
              <a:defRPr>
                <a:latin typeface="Microsoft YaHei" pitchFamily="34" charset="-122"/>
                <a:ea typeface="Microsoft YaHei" pitchFamily="34" charset="-122"/>
              </a:defRPr>
            </a:lvl3pPr>
            <a:lvl4pPr>
              <a:defRPr>
                <a:latin typeface="Microsoft YaHei" pitchFamily="34" charset="-122"/>
                <a:ea typeface="Microsoft YaHei" pitchFamily="34" charset="-122"/>
              </a:defRPr>
            </a:lvl4pPr>
            <a:lvl5pPr>
              <a:defRPr>
                <a:latin typeface="Microsoft YaHei" pitchFamily="34" charset="-122"/>
                <a:ea typeface="Microsoft YaHei"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9"/>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D5E8E8DD-49BD-41DF-9BDF-0932466122C8}"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21684" y="47980"/>
            <a:ext cx="8065274" cy="57966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21684" y="734776"/>
            <a:ext cx="8065274" cy="3859680"/>
          </a:xfrm>
        </p:spPr>
        <p:txBody>
          <a:bodyPr/>
          <a:lstStyle/>
          <a:p>
            <a:pPr lvl="0"/>
            <a:endParaRPr 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5A0ECBA4-5B02-4912-B865-6DBC482ABB2B}"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1662" y="1200154"/>
            <a:ext cx="3966662" cy="3394302"/>
          </a:xfrm>
        </p:spPr>
        <p:txBody>
          <a:bodyPr/>
          <a:lstStyle>
            <a:lvl1pPr>
              <a:defRPr sz="1900"/>
            </a:lvl1pPr>
            <a:lvl2pPr>
              <a:defRPr sz="19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18914" y="1200154"/>
            <a:ext cx="3968022" cy="3394302"/>
          </a:xfrm>
        </p:spPr>
        <p:txBody>
          <a:bodyPr/>
          <a:lstStyle>
            <a:lvl1pPr>
              <a:defRPr sz="1900"/>
            </a:lvl1pPr>
            <a:lvl2pPr>
              <a:defRPr sz="19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de-DE">
              <a:solidFill>
                <a:srgbClr val="000000"/>
              </a:solidFill>
            </a:endParaRPr>
          </a:p>
          <a:p>
            <a:pPr>
              <a:defRPr/>
            </a:pPr>
            <a:r>
              <a:rPr lang="de-DE">
                <a:solidFill>
                  <a:srgbClr val="000000"/>
                </a:solidFill>
              </a:rPr>
              <a:t>Page </a:t>
            </a:r>
            <a:fld id="{70F9AE08-77EF-494B-BAD3-04AA51621AF9}" type="slidenum">
              <a:rPr lang="de-DE">
                <a:solidFill>
                  <a:srgbClr val="000000"/>
                </a:solidFill>
              </a:rPr>
              <a:pPr>
                <a:defRPr/>
              </a:pPr>
              <a:t>‹#›</a:t>
            </a:fld>
            <a:endParaRPr lang="en-GB">
              <a:solidFill>
                <a:srgbClr val="000000"/>
              </a:solidFill>
            </a:endParaRPr>
          </a:p>
        </p:txBody>
      </p:sp>
    </p:spTree>
  </p:cSld>
  <p:clrMapOvr>
    <a:masterClrMapping/>
  </p:clrMapOvr>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26" y="3305518"/>
            <a:ext cx="7772808" cy="1021556"/>
          </a:xfrm>
        </p:spPr>
        <p:txBody>
          <a:bodyPr anchor="t"/>
          <a:lstStyle>
            <a:lvl1pPr algn="l">
              <a:defRPr sz="2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26" y="2179868"/>
            <a:ext cx="7772808" cy="1125651"/>
          </a:xfrm>
        </p:spPr>
        <p:txBody>
          <a:bodyPr anchor="b"/>
          <a:lstStyle>
            <a:lvl1pPr marL="0" indent="0">
              <a:buNone/>
              <a:defRPr sz="1300"/>
            </a:lvl1pPr>
            <a:lvl2pPr marL="292340" indent="0">
              <a:buNone/>
              <a:defRPr sz="1100"/>
            </a:lvl2pPr>
            <a:lvl3pPr marL="584690" indent="0">
              <a:buNone/>
              <a:defRPr sz="1000"/>
            </a:lvl3pPr>
            <a:lvl4pPr marL="877034" indent="0">
              <a:buNone/>
              <a:defRPr sz="900"/>
            </a:lvl4pPr>
            <a:lvl5pPr marL="1169375" indent="0">
              <a:buNone/>
              <a:defRPr sz="900"/>
            </a:lvl5pPr>
            <a:lvl6pPr marL="1461723" indent="0">
              <a:buNone/>
              <a:defRPr sz="900"/>
            </a:lvl6pPr>
            <a:lvl7pPr marL="1754060" indent="0">
              <a:buNone/>
              <a:defRPr sz="900"/>
            </a:lvl7pPr>
            <a:lvl8pPr marL="2046408" indent="0">
              <a:buNone/>
              <a:defRPr sz="900"/>
            </a:lvl8pPr>
            <a:lvl9pPr marL="2338747" indent="0">
              <a:buNone/>
              <a:defRPr sz="900"/>
            </a:lvl9pPr>
          </a:lstStyle>
          <a:p>
            <a:pPr lvl="0"/>
            <a:r>
              <a:rPr lang="zh-CN" altLang="en-US" smtClean="0"/>
              <a:t>单击此处编辑母版文本样式</a:t>
            </a:r>
          </a:p>
        </p:txBody>
      </p:sp>
    </p:spTree>
  </p:cSld>
  <p:clrMapOvr>
    <a:masterClrMapping/>
  </p:clrMapOvr>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r>
              <a:rPr lang="de-DE">
                <a:solidFill>
                  <a:srgbClr val="000000"/>
                </a:solidFill>
              </a:rPr>
              <a:t>Page </a:t>
            </a:r>
            <a:fld id="{DD23C642-8E4F-4C89-AEDC-CB5D17A6CE28}" type="slidenum">
              <a:rPr lang="de-DE">
                <a:solidFill>
                  <a:srgbClr val="000000"/>
                </a:solidFill>
              </a:rPr>
              <a:pPr/>
              <a:t>‹#›</a:t>
            </a:fld>
            <a:endParaRPr lang="en-GB">
              <a:solidFill>
                <a:srgbClr val="000000"/>
              </a:solidFill>
            </a:endParaRPr>
          </a:p>
        </p:txBody>
      </p:sp>
    </p:spTree>
  </p:cSld>
  <p:clrMapOvr>
    <a:masterClrMapping/>
  </p:clrMapOvr>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2465" y="322670"/>
            <a:ext cx="7745412" cy="653653"/>
          </a:xfrm>
          <a:prstGeom prst="rect">
            <a:avLst/>
          </a:prstGeom>
        </p:spPr>
        <p:txBody>
          <a:bodyPr/>
          <a:lstStyle>
            <a:lvl1pPr>
              <a:defRPr sz="24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r>
              <a:rPr lang="de-DE" altLang="zh-CN">
                <a:solidFill>
                  <a:srgbClr val="000000"/>
                </a:solidFill>
              </a:rPr>
              <a:t>Page </a:t>
            </a:r>
            <a:fld id="{C578C168-8871-4B2A-8E92-5D6B437B37B2}"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276764305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889007" y="163292"/>
            <a:ext cx="7581900" cy="706041"/>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8002" y="1200150"/>
            <a:ext cx="8128000" cy="1619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8002" y="2933702"/>
            <a:ext cx="8128000" cy="1619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152400" y="4914900"/>
            <a:ext cx="8839200" cy="114300"/>
          </a:xfrm>
          <a:prstGeom prst="rect">
            <a:avLst/>
          </a:prstGeom>
        </p:spPr>
        <p:txBody>
          <a:bodyPr lIns="81176" tIns="40584" rIns="81176" bIns="40584"/>
          <a:lstStyle>
            <a:lvl1pPr algn="r">
              <a:defRPr sz="1600" b="1" dirty="0">
                <a:solidFill>
                  <a:srgbClr val="000000"/>
                </a:solidFill>
                <a:latin typeface="Arial" charset="0"/>
                <a:ea typeface="华文细黑"/>
              </a:defRPr>
            </a:lvl1pPr>
          </a:lstStyle>
          <a:p>
            <a:pPr>
              <a:defRPr/>
            </a:pPr>
            <a:r>
              <a:rPr lang="en-US" altLang="zh-CN" dirty="0"/>
              <a:t>	</a:t>
            </a:r>
            <a:r>
              <a:rPr lang="en-US" altLang="zh-CN" sz="2200" dirty="0">
                <a:cs typeface="Times New Roman" pitchFamily="18" charset="0"/>
              </a:rPr>
              <a:t>–</a:t>
            </a:r>
            <a:r>
              <a:rPr lang="en-US" altLang="zh-CN" sz="2200" dirty="0"/>
              <a:t>  </a:t>
            </a:r>
            <a:fld id="{47533B11-880A-4DF0-A7C1-5A76E2410A3F}" type="slidenum">
              <a:rPr lang="en-US" altLang="zh-CN" sz="2200"/>
              <a:pPr>
                <a:defRPr/>
              </a:pPr>
              <a:t>‹#›</a:t>
            </a:fld>
            <a:r>
              <a:rPr lang="en-US" altLang="zh-CN" sz="2200" dirty="0"/>
              <a:t> –</a:t>
            </a:r>
          </a:p>
        </p:txBody>
      </p:sp>
    </p:spTree>
  </p:cSld>
  <p:clrMapOvr>
    <a:masterClrMapping/>
  </p:clrMapOvr>
  <p:transition>
    <p:wipe dir="r"/>
  </p:transition>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608251" y="1138239"/>
            <a:ext cx="7851318" cy="3055144"/>
          </a:xfrm>
          <a:prstGeom prst="rect">
            <a:avLst/>
          </a:prstGeom>
        </p:spPr>
        <p:txBody>
          <a:bodyPr lIns="68392" tIns="34194" rIns="68392" bIns="34194"/>
          <a:lstStyle>
            <a:lvl1pPr>
              <a:defRPr baseline="0">
                <a:solidFill>
                  <a:schemeClr val="tx1"/>
                </a:solidFill>
                <a:latin typeface="微软雅黑" pitchFamily="34" charset="-122"/>
                <a:ea typeface="微软雅黑" pitchFamily="34" charset="-122"/>
              </a:defRPr>
            </a:lvl1pPr>
            <a:lvl2pPr>
              <a:defRPr baseline="0">
                <a:solidFill>
                  <a:schemeClr val="tx1"/>
                </a:solidFill>
              </a:defRPr>
            </a:lvl2pPr>
            <a:lvl3pPr>
              <a:defRPr baseline="0">
                <a:solidFill>
                  <a:schemeClr val="tx1"/>
                </a:solidFill>
              </a:defRPr>
            </a:lvl3pPr>
            <a:lvl4pPr>
              <a:defRPr baseline="0">
                <a:solidFill>
                  <a:schemeClr val="tx1"/>
                </a:solidFill>
              </a:defRPr>
            </a:lvl4pPr>
            <a:lvl5pPr>
              <a:defRPr baseline="0">
                <a:solidFill>
                  <a:schemeClr val="tx1"/>
                </a:solidFill>
              </a:defRPr>
            </a:lvl5pPr>
          </a:lstStyle>
          <a:p>
            <a:pPr lvl="0"/>
            <a:r>
              <a:rPr lang="zh-CN" altLang="en-US" dirty="0" smtClean="0"/>
              <a:t>击此处编辑目录文本样式</a:t>
            </a:r>
          </a:p>
        </p:txBody>
      </p:sp>
      <p:sp>
        <p:nvSpPr>
          <p:cNvPr id="3" name="标题 2"/>
          <p:cNvSpPr>
            <a:spLocks noGrp="1"/>
          </p:cNvSpPr>
          <p:nvPr>
            <p:ph type="title"/>
          </p:nvPr>
        </p:nvSpPr>
        <p:spPr>
          <a:xfrm>
            <a:off x="628505" y="273844"/>
            <a:ext cx="7887027" cy="994172"/>
          </a:xfrm>
          <a:prstGeom prst="rect">
            <a:avLst/>
          </a:prstGeom>
        </p:spPr>
        <p:txBody>
          <a:bodyPr lIns="68392" tIns="34194" rIns="68392" bIns="34194"/>
          <a:lstStyle/>
          <a:p>
            <a:r>
              <a:rPr lang="zh-CN" altLang="en-US" smtClean="0"/>
              <a:t>单击此处编辑母版标题样式</a:t>
            </a:r>
            <a:endParaRPr lang="zh-CN" altLang="en-US"/>
          </a:p>
        </p:txBody>
      </p:sp>
      <p:pic>
        <p:nvPicPr>
          <p:cNvPr id="7" name="Picture 9" descr="8"/>
          <p:cNvPicPr>
            <a:picLocks noChangeAspect="1" noChangeArrowheads="1"/>
          </p:cNvPicPr>
          <p:nvPr userDrawn="1"/>
        </p:nvPicPr>
        <p:blipFill>
          <a:blip r:embed="rId2" cstate="screen"/>
          <a:srcRect/>
          <a:stretch>
            <a:fillRect/>
          </a:stretch>
        </p:blipFill>
        <p:spPr bwMode="auto">
          <a:xfrm>
            <a:off x="55151" y="4823238"/>
            <a:ext cx="981638" cy="234553"/>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788" y="206375"/>
            <a:ext cx="8229600" cy="857250"/>
          </a:xfrm>
          <a:prstGeom prst="rect">
            <a:avLst/>
          </a:prstGeom>
        </p:spPr>
        <p:txBody>
          <a:bodyPr lIns="68392" tIns="34194" rIns="68392" bIns="34194"/>
          <a:lstStyle>
            <a:lvl1pPr>
              <a:defRPr b="1">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585788" y="1200161"/>
            <a:ext cx="8229600" cy="3394075"/>
          </a:xfrm>
          <a:prstGeom prst="rect">
            <a:avLst/>
          </a:prstGeom>
        </p:spPr>
        <p:txBody>
          <a:bodyPr lIns="68392" tIns="34194" rIns="68392" bIns="34194"/>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pic>
        <p:nvPicPr>
          <p:cNvPr id="6" name="Picture 9" descr="8"/>
          <p:cNvPicPr>
            <a:picLocks noChangeAspect="1" noChangeArrowheads="1"/>
          </p:cNvPicPr>
          <p:nvPr userDrawn="1"/>
        </p:nvPicPr>
        <p:blipFill>
          <a:blip r:embed="rId2" cstate="screen"/>
          <a:srcRect/>
          <a:stretch>
            <a:fillRect/>
          </a:stretch>
        </p:blipFill>
        <p:spPr bwMode="auto">
          <a:xfrm>
            <a:off x="55151" y="4823238"/>
            <a:ext cx="981638" cy="234553"/>
          </a:xfrm>
          <a:prstGeom prst="rect">
            <a:avLst/>
          </a:prstGeom>
          <a:noFill/>
          <a:ln w="9525">
            <a:noFill/>
            <a:miter lim="800000"/>
            <a:headEnd/>
            <a:tailEnd/>
          </a:ln>
        </p:spPr>
      </p:pic>
    </p:spTree>
    <p:extLst>
      <p:ext uri="{BB962C8B-B14F-4D97-AF65-F5344CB8AC3E}">
        <p14:creationId xmlns:p14="http://schemas.microsoft.com/office/powerpoint/2010/main" xmlns="" val="209317811"/>
      </p:ext>
    </p:extLst>
  </p:cSld>
  <p:clrMapOvr>
    <a:masterClrMapping/>
  </p:clrMapOvr>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086" y="571501"/>
            <a:ext cx="7070472" cy="1100138"/>
          </a:xfrm>
          <a:prstGeom prst="rect">
            <a:avLst/>
          </a:prstGeom>
        </p:spPr>
        <p:txBody>
          <a:bodyPr lIns="68392" tIns="34194" rIns="68392" bIns="34194"/>
          <a:lstStyle>
            <a:lvl1pPr marL="0" marR="0" indent="0" algn="l" defTabSz="683924" rtl="0" eaLnBrk="0" fontAlgn="base" latinLnBrk="0" hangingPunct="0">
              <a:lnSpc>
                <a:spcPct val="100000"/>
              </a:lnSpc>
              <a:spcBef>
                <a:spcPct val="0"/>
              </a:spcBef>
              <a:spcAft>
                <a:spcPct val="0"/>
              </a:spcAft>
              <a:buClrTx/>
              <a:buSzTx/>
              <a:buFontTx/>
              <a:buNone/>
              <a:tabLst/>
              <a:defRPr sz="3300" b="0" baseline="0">
                <a:solidFill>
                  <a:schemeClr val="tx1">
                    <a:lumMod val="75000"/>
                    <a:lumOff val="25000"/>
                  </a:schemeClr>
                </a:solidFill>
                <a:latin typeface="FrutigerNext LT Medium" pitchFamily="34" charset="0"/>
                <a:ea typeface="微软雅黑" pitchFamily="34" charset="-122"/>
              </a:defRPr>
            </a:lvl1pPr>
          </a:lstStyle>
          <a:p>
            <a:pPr marL="0" marR="0" lvl="0" indent="0" defTabSz="683924" rtl="0" eaLnBrk="0" fontAlgn="base" latinLnBrk="0" hangingPunct="0">
              <a:lnSpc>
                <a:spcPct val="100000"/>
              </a:lnSpc>
              <a:spcBef>
                <a:spcPct val="0"/>
              </a:spcBef>
              <a:spcAft>
                <a:spcPct val="0"/>
              </a:spcAft>
              <a:tabLst/>
              <a:defRPr/>
            </a:pPr>
            <a:r>
              <a:rPr lang="en-US" altLang="zh-CN" dirty="0" smtClean="0"/>
              <a:t>HEADLINE TEXT TO BE PLACED HERE</a:t>
            </a:r>
            <a: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t/>
            </a:r>
            <a:br>
              <a:rPr kumimoji="0" lang="zh-CN" altLang="en-US" sz="2100" b="0" i="0" u="none" strike="noStrike" kern="0" cap="none" spc="0" normalizeH="0" baseline="0" noProof="0" dirty="0" smtClean="0">
                <a:ln>
                  <a:noFill/>
                </a:ln>
                <a:solidFill>
                  <a:schemeClr val="tx1">
                    <a:lumMod val="75000"/>
                    <a:lumOff val="25000"/>
                  </a:schemeClr>
                </a:solidFill>
                <a:effectLst/>
                <a:uLnTx/>
                <a:uFillTx/>
                <a:latin typeface="FrutigerNext LT Medium" pitchFamily="34" charset="0"/>
                <a:ea typeface="微软雅黑" pitchFamily="34" charset="-122"/>
                <a:cs typeface="+mj-cs"/>
              </a:rPr>
            </a:br>
            <a:endParaRPr lang="zh-CN" altLang="en-US" dirty="0"/>
          </a:p>
        </p:txBody>
      </p:sp>
    </p:spTree>
    <p:extLst>
      <p:ext uri="{BB962C8B-B14F-4D97-AF65-F5344CB8AC3E}">
        <p14:creationId xmlns:p14="http://schemas.microsoft.com/office/powerpoint/2010/main" xmlns="" val="1925867237"/>
      </p:ext>
    </p:extLst>
  </p:cSld>
  <p:clrMapOvr>
    <a:masterClrMapping/>
  </p:clrMapOvr>
  <p:transition advClick="0" advTm="8000">
    <p:fade thruBlk="1"/>
  </p:transition>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1570" y="366015"/>
            <a:ext cx="7825395" cy="461665"/>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spAutoFit/>
          </a:bodyPr>
          <a:lstStyle>
            <a:lvl1pPr marL="0" indent="0">
              <a:buFont typeface="Arial" pitchFamily="34" charset="0"/>
              <a:buNone/>
              <a:defRPr lang="zh-CN" altLang="en-US" sz="3000" b="0" dirty="0">
                <a:solidFill>
                  <a:srgbClr val="CC0000"/>
                </a:solidFill>
                <a:latin typeface="FrutigerNext LT Regular" pitchFamily="34" charset="0"/>
                <a:ea typeface="黑体" pitchFamily="49" charset="-122"/>
              </a:defRPr>
            </a:lvl1pPr>
          </a:lstStyle>
          <a:p>
            <a:pPr lvl="0"/>
            <a:r>
              <a:rPr lang="en-US" altLang="zh-CN" dirty="0" smtClean="0"/>
              <a:t>HEADLINE TEXT TO BE PLACED HERE</a:t>
            </a:r>
            <a:endParaRPr lang="zh-CN" altLang="en-US" dirty="0"/>
          </a:p>
        </p:txBody>
      </p:sp>
    </p:spTree>
  </p:cSld>
  <p:clrMapOvr>
    <a:masterClrMapping/>
  </p:clrMapOvr>
  <p:timing>
    <p:tnLst>
      <p:par>
        <p:cTn id="1" dur="indefinite" restart="never" nodeType="tmRoot"/>
      </p:par>
    </p:tn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57200" y="0"/>
            <a:ext cx="8229600" cy="762000"/>
          </a:xfrm>
          <a:prstGeom prst="rect">
            <a:avLst/>
          </a:prstGeom>
        </p:spPr>
        <p:txBody>
          <a:bodyPr vert="horz" lIns="91200" tIns="45609" rIns="91200" bIns="45609" rtlCol="0" anchor="ctr">
            <a:normAutofit/>
          </a:bodyPr>
          <a:lstStyle>
            <a:lvl1pPr>
              <a:defRPr>
                <a:latin typeface="Arial"/>
                <a:cs typeface="Arial"/>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6553200" y="4849974"/>
            <a:ext cx="2133600" cy="273844"/>
          </a:xfrm>
          <a:prstGeom prst="rect">
            <a:avLst/>
          </a:prstGeom>
        </p:spPr>
        <p:txBody>
          <a:bodyPr vert="horz" lIns="91200" tIns="45609" rIns="91200" bIns="45609" rtlCol="0" anchor="ctr"/>
          <a:lstStyle>
            <a:lvl1pPr algn="r">
              <a:defRPr sz="800">
                <a:solidFill>
                  <a:schemeClr val="tx1"/>
                </a:solidFill>
              </a:defRPr>
            </a:lvl1pPr>
          </a:lstStyle>
          <a:p>
            <a:pPr>
              <a:buClr>
                <a:srgbClr val="CC9900"/>
              </a:buClr>
              <a:buFont typeface="Wingdings" pitchFamily="2" charset="2"/>
              <a:buChar char="n"/>
            </a:pPr>
            <a:r>
              <a:rPr lang="en-US" b="1" dirty="0" smtClean="0">
                <a:solidFill>
                  <a:srgbClr val="000000"/>
                </a:solidFill>
                <a:latin typeface="Arial" charset="0"/>
              </a:rPr>
              <a:t>Page </a:t>
            </a:r>
            <a:fld id="{3C1B2A0A-8F71-0647-B921-0CE0F4746A46}" type="slidenum">
              <a:rPr lang="en-US" b="1" smtClean="0">
                <a:solidFill>
                  <a:srgbClr val="000000"/>
                </a:solidFill>
                <a:latin typeface="Arial" charset="0"/>
              </a:rPr>
              <a:pPr>
                <a:buClr>
                  <a:srgbClr val="CC9900"/>
                </a:buClr>
                <a:buFont typeface="Wingdings" pitchFamily="2" charset="2"/>
                <a:buChar char="n"/>
              </a:pPr>
              <a:t>‹#›</a:t>
            </a:fld>
            <a:endParaRPr lang="en-US" b="1" dirty="0">
              <a:solidFill>
                <a:srgbClr val="000000"/>
              </a:solidFill>
              <a:latin typeface="Arial" charset="0"/>
            </a:endParaRPr>
          </a:p>
        </p:txBody>
      </p:sp>
      <p:sp>
        <p:nvSpPr>
          <p:cNvPr id="9" name="Text Placeholder 17"/>
          <p:cNvSpPr>
            <a:spLocks noGrp="1"/>
          </p:cNvSpPr>
          <p:nvPr>
            <p:ph type="body" sz="quarter" idx="10" hasCustomPrompt="1"/>
          </p:nvPr>
        </p:nvSpPr>
        <p:spPr>
          <a:xfrm>
            <a:off x="1301940" y="4964450"/>
            <a:ext cx="2717748" cy="196805"/>
          </a:xfrm>
          <a:prstGeom prst="rect">
            <a:avLst/>
          </a:prstGeom>
        </p:spPr>
        <p:txBody>
          <a:bodyPr vert="horz" lIns="91200" tIns="45609" rIns="91200" bIns="45609"/>
          <a:lstStyle>
            <a:lvl1pPr>
              <a:buNone/>
              <a:defRPr sz="700" baseline="0">
                <a:latin typeface="Arial"/>
                <a:cs typeface="Arial"/>
              </a:defRPr>
            </a:lvl1pPr>
            <a:lvl2pPr>
              <a:defRPr sz="600">
                <a:latin typeface="Arial"/>
                <a:cs typeface="Arial"/>
              </a:defRPr>
            </a:lvl2pPr>
            <a:lvl3pPr>
              <a:defRPr sz="600">
                <a:latin typeface="Arial"/>
                <a:cs typeface="Arial"/>
              </a:defRPr>
            </a:lvl3pPr>
            <a:lvl4pPr>
              <a:defRPr sz="600">
                <a:latin typeface="Arial"/>
                <a:cs typeface="Arial"/>
              </a:defRPr>
            </a:lvl4pPr>
            <a:lvl5pPr>
              <a:defRPr sz="600">
                <a:latin typeface="Arial"/>
                <a:cs typeface="Arial"/>
              </a:defRPr>
            </a:lvl5pPr>
          </a:lstStyle>
          <a:p>
            <a:pPr lvl="0"/>
            <a:r>
              <a:rPr lang="en-US" dirty="0" smtClean="0"/>
              <a:t>© Hortonworks Inc. 2015. </a:t>
            </a:r>
          </a:p>
        </p:txBody>
      </p:sp>
      <p:sp>
        <p:nvSpPr>
          <p:cNvPr id="10" name="Footer Placeholder 4"/>
          <p:cNvSpPr>
            <a:spLocks noGrp="1"/>
          </p:cNvSpPr>
          <p:nvPr>
            <p:ph type="ftr" sz="quarter" idx="3"/>
          </p:nvPr>
        </p:nvSpPr>
        <p:spPr>
          <a:xfrm>
            <a:off x="1301940" y="4840163"/>
            <a:ext cx="2895600" cy="199005"/>
          </a:xfrm>
          <a:prstGeom prst="rect">
            <a:avLst/>
          </a:prstGeom>
        </p:spPr>
        <p:txBody>
          <a:bodyPr vert="horz" lIns="91200" tIns="45609" rIns="91200" bIns="45609" rtlCol="0" anchor="ctr"/>
          <a:lstStyle>
            <a:lvl1pPr algn="l">
              <a:defRPr sz="800">
                <a:solidFill>
                  <a:schemeClr val="tx1"/>
                </a:solidFill>
              </a:defRPr>
            </a:lvl1pPr>
          </a:lstStyle>
          <a:p>
            <a:pPr>
              <a:buClr>
                <a:srgbClr val="CC9900"/>
              </a:buClr>
              <a:buFont typeface="Wingdings" pitchFamily="2" charset="2"/>
              <a:buChar char="n"/>
            </a:pPr>
            <a:r>
              <a:rPr lang="en-US" b="1" smtClean="0">
                <a:solidFill>
                  <a:srgbClr val="000000"/>
                </a:solidFill>
                <a:latin typeface="Arial" charset="0"/>
              </a:rPr>
              <a:t>Hive &amp; HBase For Transaction Processing</a:t>
            </a:r>
            <a:endParaRPr lang="en-US" b="1" dirty="0">
              <a:solidFill>
                <a:srgbClr val="000000"/>
              </a:solidFill>
              <a:latin typeface="Arial" charset="0"/>
            </a:endParaRPr>
          </a:p>
        </p:txBody>
      </p:sp>
      <p:sp>
        <p:nvSpPr>
          <p:cNvPr id="16" name="Text Placeholder 15"/>
          <p:cNvSpPr>
            <a:spLocks noGrp="1"/>
          </p:cNvSpPr>
          <p:nvPr>
            <p:ph type="body" sz="quarter" idx="11"/>
          </p:nvPr>
        </p:nvSpPr>
        <p:spPr>
          <a:xfrm>
            <a:off x="457200" y="873920"/>
            <a:ext cx="8229600" cy="3715941"/>
          </a:xfrm>
          <a:prstGeom prst="rect">
            <a:avLst/>
          </a:prstGeom>
        </p:spPr>
        <p:txBody>
          <a:bodyPr vert="horz" lIns="91200" tIns="45609" rIns="91200" bIns="45609"/>
          <a:lstStyle>
            <a:lvl1pPr marL="167833" indent="-167833">
              <a:buClr>
                <a:srgbClr val="69BE28"/>
              </a:buClr>
              <a:defRPr sz="1800" b="1" i="0">
                <a:latin typeface="Arial"/>
                <a:cs typeface="Arial"/>
              </a:defRPr>
            </a:lvl1pPr>
            <a:lvl2pPr marL="565256" indent="-167833">
              <a:buFont typeface="Lucida Grande"/>
              <a:buChar char="–"/>
              <a:defRPr sz="1600"/>
            </a:lvl2pPr>
            <a:lvl3pPr marL="1078265" indent="-166246">
              <a:buFont typeface="Lucida Grande"/>
              <a:buChar char="–"/>
              <a:defRPr sz="1400"/>
            </a:lvl3pPr>
            <a:lvl4pPr marL="1539019" indent="-171007">
              <a:defRPr sz="1400"/>
            </a:lvl4pPr>
            <a:lvl5pPr marL="1999776" indent="-175751">
              <a:buFont typeface="Lucida Grande"/>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748" y="252611"/>
            <a:ext cx="7841174" cy="569751"/>
          </a:xfrm>
          <a:prstGeom prst="rect">
            <a:avLst/>
          </a:prstGeom>
          <a:noFill/>
          <a:ln w="9525" algn="ctr">
            <a:noFill/>
            <a:miter lim="800000"/>
            <a:headEnd/>
            <a:tailEnd/>
          </a:ln>
          <a:effectLst/>
        </p:spPr>
        <p:txBody>
          <a:bodyPr vert="horz" wrap="square" lIns="68454" tIns="34227" rIns="68454" bIns="34227" numCol="1" anchor="ctr" anchorCtr="0" compatLnSpc="1">
            <a:prstTxWarp prst="textNoShape">
              <a:avLst/>
            </a:prstTxWarp>
          </a:bodyPr>
          <a:lstStyle>
            <a:lvl1pPr marL="0" indent="0">
              <a:buFont typeface="Arial" pitchFamily="34" charset="0"/>
              <a:buNone/>
              <a:defRPr lang="zh-CN" altLang="en-US" sz="3000" b="0" dirty="0">
                <a:solidFill>
                  <a:srgbClr val="CC0000"/>
                </a:solidFill>
                <a:latin typeface="FrutigerNext LT Regular" pitchFamily="34" charset="0"/>
                <a:ea typeface="黑体" pitchFamily="49" charset="-122"/>
              </a:defRPr>
            </a:lvl1pPr>
          </a:lstStyle>
          <a:p>
            <a:pPr lvl="0"/>
            <a:r>
              <a:rPr lang="en-US" altLang="zh-CN" dirty="0" smtClean="0"/>
              <a:t>HEADLINE TEXT TO BE PLACED</a:t>
            </a:r>
            <a:endParaRPr lang="zh-CN" altLang="en-US" dirty="0"/>
          </a:p>
        </p:txBody>
      </p:sp>
    </p:spTree>
  </p:cSld>
  <p:clrMapOvr>
    <a:masterClrMapping/>
  </p:clrMapOvr>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44016" y="338562"/>
            <a:ext cx="8492857" cy="559338"/>
          </a:xfrm>
          <a:prstGeom prst="rect">
            <a:avLst/>
          </a:prstGeom>
        </p:spPr>
        <p:txBody>
          <a:bodyPr lIns="91253" tIns="45633" rIns="91253" bIns="45633"/>
          <a:lstStyle>
            <a:lvl1pPr>
              <a:defRPr sz="24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3" name="Content Placeholder 3"/>
          <p:cNvSpPr>
            <a:spLocks noGrp="1"/>
          </p:cNvSpPr>
          <p:nvPr>
            <p:ph sz="quarter" idx="10"/>
          </p:nvPr>
        </p:nvSpPr>
        <p:spPr>
          <a:xfrm>
            <a:off x="345997" y="1062687"/>
            <a:ext cx="8452021" cy="3510083"/>
          </a:xfrm>
          <a:prstGeom prst="rect">
            <a:avLst/>
          </a:prstGeom>
        </p:spPr>
        <p:txBody>
          <a:bodyPr lIns="91253" tIns="45633" rIns="91253" bIns="45633"/>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timing>
    <p:tnLst>
      <p:par>
        <p:cT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748" y="252611"/>
            <a:ext cx="7841174" cy="569751"/>
          </a:xfrm>
          <a:prstGeom prst="rect">
            <a:avLst/>
          </a:prstGeom>
          <a:noFill/>
          <a:ln w="9525" algn="ctr">
            <a:noFill/>
            <a:miter lim="800000"/>
            <a:headEnd/>
            <a:tailEnd/>
          </a:ln>
          <a:effectLst/>
        </p:spPr>
        <p:txBody>
          <a:bodyPr vert="horz" wrap="square" lIns="68458" tIns="34229" rIns="68458" bIns="34229" numCol="1" anchor="ctr" anchorCtr="0" compatLnSpc="1">
            <a:prstTxWarp prst="textNoShape">
              <a:avLst/>
            </a:prstTxWarp>
          </a:bodyPr>
          <a:lstStyle>
            <a:lvl1pPr marL="0" indent="0">
              <a:buFont typeface="Arial" pitchFamily="34" charset="0"/>
              <a:buNone/>
              <a:defRPr lang="zh-CN" altLang="en-US" sz="3000" b="0" dirty="0">
                <a:solidFill>
                  <a:srgbClr val="CC0000"/>
                </a:solidFill>
                <a:latin typeface="FrutigerNext LT Regular" pitchFamily="34" charset="0"/>
                <a:ea typeface="黑体" pitchFamily="49" charset="-122"/>
              </a:defRPr>
            </a:lvl1pPr>
          </a:lstStyle>
          <a:p>
            <a:pPr lvl="0"/>
            <a:r>
              <a:rPr lang="en-US" altLang="zh-CN" dirty="0" smtClean="0"/>
              <a:t>HEADLINE TEXT TO BE PLACED</a:t>
            </a:r>
            <a:endParaRPr lang="zh-CN" alt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25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6027771" y="4786315"/>
            <a:ext cx="1057275" cy="825500"/>
          </a:xfrm>
        </p:spPr>
        <p:txBody>
          <a:bodyPr/>
          <a:lstStyle>
            <a:lvl1pPr eaLnBrk="0" hangingPunct="0">
              <a:lnSpc>
                <a:spcPct val="85000"/>
              </a:lnSpc>
              <a:defRPr sz="900" b="0" dirty="0">
                <a:solidFill>
                  <a:srgbClr val="080808"/>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51C19CB9-B276-4543-A8F3-6E7C249A53F1}" type="slidenum">
              <a:rPr lang="de-DE" altLang="zh-CN"/>
              <a:pPr>
                <a:defRPr/>
              </a:pPr>
              <a:t>‹#›</a:t>
            </a:fld>
            <a:endParaRPr lang="en-GB" altLang="zh-CN"/>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44016" y="338562"/>
            <a:ext cx="8492857" cy="559338"/>
          </a:xfrm>
          <a:prstGeom prst="rect">
            <a:avLst/>
          </a:prstGeom>
        </p:spPr>
        <p:txBody>
          <a:bodyPr lIns="91259" tIns="45636" rIns="91259" bIns="45636"/>
          <a:lstStyle>
            <a:lvl1pPr>
              <a:defRPr sz="24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3" name="Content Placeholder 3"/>
          <p:cNvSpPr>
            <a:spLocks noGrp="1"/>
          </p:cNvSpPr>
          <p:nvPr>
            <p:ph sz="quarter" idx="10"/>
          </p:nvPr>
        </p:nvSpPr>
        <p:spPr>
          <a:xfrm>
            <a:off x="345997" y="1062687"/>
            <a:ext cx="8452021" cy="3510083"/>
          </a:xfrm>
          <a:prstGeom prst="rect">
            <a:avLst/>
          </a:prstGeom>
        </p:spPr>
        <p:txBody>
          <a:bodyPr lIns="91259" tIns="45636" rIns="91259" bIns="45636"/>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timing>
    <p:tnLst>
      <p:par>
        <p:cT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2" descr="Logo"/>
          <p:cNvPicPr>
            <a:picLocks noChangeAspect="1" noChangeArrowheads="1"/>
          </p:cNvPicPr>
          <p:nvPr/>
        </p:nvPicPr>
        <p:blipFill>
          <a:blip r:embed="rId2" cstate="print"/>
          <a:srcRect/>
          <a:stretch>
            <a:fillRect/>
          </a:stretch>
        </p:blipFill>
        <p:spPr bwMode="auto">
          <a:xfrm>
            <a:off x="7508875" y="4183857"/>
            <a:ext cx="820738" cy="616744"/>
          </a:xfrm>
          <a:prstGeom prst="rect">
            <a:avLst/>
          </a:prstGeom>
          <a:noFill/>
          <a:ln w="9525">
            <a:noFill/>
            <a:miter lim="800000"/>
            <a:headEnd/>
            <a:tailEnd/>
          </a:ln>
        </p:spPr>
      </p:pic>
      <p:pic>
        <p:nvPicPr>
          <p:cNvPr id="3" name="Picture 3" descr="2"/>
          <p:cNvPicPr>
            <a:picLocks noChangeAspect="1" noChangeArrowheads="1"/>
          </p:cNvPicPr>
          <p:nvPr/>
        </p:nvPicPr>
        <p:blipFill>
          <a:blip r:embed="rId3" cstate="print"/>
          <a:srcRect/>
          <a:stretch>
            <a:fillRect/>
          </a:stretch>
        </p:blipFill>
        <p:spPr bwMode="auto">
          <a:xfrm>
            <a:off x="1588" y="588169"/>
            <a:ext cx="9142412" cy="2857500"/>
          </a:xfrm>
          <a:prstGeom prst="rect">
            <a:avLst/>
          </a:prstGeom>
          <a:noFill/>
          <a:ln w="9525">
            <a:noFill/>
            <a:miter lim="800000"/>
            <a:headEnd/>
            <a:tailEnd/>
          </a:ln>
        </p:spPr>
      </p:pic>
      <p:sp>
        <p:nvSpPr>
          <p:cNvPr id="4" name="Text Box 5"/>
          <p:cNvSpPr txBox="1">
            <a:spLocks noChangeArrowheads="1"/>
          </p:cNvSpPr>
          <p:nvPr/>
        </p:nvSpPr>
        <p:spPr bwMode="auto">
          <a:xfrm>
            <a:off x="652463" y="4654164"/>
            <a:ext cx="2609588" cy="263737"/>
          </a:xfrm>
          <a:prstGeom prst="rect">
            <a:avLst/>
          </a:prstGeom>
          <a:noFill/>
          <a:ln w="9525">
            <a:noFill/>
            <a:miter lim="800000"/>
            <a:headEnd/>
            <a:tailEnd/>
          </a:ln>
        </p:spPr>
        <p:txBody>
          <a:bodyPr wrap="none" lIns="78199" tIns="39095" rIns="78199" bIns="39095">
            <a:spAutoFit/>
          </a:bodyPr>
          <a:lstStyle/>
          <a:p>
            <a:pPr defTabSz="783115" eaLnBrk="0" hangingPunct="0">
              <a:defRPr/>
            </a:pPr>
            <a:r>
              <a:rPr lang="en-US" altLang="zh-CN" sz="1200" dirty="0">
                <a:solidFill>
                  <a:srgbClr val="000000"/>
                </a:solidFill>
                <a:latin typeface="FrutigerNext LT Bold" pitchFamily="1" charset="0"/>
                <a:ea typeface="MS PGothic" pitchFamily="34" charset="-128"/>
              </a:rPr>
              <a:t>HUAWEI TECHNOLOGIES CO., LTD.</a:t>
            </a:r>
            <a:endParaRPr lang="en-US" altLang="zh-CN" sz="2100" dirty="0">
              <a:solidFill>
                <a:srgbClr val="000000"/>
              </a:solidFill>
              <a:latin typeface="Arial" charset="0"/>
              <a:ea typeface="MS PGothic" pitchFamily="34" charset="-128"/>
            </a:endParaRPr>
          </a:p>
        </p:txBody>
      </p:sp>
      <p:sp>
        <p:nvSpPr>
          <p:cNvPr id="5" name="Text Box 6"/>
          <p:cNvSpPr txBox="1">
            <a:spLocks noChangeArrowheads="1"/>
          </p:cNvSpPr>
          <p:nvPr/>
        </p:nvSpPr>
        <p:spPr bwMode="auto">
          <a:xfrm>
            <a:off x="6877061" y="2733685"/>
            <a:ext cx="2016125" cy="244079"/>
          </a:xfrm>
          <a:prstGeom prst="rect">
            <a:avLst/>
          </a:prstGeom>
          <a:noFill/>
          <a:ln w="9525">
            <a:noFill/>
            <a:miter lim="800000"/>
            <a:headEnd/>
            <a:tailEnd/>
          </a:ln>
          <a:effectLst/>
        </p:spPr>
        <p:txBody>
          <a:bodyPr lIns="91279" tIns="45643" rIns="91279" bIns="45643"/>
          <a:lstStyle/>
          <a:p>
            <a:pPr>
              <a:defRPr/>
            </a:pPr>
            <a:r>
              <a:rPr kumimoji="1" lang="en-US" altLang="zh-CN">
                <a:solidFill>
                  <a:srgbClr val="000000"/>
                </a:solidFill>
                <a:latin typeface="Times New Roman" pitchFamily="18" charset="0"/>
              </a:rPr>
              <a:t>www.huawei.com</a:t>
            </a:r>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882EC732-53AE-43F5-B936-D23F5C4F428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lvl1pPr>
            <a:lvl2pPr marL="456552" indent="0">
              <a:buNone/>
              <a:defRPr sz="1800"/>
            </a:lvl2pPr>
            <a:lvl3pPr marL="913108" indent="0">
              <a:buNone/>
              <a:defRPr sz="1600"/>
            </a:lvl3pPr>
            <a:lvl4pPr marL="1369660" indent="0">
              <a:buNone/>
              <a:defRPr sz="1400"/>
            </a:lvl4pPr>
            <a:lvl5pPr marL="1826210" indent="0">
              <a:buNone/>
              <a:defRPr sz="1400"/>
            </a:lvl5pPr>
            <a:lvl6pPr marL="2282762" indent="0">
              <a:buNone/>
              <a:defRPr sz="1400"/>
            </a:lvl6pPr>
            <a:lvl7pPr marL="2739314" indent="0">
              <a:buNone/>
              <a:defRPr sz="1400"/>
            </a:lvl7pPr>
            <a:lvl8pPr marL="3195869" indent="0">
              <a:buNone/>
              <a:defRPr sz="1400"/>
            </a:lvl8pPr>
            <a:lvl9pPr marL="3652421"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C1D6EFDA-598A-4F59-8FB7-266D5C67D02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2300" y="1200151"/>
            <a:ext cx="395605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0750" y="1200151"/>
            <a:ext cx="395605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630967C5-1141-4F03-BE1D-231273DB89E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6552" indent="0">
              <a:buNone/>
              <a:defRPr sz="2000" b="1"/>
            </a:lvl2pPr>
            <a:lvl3pPr marL="913108" indent="0">
              <a:buNone/>
              <a:defRPr sz="1800" b="1"/>
            </a:lvl3pPr>
            <a:lvl4pPr marL="1369660" indent="0">
              <a:buNone/>
              <a:defRPr sz="1600" b="1"/>
            </a:lvl4pPr>
            <a:lvl5pPr marL="1826210" indent="0">
              <a:buNone/>
              <a:defRPr sz="1600" b="1"/>
            </a:lvl5pPr>
            <a:lvl6pPr marL="2282762" indent="0">
              <a:buNone/>
              <a:defRPr sz="1600" b="1"/>
            </a:lvl6pPr>
            <a:lvl7pPr marL="2739314" indent="0">
              <a:buNone/>
              <a:defRPr sz="1600" b="1"/>
            </a:lvl7pPr>
            <a:lvl8pPr marL="3195869" indent="0">
              <a:buNone/>
              <a:defRPr sz="1600" b="1"/>
            </a:lvl8pPr>
            <a:lvl9pPr marL="3652421"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6" y="1151335"/>
            <a:ext cx="4041775" cy="479822"/>
          </a:xfrm>
        </p:spPr>
        <p:txBody>
          <a:bodyPr anchor="b"/>
          <a:lstStyle>
            <a:lvl1pPr marL="0" indent="0">
              <a:buNone/>
              <a:defRPr sz="2400" b="1"/>
            </a:lvl1pPr>
            <a:lvl2pPr marL="456552" indent="0">
              <a:buNone/>
              <a:defRPr sz="2000" b="1"/>
            </a:lvl2pPr>
            <a:lvl3pPr marL="913108" indent="0">
              <a:buNone/>
              <a:defRPr sz="1800" b="1"/>
            </a:lvl3pPr>
            <a:lvl4pPr marL="1369660" indent="0">
              <a:buNone/>
              <a:defRPr sz="1600" b="1"/>
            </a:lvl4pPr>
            <a:lvl5pPr marL="1826210" indent="0">
              <a:buNone/>
              <a:defRPr sz="1600" b="1"/>
            </a:lvl5pPr>
            <a:lvl6pPr marL="2282762" indent="0">
              <a:buNone/>
              <a:defRPr sz="1600" b="1"/>
            </a:lvl6pPr>
            <a:lvl7pPr marL="2739314" indent="0">
              <a:buNone/>
              <a:defRPr sz="1600" b="1"/>
            </a:lvl7pPr>
            <a:lvl8pPr marL="3195869" indent="0">
              <a:buNone/>
              <a:defRPr sz="1600" b="1"/>
            </a:lvl8pPr>
            <a:lvl9pPr marL="3652421"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543105E-E73B-4659-8B10-63916F151222}"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723D538A-8AA5-4701-9484-F6302BC161CC}"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BD38B6AC-FE89-4299-A802-1403BB7078C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1" y="1076328"/>
            <a:ext cx="3008313" cy="3518297"/>
          </a:xfrm>
        </p:spPr>
        <p:txBody>
          <a:bodyPr/>
          <a:lstStyle>
            <a:lvl1pPr marL="0" indent="0">
              <a:buNone/>
              <a:defRPr sz="1400"/>
            </a:lvl1pPr>
            <a:lvl2pPr marL="456552" indent="0">
              <a:buNone/>
              <a:defRPr sz="1200"/>
            </a:lvl2pPr>
            <a:lvl3pPr marL="913108" indent="0">
              <a:buNone/>
              <a:defRPr sz="1000"/>
            </a:lvl3pPr>
            <a:lvl4pPr marL="1369660" indent="0">
              <a:buNone/>
              <a:defRPr sz="900"/>
            </a:lvl4pPr>
            <a:lvl5pPr marL="1826210" indent="0">
              <a:buNone/>
              <a:defRPr sz="900"/>
            </a:lvl5pPr>
            <a:lvl6pPr marL="2282762" indent="0">
              <a:buNone/>
              <a:defRPr sz="900"/>
            </a:lvl6pPr>
            <a:lvl7pPr marL="2739314" indent="0">
              <a:buNone/>
              <a:defRPr sz="900"/>
            </a:lvl7pPr>
            <a:lvl8pPr marL="3195869" indent="0">
              <a:buNone/>
              <a:defRPr sz="900"/>
            </a:lvl8pPr>
            <a:lvl9pPr marL="3652421"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BD320DE7-28C7-4B3F-98F9-FB9F0C6843D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459581"/>
            <a:ext cx="5486400" cy="3086100"/>
          </a:xfrm>
        </p:spPr>
        <p:txBody>
          <a:bodyPr/>
          <a:lstStyle>
            <a:lvl1pPr marL="0" indent="0">
              <a:buNone/>
              <a:defRPr sz="3200"/>
            </a:lvl1pPr>
            <a:lvl2pPr marL="456552" indent="0">
              <a:buNone/>
              <a:defRPr sz="2800"/>
            </a:lvl2pPr>
            <a:lvl3pPr marL="913108" indent="0">
              <a:buNone/>
              <a:defRPr sz="2400"/>
            </a:lvl3pPr>
            <a:lvl4pPr marL="1369660" indent="0">
              <a:buNone/>
              <a:defRPr sz="2000"/>
            </a:lvl4pPr>
            <a:lvl5pPr marL="1826210" indent="0">
              <a:buNone/>
              <a:defRPr sz="2000"/>
            </a:lvl5pPr>
            <a:lvl6pPr marL="2282762" indent="0">
              <a:buNone/>
              <a:defRPr sz="2000"/>
            </a:lvl6pPr>
            <a:lvl7pPr marL="2739314" indent="0">
              <a:buNone/>
              <a:defRPr sz="2000"/>
            </a:lvl7pPr>
            <a:lvl8pPr marL="3195869" indent="0">
              <a:buNone/>
              <a:defRPr sz="2000"/>
            </a:lvl8pPr>
            <a:lvl9pPr marL="3652421" indent="0">
              <a:buNone/>
              <a:defRPr sz="2000"/>
            </a:lvl9pPr>
          </a:lstStyle>
          <a:p>
            <a:pPr lvl="0"/>
            <a:endParaRPr lang="zh-CN" altLang="en-US" noProof="0" smtClean="0"/>
          </a:p>
        </p:txBody>
      </p:sp>
      <p:sp>
        <p:nvSpPr>
          <p:cNvPr id="4" name="文本占位符 3"/>
          <p:cNvSpPr>
            <a:spLocks noGrp="1"/>
          </p:cNvSpPr>
          <p:nvPr>
            <p:ph type="body" sz="half" idx="2"/>
          </p:nvPr>
        </p:nvSpPr>
        <p:spPr>
          <a:xfrm>
            <a:off x="1792289" y="4025513"/>
            <a:ext cx="5486400" cy="603647"/>
          </a:xfrm>
        </p:spPr>
        <p:txBody>
          <a:bodyPr/>
          <a:lstStyle>
            <a:lvl1pPr marL="0" indent="0">
              <a:buNone/>
              <a:defRPr sz="1400"/>
            </a:lvl1pPr>
            <a:lvl2pPr marL="456552" indent="0">
              <a:buNone/>
              <a:defRPr sz="1200"/>
            </a:lvl2pPr>
            <a:lvl3pPr marL="913108" indent="0">
              <a:buNone/>
              <a:defRPr sz="1000"/>
            </a:lvl3pPr>
            <a:lvl4pPr marL="1369660" indent="0">
              <a:buNone/>
              <a:defRPr sz="900"/>
            </a:lvl4pPr>
            <a:lvl5pPr marL="1826210" indent="0">
              <a:buNone/>
              <a:defRPr sz="900"/>
            </a:lvl5pPr>
            <a:lvl6pPr marL="2282762" indent="0">
              <a:buNone/>
              <a:defRPr sz="900"/>
            </a:lvl6pPr>
            <a:lvl7pPr marL="2739314" indent="0">
              <a:buNone/>
              <a:defRPr sz="900"/>
            </a:lvl7pPr>
            <a:lvl8pPr marL="3195869" indent="0">
              <a:buNone/>
              <a:defRPr sz="900"/>
            </a:lvl8pPr>
            <a:lvl9pPr marL="3652421"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825EFA52-52F1-48A9-8FD4-15C45950CC0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91" y="3560837"/>
            <a:ext cx="5616575" cy="58456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0" y="8775"/>
            <a:ext cx="9144000" cy="658117"/>
          </a:xfrm>
        </p:spPr>
        <p:txBody>
          <a:bodyPr/>
          <a:lstStyle>
            <a:lvl1pPr algn="ctr">
              <a:defRPr sz="2400">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a:xfrm>
            <a:off x="6027771" y="4786315"/>
            <a:ext cx="1057275" cy="825500"/>
          </a:xfrm>
        </p:spPr>
        <p:txBody>
          <a:bodyPr/>
          <a:lstStyle>
            <a:lvl1pPr eaLnBrk="0" hangingPunct="0">
              <a:lnSpc>
                <a:spcPct val="85000"/>
              </a:lnSpc>
              <a:defRPr sz="900" b="0" dirty="0">
                <a:solidFill>
                  <a:srgbClr val="080808"/>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BF398EC7-8C05-46C9-B0EA-EC1890E21239}" type="slidenum">
              <a:rPr lang="de-DE" altLang="zh-CN"/>
              <a:pPr>
                <a:defRPr/>
              </a:pPr>
              <a:t>‹#›</a:t>
            </a:fld>
            <a:endParaRPr lang="en-GB" altLang="zh-CN"/>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70990E65-F835-4039-A775-C64974EE29F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0686" y="205979"/>
            <a:ext cx="2016125"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2311" y="205979"/>
            <a:ext cx="5895975"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3E55ED4F-DCF2-4FC3-91EC-706537F50958}"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205978"/>
            <a:ext cx="8064500" cy="857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2300" y="1200151"/>
            <a:ext cx="3956050" cy="33944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0750" y="1200151"/>
            <a:ext cx="3956050" cy="33944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E11D3B97-EEA6-4086-A927-E8927514D186}"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52" y="1597909"/>
            <a:ext cx="7772756"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246" y="2914650"/>
            <a:ext cx="6401514" cy="1314450"/>
          </a:xfrm>
          <a:prstGeom prst="rect">
            <a:avLst/>
          </a:prstGeom>
        </p:spPr>
        <p:txBody>
          <a:bodyPr lIns="68462" tIns="34231" rIns="68462" bIns="34231"/>
          <a:lstStyle>
            <a:lvl1pPr marL="0" indent="0" algn="ctr">
              <a:buNone/>
              <a:defRPr/>
            </a:lvl1pPr>
            <a:lvl2pPr marL="342329" indent="0" algn="ctr">
              <a:buNone/>
              <a:defRPr/>
            </a:lvl2pPr>
            <a:lvl3pPr marL="684647" indent="0" algn="ctr">
              <a:buNone/>
              <a:defRPr/>
            </a:lvl3pPr>
            <a:lvl4pPr marL="1026970" indent="0" algn="ctr">
              <a:buNone/>
              <a:defRPr/>
            </a:lvl4pPr>
            <a:lvl5pPr marL="1369292" indent="0" algn="ctr">
              <a:buNone/>
              <a:defRPr/>
            </a:lvl5pPr>
            <a:lvl6pPr marL="1711613" indent="0" algn="ctr">
              <a:buNone/>
              <a:defRPr/>
            </a:lvl6pPr>
            <a:lvl7pPr marL="2053940" indent="0" algn="ctr">
              <a:buNone/>
              <a:defRPr/>
            </a:lvl7pPr>
            <a:lvl8pPr marL="2396260" indent="0" algn="ctr">
              <a:buNone/>
              <a:defRPr/>
            </a:lvl8pPr>
            <a:lvl9pPr marL="2738583" indent="0" algn="ctr">
              <a:buNone/>
              <a:defRPr/>
            </a:lvl9pPr>
          </a:lstStyle>
          <a:p>
            <a:r>
              <a:rPr lang="en-US" smtClean="0"/>
              <a:t>Click to edit Master subtitle style</a:t>
            </a:r>
            <a:endParaRPr lang="en-US"/>
          </a:p>
        </p:txBody>
      </p:sp>
    </p:spTree>
  </p:cSld>
  <p:clrMapOvr>
    <a:masterClrMapping/>
  </p:clrMapOvr>
  <p:transition advClick="0" advTm="8000">
    <p:fade thruBlk="1"/>
  </p:transition>
</p:sldLayout>
</file>

<file path=ppt/slideLayouts/slideLayout3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108" y="1200162"/>
            <a:ext cx="8229838" cy="3394472"/>
          </a:xfrm>
          <a:prstGeom prst="rect">
            <a:avLst/>
          </a:prstGeom>
        </p:spPr>
        <p:txBody>
          <a:bodyPr lIns="68462" tIns="34231" rIns="68462" bIns="3423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3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553" y="3305239"/>
            <a:ext cx="7772756"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553" y="2180042"/>
            <a:ext cx="7772756" cy="1125140"/>
          </a:xfrm>
          <a:prstGeom prst="rect">
            <a:avLst/>
          </a:prstGeom>
        </p:spPr>
        <p:txBody>
          <a:bodyPr lIns="68462" tIns="34231" rIns="68462" bIns="34231" anchor="b"/>
          <a:lstStyle>
            <a:lvl1pPr marL="0" indent="0">
              <a:buNone/>
              <a:defRPr sz="1500"/>
            </a:lvl1pPr>
            <a:lvl2pPr marL="342329" indent="0">
              <a:buNone/>
              <a:defRPr sz="1300"/>
            </a:lvl2pPr>
            <a:lvl3pPr marL="684647" indent="0">
              <a:buNone/>
              <a:defRPr sz="1200"/>
            </a:lvl3pPr>
            <a:lvl4pPr marL="1026970" indent="0">
              <a:buNone/>
              <a:defRPr sz="1000"/>
            </a:lvl4pPr>
            <a:lvl5pPr marL="1369292" indent="0">
              <a:buNone/>
              <a:defRPr sz="1000"/>
            </a:lvl5pPr>
            <a:lvl6pPr marL="1711613" indent="0">
              <a:buNone/>
              <a:defRPr sz="1000"/>
            </a:lvl6pPr>
            <a:lvl7pPr marL="2053940" indent="0">
              <a:buNone/>
              <a:defRPr sz="1000"/>
            </a:lvl7pPr>
            <a:lvl8pPr marL="2396260" indent="0">
              <a:buNone/>
              <a:defRPr sz="1000"/>
            </a:lvl8pPr>
            <a:lvl9pPr marL="2738583" indent="0">
              <a:buNone/>
              <a:defRPr sz="1000"/>
            </a:lvl9pPr>
          </a:lstStyle>
          <a:p>
            <a:pPr lvl="0"/>
            <a:r>
              <a:rPr lang="en-US" smtClean="0"/>
              <a:t>Click to edit Master text styles</a:t>
            </a:r>
          </a:p>
        </p:txBody>
      </p:sp>
    </p:spTree>
  </p:cSld>
  <p:clrMapOvr>
    <a:masterClrMapping/>
  </p:clrMapOvr>
  <p:transition advClick="0" advTm="8000">
    <p:fade thruBlk="1"/>
  </p:transition>
</p:sldLayout>
</file>

<file path=ppt/slideLayouts/slideLayout3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083" y="1200162"/>
            <a:ext cx="4057784" cy="3394472"/>
          </a:xfrm>
          <a:prstGeom prst="rect">
            <a:avLst/>
          </a:prstGeom>
        </p:spPr>
        <p:txBody>
          <a:bodyPr lIns="68462" tIns="34231" rIns="68462" bIns="34231"/>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36" y="1200162"/>
            <a:ext cx="4057784" cy="3394472"/>
          </a:xfrm>
          <a:prstGeom prst="rect">
            <a:avLst/>
          </a:prstGeom>
        </p:spPr>
        <p:txBody>
          <a:bodyPr lIns="68462" tIns="34231" rIns="68462" bIns="34231"/>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3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08" y="205978"/>
            <a:ext cx="8229838"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110" y="1151335"/>
            <a:ext cx="4039928" cy="479822"/>
          </a:xfrm>
          <a:prstGeom prst="rect">
            <a:avLst/>
          </a:prstGeom>
        </p:spPr>
        <p:txBody>
          <a:bodyPr lIns="68462" tIns="34231" rIns="68462" bIns="34231" anchor="b"/>
          <a:lstStyle>
            <a:lvl1pPr marL="0" indent="0">
              <a:buNone/>
              <a:defRPr sz="1800" b="1"/>
            </a:lvl1pPr>
            <a:lvl2pPr marL="342329" indent="0">
              <a:buNone/>
              <a:defRPr sz="1500" b="1"/>
            </a:lvl2pPr>
            <a:lvl3pPr marL="684647" indent="0">
              <a:buNone/>
              <a:defRPr sz="1300" b="1"/>
            </a:lvl3pPr>
            <a:lvl4pPr marL="1026970" indent="0">
              <a:buNone/>
              <a:defRPr sz="1200" b="1"/>
            </a:lvl4pPr>
            <a:lvl5pPr marL="1369292" indent="0">
              <a:buNone/>
              <a:defRPr sz="1200" b="1"/>
            </a:lvl5pPr>
            <a:lvl6pPr marL="1711613" indent="0">
              <a:buNone/>
              <a:defRPr sz="1200" b="1"/>
            </a:lvl6pPr>
            <a:lvl7pPr marL="2053940" indent="0">
              <a:buNone/>
              <a:defRPr sz="1200" b="1"/>
            </a:lvl7pPr>
            <a:lvl8pPr marL="2396260" indent="0">
              <a:buNone/>
              <a:defRPr sz="1200" b="1"/>
            </a:lvl8pPr>
            <a:lvl9pPr marL="2738583"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110" y="1631156"/>
            <a:ext cx="4039928" cy="2963466"/>
          </a:xfrm>
          <a:prstGeom prst="rect">
            <a:avLst/>
          </a:prstGeom>
        </p:spPr>
        <p:txBody>
          <a:bodyPr lIns="68462" tIns="34231" rIns="68462" bIns="34231"/>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609" y="1151335"/>
            <a:ext cx="4042310" cy="479822"/>
          </a:xfrm>
          <a:prstGeom prst="rect">
            <a:avLst/>
          </a:prstGeom>
        </p:spPr>
        <p:txBody>
          <a:bodyPr lIns="68462" tIns="34231" rIns="68462" bIns="34231" anchor="b"/>
          <a:lstStyle>
            <a:lvl1pPr marL="0" indent="0">
              <a:buNone/>
              <a:defRPr sz="1800" b="1"/>
            </a:lvl1pPr>
            <a:lvl2pPr marL="342329" indent="0">
              <a:buNone/>
              <a:defRPr sz="1500" b="1"/>
            </a:lvl2pPr>
            <a:lvl3pPr marL="684647" indent="0">
              <a:buNone/>
              <a:defRPr sz="1300" b="1"/>
            </a:lvl3pPr>
            <a:lvl4pPr marL="1026970" indent="0">
              <a:buNone/>
              <a:defRPr sz="1200" b="1"/>
            </a:lvl4pPr>
            <a:lvl5pPr marL="1369292" indent="0">
              <a:buNone/>
              <a:defRPr sz="1200" b="1"/>
            </a:lvl5pPr>
            <a:lvl6pPr marL="1711613" indent="0">
              <a:buNone/>
              <a:defRPr sz="1200" b="1"/>
            </a:lvl6pPr>
            <a:lvl7pPr marL="2053940" indent="0">
              <a:buNone/>
              <a:defRPr sz="1200" b="1"/>
            </a:lvl7pPr>
            <a:lvl8pPr marL="2396260" indent="0">
              <a:buNone/>
              <a:defRPr sz="1200" b="1"/>
            </a:lvl8pPr>
            <a:lvl9pPr marL="2738583"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4609" y="1631156"/>
            <a:ext cx="4042310" cy="2963466"/>
          </a:xfrm>
          <a:prstGeom prst="rect">
            <a:avLst/>
          </a:prstGeom>
        </p:spPr>
        <p:txBody>
          <a:bodyPr lIns="68462" tIns="34231" rIns="68462" bIns="34231"/>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3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advClick="0" advTm="8000">
    <p:fade thruBlk="1"/>
  </p:transition>
</p:sldLayout>
</file>

<file path=ppt/slideLayouts/slideLayout3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advTm="8000">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27771" y="4786315"/>
            <a:ext cx="1057275" cy="825500"/>
          </a:xfrm>
        </p:spPr>
        <p:txBody>
          <a:bodyPr/>
          <a:lstStyle>
            <a:lvl1pPr eaLnBrk="0" hangingPunct="0">
              <a:lnSpc>
                <a:spcPct val="85000"/>
              </a:lnSpc>
              <a:defRPr sz="900" b="0" dirty="0">
                <a:solidFill>
                  <a:srgbClr val="080808"/>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E74EFA6A-B735-4915-9B37-EB543BD376E3}" type="slidenum">
              <a:rPr lang="de-DE" altLang="zh-CN"/>
              <a:pPr>
                <a:defRPr/>
              </a:pPr>
              <a:t>‹#›</a:t>
            </a:fld>
            <a:endParaRPr lang="en-GB" altLang="zh-CN"/>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3" y="204787"/>
            <a:ext cx="3007926"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4516" y="204840"/>
            <a:ext cx="5112403" cy="4389835"/>
          </a:xfrm>
          <a:prstGeom prst="rect">
            <a:avLst/>
          </a:prstGeom>
        </p:spPr>
        <p:txBody>
          <a:bodyPr lIns="68462" tIns="34231" rIns="68462" bIns="34231"/>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083" y="1076359"/>
            <a:ext cx="3007926" cy="3518297"/>
          </a:xfrm>
          <a:prstGeom prst="rect">
            <a:avLst/>
          </a:prstGeom>
        </p:spPr>
        <p:txBody>
          <a:bodyPr lIns="68462" tIns="34231" rIns="68462" bIns="34231"/>
          <a:lstStyle>
            <a:lvl1pPr marL="0" indent="0">
              <a:buNone/>
              <a:defRPr sz="1000"/>
            </a:lvl1pPr>
            <a:lvl2pPr marL="342329" indent="0">
              <a:buNone/>
              <a:defRPr sz="900"/>
            </a:lvl2pPr>
            <a:lvl3pPr marL="684647" indent="0">
              <a:buNone/>
              <a:defRPr sz="700"/>
            </a:lvl3pPr>
            <a:lvl4pPr marL="1026970" indent="0">
              <a:buNone/>
              <a:defRPr sz="700"/>
            </a:lvl4pPr>
            <a:lvl5pPr marL="1369292" indent="0">
              <a:buNone/>
              <a:defRPr sz="700"/>
            </a:lvl5pPr>
            <a:lvl6pPr marL="1711613" indent="0">
              <a:buNone/>
              <a:defRPr sz="700"/>
            </a:lvl6pPr>
            <a:lvl7pPr marL="2053940" indent="0">
              <a:buNone/>
              <a:defRPr sz="700"/>
            </a:lvl7pPr>
            <a:lvl8pPr marL="2396260" indent="0">
              <a:buNone/>
              <a:defRPr sz="700"/>
            </a:lvl8pPr>
            <a:lvl9pPr marL="2738583" indent="0">
              <a:buNone/>
              <a:defRPr sz="700"/>
            </a:lvl9pPr>
          </a:lstStyle>
          <a:p>
            <a:pPr lvl="0"/>
            <a:r>
              <a:rPr lang="en-US" smtClean="0"/>
              <a:t>Click to edit Master text styles</a:t>
            </a:r>
          </a:p>
        </p:txBody>
      </p:sp>
    </p:spTree>
  </p:cSld>
  <p:clrMapOvr>
    <a:masterClrMapping/>
  </p:clrMapOvr>
  <p:transition advClick="0" advTm="8000">
    <p:fade thruBlk="1"/>
  </p:transition>
</p:sldLayout>
</file>

<file path=ppt/slideLayouts/slideLayout3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15" y="3600451"/>
            <a:ext cx="5486162"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615" y="459581"/>
            <a:ext cx="5486162" cy="3086100"/>
          </a:xfrm>
          <a:prstGeom prst="rect">
            <a:avLst/>
          </a:prstGeom>
        </p:spPr>
        <p:txBody>
          <a:bodyPr lIns="68462" tIns="34231" rIns="68462" bIns="34231"/>
          <a:lstStyle>
            <a:lvl1pPr marL="0" indent="0">
              <a:buNone/>
              <a:defRPr sz="2400"/>
            </a:lvl1pPr>
            <a:lvl2pPr marL="342329" indent="0">
              <a:buNone/>
              <a:defRPr sz="2100"/>
            </a:lvl2pPr>
            <a:lvl3pPr marL="684647" indent="0">
              <a:buNone/>
              <a:defRPr sz="1800"/>
            </a:lvl3pPr>
            <a:lvl4pPr marL="1026970" indent="0">
              <a:buNone/>
              <a:defRPr sz="1500"/>
            </a:lvl4pPr>
            <a:lvl5pPr marL="1369292" indent="0">
              <a:buNone/>
              <a:defRPr sz="1500"/>
            </a:lvl5pPr>
            <a:lvl6pPr marL="1711613" indent="0">
              <a:buNone/>
              <a:defRPr sz="1500"/>
            </a:lvl6pPr>
            <a:lvl7pPr marL="2053940" indent="0">
              <a:buNone/>
              <a:defRPr sz="1500"/>
            </a:lvl7pPr>
            <a:lvl8pPr marL="2396260" indent="0">
              <a:buNone/>
              <a:defRPr sz="1500"/>
            </a:lvl8pPr>
            <a:lvl9pPr marL="2738583" indent="0">
              <a:buNone/>
              <a:defRPr sz="1500"/>
            </a:lvl9pPr>
          </a:lstStyle>
          <a:p>
            <a:pPr lvl="0"/>
            <a:endParaRPr lang="en-US" noProof="0" smtClean="0"/>
          </a:p>
        </p:txBody>
      </p:sp>
      <p:sp>
        <p:nvSpPr>
          <p:cNvPr id="4" name="Text Placeholder 3"/>
          <p:cNvSpPr>
            <a:spLocks noGrp="1"/>
          </p:cNvSpPr>
          <p:nvPr>
            <p:ph type="body" sz="half" idx="2"/>
          </p:nvPr>
        </p:nvSpPr>
        <p:spPr>
          <a:xfrm>
            <a:off x="1792615" y="4025513"/>
            <a:ext cx="5486162" cy="603647"/>
          </a:xfrm>
          <a:prstGeom prst="rect">
            <a:avLst/>
          </a:prstGeom>
        </p:spPr>
        <p:txBody>
          <a:bodyPr lIns="68462" tIns="34231" rIns="68462" bIns="34231"/>
          <a:lstStyle>
            <a:lvl1pPr marL="0" indent="0">
              <a:buNone/>
              <a:defRPr sz="1000"/>
            </a:lvl1pPr>
            <a:lvl2pPr marL="342329" indent="0">
              <a:buNone/>
              <a:defRPr sz="900"/>
            </a:lvl2pPr>
            <a:lvl3pPr marL="684647" indent="0">
              <a:buNone/>
              <a:defRPr sz="700"/>
            </a:lvl3pPr>
            <a:lvl4pPr marL="1026970" indent="0">
              <a:buNone/>
              <a:defRPr sz="700"/>
            </a:lvl4pPr>
            <a:lvl5pPr marL="1369292" indent="0">
              <a:buNone/>
              <a:defRPr sz="700"/>
            </a:lvl5pPr>
            <a:lvl6pPr marL="1711613" indent="0">
              <a:buNone/>
              <a:defRPr sz="700"/>
            </a:lvl6pPr>
            <a:lvl7pPr marL="2053940" indent="0">
              <a:buNone/>
              <a:defRPr sz="700"/>
            </a:lvl7pPr>
            <a:lvl8pPr marL="2396260" indent="0">
              <a:buNone/>
              <a:defRPr sz="700"/>
            </a:lvl8pPr>
            <a:lvl9pPr marL="2738583" indent="0">
              <a:buNone/>
              <a:defRPr sz="700"/>
            </a:lvl9pPr>
          </a:lstStyle>
          <a:p>
            <a:pPr lvl="0"/>
            <a:r>
              <a:rPr lang="en-US" smtClean="0"/>
              <a:t>Click to edit Master text styles</a:t>
            </a:r>
          </a:p>
        </p:txBody>
      </p:sp>
    </p:spTree>
  </p:cSld>
  <p:clrMapOvr>
    <a:masterClrMapping/>
  </p:clrMapOvr>
  <p:transition advClick="0" advTm="8000">
    <p:fade thruBlk="1"/>
  </p:transition>
</p:sldLayout>
</file>

<file path=ppt/slideLayouts/slideLayout3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108" y="1200162"/>
            <a:ext cx="8229838" cy="3394472"/>
          </a:xfrm>
          <a:prstGeom prst="rect">
            <a:avLst/>
          </a:prstGeom>
        </p:spPr>
        <p:txBody>
          <a:bodyPr vert="eaVert" lIns="68462" tIns="34231" rIns="68462" bIns="3423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3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059" y="1200162"/>
            <a:ext cx="2056864"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082" y="1200162"/>
            <a:ext cx="6058703" cy="3394472"/>
          </a:xfrm>
          <a:prstGeom prst="rect">
            <a:avLst/>
          </a:prstGeom>
        </p:spPr>
        <p:txBody>
          <a:bodyPr vert="eaVert" lIns="68462" tIns="34231" rIns="68462" bIns="3423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13333916"/>
      </p:ext>
    </p:extLst>
  </p:cSld>
  <p:clrMapOvr>
    <a:masterClrMapping/>
  </p:clrMapOvr>
  <p:timing>
    <p:tnLst>
      <p:par>
        <p:cTn id="1" dur="indefinite" restart="never" nodeType="tmRoot"/>
      </p:par>
    </p:tnLst>
  </p:timing>
</p:sldLayout>
</file>

<file path=ppt/slideLayouts/slideLayout3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6" descr="C:\Users\z00205060\Desktop\CP项目\规范类文件\新建文件夹\巴展视觉物料规范-18.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77" descr="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82078" y="4341019"/>
            <a:ext cx="529690" cy="528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7"/>
          <p:cNvSpPr txBox="1">
            <a:spLocks noChangeArrowheads="1"/>
          </p:cNvSpPr>
          <p:nvPr userDrawn="1"/>
        </p:nvSpPr>
        <p:spPr bwMode="auto">
          <a:xfrm>
            <a:off x="7080588" y="4714875"/>
            <a:ext cx="1098661" cy="223120"/>
          </a:xfrm>
          <a:prstGeom prst="rect">
            <a:avLst/>
          </a:prstGeom>
          <a:noFill/>
          <a:ln>
            <a:noFill/>
          </a:ln>
          <a:extLst/>
        </p:spPr>
        <p:txBody>
          <a:bodyPr wrap="none" lIns="68562" tIns="34281" rIns="68562" bIns="3428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dirty="0" smtClean="0">
                <a:solidFill>
                  <a:srgbClr val="000000">
                    <a:lumMod val="65000"/>
                    <a:lumOff val="35000"/>
                  </a:srgbClr>
                </a:solidFill>
                <a:latin typeface="FrutigerNext LT Light" pitchFamily="34" charset="0"/>
                <a:ea typeface="MS PGothic" pitchFamily="34" charset="-128"/>
              </a:rPr>
              <a:t>www.huawei.com</a:t>
            </a:r>
          </a:p>
        </p:txBody>
      </p:sp>
      <p:sp>
        <p:nvSpPr>
          <p:cNvPr id="7" name="Text Box 5"/>
          <p:cNvSpPr txBox="1">
            <a:spLocks noChangeArrowheads="1"/>
          </p:cNvSpPr>
          <p:nvPr userDrawn="1"/>
        </p:nvSpPr>
        <p:spPr bwMode="auto">
          <a:xfrm>
            <a:off x="4108084" y="4743450"/>
            <a:ext cx="1906273" cy="153888"/>
          </a:xfrm>
          <a:prstGeom prst="rect">
            <a:avLst/>
          </a:prstGeom>
          <a:noFill/>
          <a:ln>
            <a:noFill/>
          </a:ln>
          <a:extLst/>
        </p:spPr>
        <p:txBody>
          <a:bodyPr wrap="none" lIns="0" tIns="0" rIns="68562"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dirty="0" smtClean="0">
                <a:solidFill>
                  <a:srgbClr val="000000">
                    <a:lumMod val="65000"/>
                    <a:lumOff val="35000"/>
                  </a:srgbClr>
                </a:solidFill>
                <a:latin typeface="FrutigerNext LT Light" pitchFamily="34" charset="0"/>
                <a:ea typeface="MS PGothic" pitchFamily="34" charset="-128"/>
              </a:rPr>
              <a:t>HUAWEI TECHNOLOGIES CO., LTD.</a:t>
            </a:r>
          </a:p>
        </p:txBody>
      </p:sp>
      <p:sp>
        <p:nvSpPr>
          <p:cNvPr id="8" name="Text Box 22"/>
          <p:cNvSpPr txBox="1">
            <a:spLocks noChangeArrowheads="1"/>
          </p:cNvSpPr>
          <p:nvPr/>
        </p:nvSpPr>
        <p:spPr bwMode="auto">
          <a:xfrm>
            <a:off x="7229973" y="2872978"/>
            <a:ext cx="858343" cy="158588"/>
          </a:xfrm>
          <a:prstGeom prst="rect">
            <a:avLst/>
          </a:prstGeom>
          <a:noFill/>
          <a:ln w="9525">
            <a:noFill/>
            <a:miter lim="800000"/>
            <a:headEnd/>
            <a:tailEnd/>
          </a:ln>
        </p:spPr>
        <p:txBody>
          <a:bodyPr wrap="none" lIns="50371" tIns="25187" rIns="50371" bIns="25187">
            <a:spAutoFit/>
          </a:bodyPr>
          <a:lstStyle/>
          <a:p>
            <a:pPr defTabSz="504690" eaLnBrk="0" hangingPunct="0">
              <a:defRPr/>
            </a:pPr>
            <a:r>
              <a:rPr lang="en-US" altLang="zh-CN" sz="700" b="1">
                <a:solidFill>
                  <a:srgbClr val="FFFFFF"/>
                </a:solidFill>
                <a:latin typeface="Trebuchet MS" panose="020B0603020202020204" pitchFamily="34" charset="0"/>
                <a:ea typeface="MS PGothic" pitchFamily="34" charset="-128"/>
              </a:rPr>
              <a:t>www.huawei.com</a:t>
            </a:r>
          </a:p>
        </p:txBody>
      </p:sp>
      <p:sp>
        <p:nvSpPr>
          <p:cNvPr id="44047" name="Rectangle 15"/>
          <p:cNvSpPr>
            <a:spLocks noGrp="1" noChangeArrowheads="1"/>
          </p:cNvSpPr>
          <p:nvPr>
            <p:ph type="ctrTitle" sz="quarter"/>
          </p:nvPr>
        </p:nvSpPr>
        <p:spPr>
          <a:xfrm>
            <a:off x="522550" y="1545874"/>
            <a:ext cx="3725499" cy="1458718"/>
          </a:xfrm>
        </p:spPr>
        <p:txBody>
          <a:bodyPr anchor="t"/>
          <a:lstStyle>
            <a:lvl1pPr>
              <a:lnSpc>
                <a:spcPct val="140000"/>
              </a:lnSpc>
              <a:spcAft>
                <a:spcPts val="0"/>
              </a:spcAft>
              <a:defRPr sz="2500">
                <a:solidFill>
                  <a:schemeClr val="tx2"/>
                </a:solidFill>
              </a:defRPr>
            </a:lvl1pPr>
          </a:lstStyle>
          <a:p>
            <a:r>
              <a:rPr lang="zh-CN" altLang="en-US" dirty="0" smtClean="0"/>
              <a:t>单击此处编辑母版标题样式</a:t>
            </a:r>
            <a:endParaRPr lang="zh-CN" altLang="en-US" dirty="0"/>
          </a:p>
        </p:txBody>
      </p:sp>
      <p:sp>
        <p:nvSpPr>
          <p:cNvPr id="44048" name="Rectangle 16"/>
          <p:cNvSpPr>
            <a:spLocks noGrp="1" noChangeArrowheads="1"/>
          </p:cNvSpPr>
          <p:nvPr>
            <p:ph type="subTitle" sz="quarter" idx="1"/>
          </p:nvPr>
        </p:nvSpPr>
        <p:spPr>
          <a:xfrm>
            <a:off x="521812" y="3488530"/>
            <a:ext cx="3726236" cy="433388"/>
          </a:xfrm>
        </p:spPr>
        <p:txBody>
          <a:bodyPr/>
          <a:lstStyle>
            <a:lvl1pPr marL="0" indent="0">
              <a:spcAft>
                <a:spcPts val="0"/>
              </a:spcAft>
              <a:buFont typeface="Wingdings" pitchFamily="2" charset="2"/>
              <a:buNone/>
              <a:defRPr sz="1500" b="0">
                <a:ea typeface="黑体" pitchFamily="2" charset="-122"/>
              </a:defRPr>
            </a:lvl1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xmlns="" val="2999032934"/>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0"/>
          <p:cNvSpPr>
            <a:spLocks noGrp="1" noChangeArrowheads="1"/>
          </p:cNvSpPr>
          <p:nvPr>
            <p:ph type="dt" sz="half" idx="10"/>
          </p:nvPr>
        </p:nvSpPr>
        <p:spPr>
          <a:ln/>
        </p:spPr>
        <p:txBody>
          <a:bodyPr/>
          <a:lstStyle>
            <a:lvl1pPr>
              <a:defRPr/>
            </a:lvl1pPr>
          </a:lstStyle>
          <a:p>
            <a:fld id="{3EFCBF13-0F39-4CCF-A290-0CB2220E66E3}"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xmlns="" val="112178385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Picture 5" descr="C:\Users\z00205060\Desktop\CP项目\规范类文件\新建文件夹\巴展视觉物料规范-20.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77" descr="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135804" y="4341019"/>
            <a:ext cx="529690" cy="528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31814" y="681040"/>
            <a:ext cx="8316913" cy="405095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2"/>
          <p:cNvSpPr>
            <a:spLocks noGrp="1"/>
          </p:cNvSpPr>
          <p:nvPr>
            <p:ph type="dt" sz="half" idx="10"/>
          </p:nvPr>
        </p:nvSpPr>
        <p:spPr/>
        <p:txBody>
          <a:bodyPr/>
          <a:lstStyle>
            <a:lvl1pPr>
              <a:defRPr/>
            </a:lvl1pPr>
          </a:lstStyle>
          <a:p>
            <a:fld id="{F1AECD1D-FEDA-4BE9-9260-963798F886B2}"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xmlns="" val="269618993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94"/>
            <a:ext cx="7772400" cy="1021556"/>
          </a:xfrm>
        </p:spPr>
        <p:txBody>
          <a:bodyPr anchor="t"/>
          <a:lstStyle>
            <a:lvl1pPr algn="l">
              <a:defRPr sz="2500" b="0"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4" y="2180035"/>
            <a:ext cx="7772400" cy="1125140"/>
          </a:xfrm>
        </p:spPr>
        <p:txBody>
          <a:bodyPr anchor="b"/>
          <a:lstStyle>
            <a:lvl1pPr marL="0" indent="0">
              <a:buNone/>
              <a:defRPr sz="1300"/>
            </a:lvl1pPr>
            <a:lvl2pPr marL="287856" indent="0">
              <a:buNone/>
              <a:defRPr sz="1100"/>
            </a:lvl2pPr>
            <a:lvl3pPr marL="575713" indent="0">
              <a:buNone/>
              <a:defRPr sz="1000"/>
            </a:lvl3pPr>
            <a:lvl4pPr marL="863569" indent="0">
              <a:buNone/>
              <a:defRPr sz="900"/>
            </a:lvl4pPr>
            <a:lvl5pPr marL="1151425" indent="0">
              <a:buNone/>
              <a:defRPr sz="900"/>
            </a:lvl5pPr>
            <a:lvl6pPr marL="1439282" indent="0">
              <a:buNone/>
              <a:defRPr sz="900"/>
            </a:lvl6pPr>
            <a:lvl7pPr marL="1727138" indent="0">
              <a:buNone/>
              <a:defRPr sz="900"/>
            </a:lvl7pPr>
            <a:lvl8pPr marL="2014995" indent="0">
              <a:buNone/>
              <a:defRPr sz="900"/>
            </a:lvl8pPr>
            <a:lvl9pPr marL="2302851" indent="0">
              <a:buNone/>
              <a:defRPr sz="900"/>
            </a:lvl9pPr>
          </a:lstStyle>
          <a:p>
            <a:pPr lvl="0"/>
            <a:r>
              <a:rPr lang="zh-CN" altLang="en-US" smtClean="0"/>
              <a:t>单击此处编辑母版文本样式</a:t>
            </a:r>
          </a:p>
        </p:txBody>
      </p:sp>
      <p:sp>
        <p:nvSpPr>
          <p:cNvPr id="4" name="Rectangle 10"/>
          <p:cNvSpPr>
            <a:spLocks noGrp="1" noChangeArrowheads="1"/>
          </p:cNvSpPr>
          <p:nvPr>
            <p:ph type="dt" sz="half" idx="10"/>
          </p:nvPr>
        </p:nvSpPr>
        <p:spPr>
          <a:xfrm>
            <a:off x="430895" y="4893469"/>
            <a:ext cx="344646" cy="91564"/>
          </a:xfrm>
        </p:spPr>
        <p:txBody>
          <a:bodyPr/>
          <a:lstStyle>
            <a:lvl1pPr>
              <a:defRPr/>
            </a:lvl1pPr>
          </a:lstStyle>
          <a:p>
            <a:r>
              <a:rPr lang="de-DE" altLang="zh-CN">
                <a:solidFill>
                  <a:srgbClr val="000000"/>
                </a:solidFill>
              </a:rPr>
              <a:t>Page </a:t>
            </a:r>
            <a:fld id="{72EF3494-25CF-47A5-A71D-0363D8A580D3}"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xmlns="" val="3958981492"/>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4" y="681041"/>
            <a:ext cx="4081463" cy="3862388"/>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5663" y="681041"/>
            <a:ext cx="4083050" cy="3862388"/>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xfrm>
            <a:off x="430895" y="4893469"/>
            <a:ext cx="344646" cy="91564"/>
          </a:xfrm>
        </p:spPr>
        <p:txBody>
          <a:bodyPr/>
          <a:lstStyle>
            <a:lvl1pPr>
              <a:defRPr/>
            </a:lvl1pPr>
          </a:lstStyle>
          <a:p>
            <a:r>
              <a:rPr lang="de-DE" altLang="zh-CN">
                <a:solidFill>
                  <a:srgbClr val="000000"/>
                </a:solidFill>
              </a:rPr>
              <a:t>Page </a:t>
            </a:r>
            <a:fld id="{528AF52B-08B0-4F64-B18E-58CC53E329DA}"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xmlns="" val="24230747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6" descr="2"/>
          <p:cNvPicPr>
            <a:picLocks noChangeAspect="1" noChangeArrowheads="1"/>
          </p:cNvPicPr>
          <p:nvPr/>
        </p:nvPicPr>
        <p:blipFill>
          <a:blip r:embed="rId2" cstate="print"/>
          <a:srcRect/>
          <a:stretch>
            <a:fillRect/>
          </a:stretch>
        </p:blipFill>
        <p:spPr bwMode="auto">
          <a:xfrm>
            <a:off x="0" y="730250"/>
            <a:ext cx="9144000" cy="2855913"/>
          </a:xfrm>
          <a:prstGeom prst="rect">
            <a:avLst/>
          </a:prstGeom>
          <a:noFill/>
          <a:ln w="9525">
            <a:noFill/>
            <a:miter lim="800000"/>
            <a:headEnd/>
            <a:tailEnd/>
          </a:ln>
        </p:spPr>
      </p:pic>
      <p:pic>
        <p:nvPicPr>
          <p:cNvPr id="5" name="Picture 146" descr="Logo"/>
          <p:cNvPicPr>
            <a:picLocks noChangeAspect="1" noChangeArrowheads="1"/>
          </p:cNvPicPr>
          <p:nvPr/>
        </p:nvPicPr>
        <p:blipFill>
          <a:blip r:embed="rId3" cstate="print"/>
          <a:srcRect/>
          <a:stretch>
            <a:fillRect/>
          </a:stretch>
        </p:blipFill>
        <p:spPr bwMode="auto">
          <a:xfrm>
            <a:off x="7627968" y="4203703"/>
            <a:ext cx="528637" cy="528638"/>
          </a:xfrm>
          <a:prstGeom prst="rect">
            <a:avLst/>
          </a:prstGeom>
          <a:noFill/>
          <a:ln w="9525">
            <a:noFill/>
            <a:miter lim="800000"/>
            <a:headEnd/>
            <a:tailEnd/>
          </a:ln>
        </p:spPr>
      </p:pic>
      <p:sp>
        <p:nvSpPr>
          <p:cNvPr id="6" name="Rectangle 149"/>
          <p:cNvSpPr>
            <a:spLocks noChangeArrowheads="1"/>
          </p:cNvSpPr>
          <p:nvPr/>
        </p:nvSpPr>
        <p:spPr bwMode="auto">
          <a:xfrm>
            <a:off x="-1843088" y="396899"/>
            <a:ext cx="1843088" cy="3978275"/>
          </a:xfrm>
          <a:prstGeom prst="rect">
            <a:avLst/>
          </a:prstGeom>
          <a:noFill/>
          <a:ln w="9525">
            <a:noFill/>
            <a:miter lim="800000"/>
            <a:headEnd/>
            <a:tailEnd/>
          </a:ln>
          <a:effectLst/>
        </p:spPr>
        <p:txBody>
          <a:bodyPr lIns="65392" tIns="32689" rIns="65392" bIns="32689"/>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7" name="Rectangle 150"/>
          <p:cNvSpPr>
            <a:spLocks noChangeArrowheads="1"/>
          </p:cNvSpPr>
          <p:nvPr/>
        </p:nvSpPr>
        <p:spPr bwMode="auto">
          <a:xfrm>
            <a:off x="9269413" y="4081938"/>
            <a:ext cx="919162" cy="241991"/>
          </a:xfrm>
          <a:prstGeom prst="rect">
            <a:avLst/>
          </a:prstGeom>
          <a:solidFill>
            <a:srgbClr val="F8F8F8"/>
          </a:solidFill>
          <a:ln w="9525" algn="ctr">
            <a:noFill/>
            <a:miter lim="800000"/>
            <a:headEnd/>
            <a:tailEnd/>
          </a:ln>
          <a:effectLst/>
        </p:spPr>
        <p:txBody>
          <a:bodyPr lIns="68101" tIns="34034" rIns="68101" bIns="34034" anchor="ctr">
            <a:spAutoFit/>
          </a:bodyPr>
          <a:lstStyle/>
          <a:p>
            <a:pPr algn="ctr" defTabSz="653817"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8" name="Group 151"/>
          <p:cNvGrpSpPr>
            <a:grpSpLocks/>
          </p:cNvGrpSpPr>
          <p:nvPr/>
        </p:nvGrpSpPr>
        <p:grpSpPr bwMode="auto">
          <a:xfrm>
            <a:off x="9351963" y="3957638"/>
            <a:ext cx="741362" cy="138112"/>
            <a:chOff x="6657" y="3492"/>
            <a:chExt cx="527" cy="121"/>
          </a:xfrm>
        </p:grpSpPr>
        <p:sp>
          <p:nvSpPr>
            <p:cNvPr id="9" name="Rectangle 152"/>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0" name="Rectangle 153"/>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1" name="Rectangle 154"/>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2" name="Rectangle 155"/>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3" name="Group 156"/>
          <p:cNvGrpSpPr>
            <a:grpSpLocks/>
          </p:cNvGrpSpPr>
          <p:nvPr/>
        </p:nvGrpSpPr>
        <p:grpSpPr bwMode="auto">
          <a:xfrm>
            <a:off x="9351963" y="4651404"/>
            <a:ext cx="741362" cy="138113"/>
            <a:chOff x="6657" y="4103"/>
            <a:chExt cx="527" cy="121"/>
          </a:xfrm>
        </p:grpSpPr>
        <p:sp>
          <p:nvSpPr>
            <p:cNvPr id="14" name="Rectangle 157"/>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5" name="Rectangle 158"/>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6" name="Rectangle 159"/>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7" name="Rectangle 160"/>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8" name="Group 161"/>
          <p:cNvGrpSpPr>
            <a:grpSpLocks/>
          </p:cNvGrpSpPr>
          <p:nvPr/>
        </p:nvGrpSpPr>
        <p:grpSpPr bwMode="auto">
          <a:xfrm>
            <a:off x="9351963" y="4837142"/>
            <a:ext cx="741362" cy="136525"/>
            <a:chOff x="6657" y="4266"/>
            <a:chExt cx="527" cy="121"/>
          </a:xfrm>
        </p:grpSpPr>
        <p:sp>
          <p:nvSpPr>
            <p:cNvPr id="19" name="Rectangle 162"/>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0" name="Rectangle 163"/>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1" name="Rectangle 164"/>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2" name="Rectangle 165"/>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3" name="Group 166"/>
          <p:cNvGrpSpPr>
            <a:grpSpLocks/>
          </p:cNvGrpSpPr>
          <p:nvPr/>
        </p:nvGrpSpPr>
        <p:grpSpPr bwMode="auto">
          <a:xfrm>
            <a:off x="9351963" y="4144992"/>
            <a:ext cx="741362" cy="136525"/>
            <a:chOff x="6657" y="3656"/>
            <a:chExt cx="527" cy="121"/>
          </a:xfrm>
        </p:grpSpPr>
        <p:sp>
          <p:nvSpPr>
            <p:cNvPr id="24" name="Rectangle 167"/>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5" name="Rectangle 168"/>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6" name="Rectangle 169"/>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7" name="Rectangle 170"/>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8" name="Group 171"/>
          <p:cNvGrpSpPr>
            <a:grpSpLocks/>
          </p:cNvGrpSpPr>
          <p:nvPr/>
        </p:nvGrpSpPr>
        <p:grpSpPr bwMode="auto">
          <a:xfrm>
            <a:off x="9351963" y="4467254"/>
            <a:ext cx="741362" cy="136525"/>
            <a:chOff x="6657" y="3941"/>
            <a:chExt cx="527" cy="121"/>
          </a:xfrm>
        </p:grpSpPr>
        <p:sp>
          <p:nvSpPr>
            <p:cNvPr id="29" name="Rectangle 172"/>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0" name="Rectangle 173"/>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1" name="Rectangle 174"/>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2" name="Rectangle 175"/>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33" name="Group 176"/>
          <p:cNvGrpSpPr>
            <a:grpSpLocks/>
          </p:cNvGrpSpPr>
          <p:nvPr/>
        </p:nvGrpSpPr>
        <p:grpSpPr bwMode="auto">
          <a:xfrm>
            <a:off x="9351963" y="5022879"/>
            <a:ext cx="741362" cy="136525"/>
            <a:chOff x="6657" y="4430"/>
            <a:chExt cx="527" cy="121"/>
          </a:xfrm>
        </p:grpSpPr>
        <p:sp>
          <p:nvSpPr>
            <p:cNvPr id="34" name="Rectangle 177"/>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5" name="Rectangle 178"/>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6" name="Rectangle 179"/>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7" name="Rectangle 180"/>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38" name="Group 181"/>
          <p:cNvGrpSpPr>
            <a:grpSpLocks/>
          </p:cNvGrpSpPr>
          <p:nvPr/>
        </p:nvGrpSpPr>
        <p:grpSpPr bwMode="auto">
          <a:xfrm>
            <a:off x="9351963" y="3773490"/>
            <a:ext cx="741362" cy="138112"/>
            <a:chOff x="6657" y="3329"/>
            <a:chExt cx="527" cy="122"/>
          </a:xfrm>
        </p:grpSpPr>
        <p:sp>
          <p:nvSpPr>
            <p:cNvPr id="39" name="Rectangle 182"/>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0" name="Rectangle 183"/>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1" name="Rectangle 184"/>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2" name="Rectangle 185"/>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43" name="Group 186"/>
          <p:cNvGrpSpPr>
            <a:grpSpLocks/>
          </p:cNvGrpSpPr>
          <p:nvPr/>
        </p:nvGrpSpPr>
        <p:grpSpPr bwMode="auto">
          <a:xfrm>
            <a:off x="9351963" y="3449667"/>
            <a:ext cx="741362" cy="136525"/>
            <a:chOff x="6657" y="3043"/>
            <a:chExt cx="527" cy="121"/>
          </a:xfrm>
        </p:grpSpPr>
        <p:sp>
          <p:nvSpPr>
            <p:cNvPr id="44" name="Rectangle 187"/>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5" name="Rectangle 188"/>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6" name="Rectangle 189"/>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7" name="Rectangle 190"/>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48" name="Group 191"/>
          <p:cNvGrpSpPr>
            <a:grpSpLocks/>
          </p:cNvGrpSpPr>
          <p:nvPr/>
        </p:nvGrpSpPr>
        <p:grpSpPr bwMode="auto">
          <a:xfrm>
            <a:off x="9351963" y="3265488"/>
            <a:ext cx="741362" cy="138112"/>
            <a:chOff x="6657" y="2881"/>
            <a:chExt cx="527" cy="121"/>
          </a:xfrm>
        </p:grpSpPr>
        <p:sp>
          <p:nvSpPr>
            <p:cNvPr id="49" name="Rectangle 192"/>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0" name="Rectangle 193"/>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1" name="Rectangle 194"/>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2" name="Rectangle 195"/>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sp>
        <p:nvSpPr>
          <p:cNvPr id="53" name="Rectangle 196"/>
          <p:cNvSpPr>
            <a:spLocks noChangeArrowheads="1"/>
          </p:cNvSpPr>
          <p:nvPr/>
        </p:nvSpPr>
        <p:spPr bwMode="auto">
          <a:xfrm>
            <a:off x="9199572" y="1697039"/>
            <a:ext cx="1050925" cy="1990725"/>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54" name="Rectangle 197"/>
          <p:cNvSpPr>
            <a:spLocks noChangeArrowheads="1"/>
          </p:cNvSpPr>
          <p:nvPr/>
        </p:nvSpPr>
        <p:spPr bwMode="auto">
          <a:xfrm>
            <a:off x="9199572" y="-46027"/>
            <a:ext cx="1050925" cy="628651"/>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
        <p:nvSpPr>
          <p:cNvPr id="55" name="文本框 4"/>
          <p:cNvSpPr txBox="1">
            <a:spLocks noChangeArrowheads="1"/>
          </p:cNvSpPr>
          <p:nvPr/>
        </p:nvSpPr>
        <p:spPr bwMode="auto">
          <a:xfrm>
            <a:off x="560413" y="4684742"/>
            <a:ext cx="2759075" cy="138499"/>
          </a:xfrm>
          <a:prstGeom prst="rect">
            <a:avLst/>
          </a:prstGeom>
          <a:noFill/>
          <a:ln>
            <a:noFill/>
          </a:ln>
          <a:extLst/>
        </p:spPr>
        <p:txBody>
          <a:bodyPr lIns="0" tIns="0" rIns="0" bIns="0">
            <a:spAutoFit/>
          </a:bodyPr>
          <a:lstStyle>
            <a:lvl1pPr defTabSz="784225" eaLnBrk="0" hangingPunct="0">
              <a:defRPr>
                <a:solidFill>
                  <a:schemeClr val="tx1"/>
                </a:solidFill>
                <a:latin typeface="Calibri" pitchFamily="34" charset="0"/>
                <a:ea typeface="宋体" pitchFamily="2" charset="-122"/>
              </a:defRPr>
            </a:lvl1pPr>
            <a:lvl2pPr marL="742950" indent="-285750" defTabSz="784225" eaLnBrk="0" hangingPunct="0">
              <a:defRPr>
                <a:solidFill>
                  <a:schemeClr val="tx1"/>
                </a:solidFill>
                <a:latin typeface="Calibri" pitchFamily="34" charset="0"/>
                <a:ea typeface="宋体" pitchFamily="2" charset="-122"/>
              </a:defRPr>
            </a:lvl2pPr>
            <a:lvl3pPr marL="1143000" indent="-228600" defTabSz="784225" eaLnBrk="0" hangingPunct="0">
              <a:defRPr>
                <a:solidFill>
                  <a:schemeClr val="tx1"/>
                </a:solidFill>
                <a:latin typeface="Calibri" pitchFamily="34" charset="0"/>
                <a:ea typeface="宋体" pitchFamily="2" charset="-122"/>
              </a:defRPr>
            </a:lvl3pPr>
            <a:lvl4pPr marL="1600200" indent="-228600" defTabSz="784225" eaLnBrk="0" hangingPunct="0">
              <a:defRPr>
                <a:solidFill>
                  <a:schemeClr val="tx1"/>
                </a:solidFill>
                <a:latin typeface="Calibri" pitchFamily="34" charset="0"/>
                <a:ea typeface="宋体" pitchFamily="2" charset="-122"/>
              </a:defRPr>
            </a:lvl4pPr>
            <a:lvl5pPr marL="2057400" indent="-228600" defTabSz="784225" eaLnBrk="0" hangingPunct="0">
              <a:defRPr>
                <a:solidFill>
                  <a:schemeClr val="tx1"/>
                </a:solidFill>
                <a:latin typeface="Calibri" pitchFamily="34" charset="0"/>
                <a:ea typeface="宋体" pitchFamily="2" charset="-122"/>
              </a:defRPr>
            </a:lvl5pPr>
            <a:lvl6pPr marL="2514600" indent="-228600" defTabSz="7842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842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842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842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900" b="1" dirty="0" smtClean="0">
                <a:solidFill>
                  <a:srgbClr val="000000"/>
                </a:solidFill>
                <a:latin typeface="FrutigerNext LT Bold" pitchFamily="34" charset="0"/>
                <a:ea typeface="MS PGothic" pitchFamily="34" charset="-128"/>
              </a:rPr>
              <a:t>HUAWEI TECHNOLOGIES CO., LTD.</a:t>
            </a:r>
          </a:p>
        </p:txBody>
      </p:sp>
      <p:sp>
        <p:nvSpPr>
          <p:cNvPr id="44179" name="Rectangle 147"/>
          <p:cNvSpPr>
            <a:spLocks noGrp="1" noChangeArrowheads="1"/>
          </p:cNvSpPr>
          <p:nvPr>
            <p:ph type="ctrTitle"/>
          </p:nvPr>
        </p:nvSpPr>
        <p:spPr>
          <a:xfrm>
            <a:off x="672541" y="1597449"/>
            <a:ext cx="5511159" cy="1102264"/>
          </a:xfrm>
        </p:spPr>
        <p:txBody>
          <a:bodyPr/>
          <a:lstStyle>
            <a:lvl1pPr>
              <a:defRPr sz="3000">
                <a:solidFill>
                  <a:schemeClr val="bg1"/>
                </a:solidFill>
              </a:defRPr>
            </a:lvl1pPr>
          </a:lstStyle>
          <a:p>
            <a:r>
              <a:rPr lang="zh-CN" altLang="en-US"/>
              <a:t>单击此处编辑母版标题样式</a:t>
            </a:r>
          </a:p>
        </p:txBody>
      </p:sp>
      <p:sp>
        <p:nvSpPr>
          <p:cNvPr id="44180" name="Rectangle 148"/>
          <p:cNvSpPr>
            <a:spLocks noGrp="1" noChangeArrowheads="1"/>
          </p:cNvSpPr>
          <p:nvPr>
            <p:ph type="subTitle" idx="1"/>
          </p:nvPr>
        </p:nvSpPr>
        <p:spPr>
          <a:xfrm>
            <a:off x="672538" y="3080641"/>
            <a:ext cx="5507587" cy="399957"/>
          </a:xfrm>
        </p:spPr>
        <p:txBody>
          <a:bodyPr anchor="ctr"/>
          <a:lstStyle>
            <a:lvl1pPr marL="0" indent="0" algn="ctr">
              <a:buFontTx/>
              <a:buNone/>
              <a:defRPr sz="2200" b="0">
                <a:solidFill>
                  <a:srgbClr val="FFFFFF"/>
                </a:solidFill>
                <a:latin typeface="华文细黑" pitchFamily="2" charset="-122"/>
              </a:defRPr>
            </a:lvl1pPr>
          </a:lstStyle>
          <a:p>
            <a:r>
              <a:rPr lang="zh-CN" altLang="en-US"/>
              <a:t>单击此处编辑母版副标题样式</a:t>
            </a:r>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xfrm>
            <a:off x="430895" y="4893469"/>
            <a:ext cx="344646" cy="91564"/>
          </a:xfrm>
        </p:spPr>
        <p:txBody>
          <a:bodyPr/>
          <a:lstStyle>
            <a:lvl1pPr>
              <a:defRPr/>
            </a:lvl1pPr>
          </a:lstStyle>
          <a:p>
            <a:r>
              <a:rPr lang="de-DE" altLang="zh-CN">
                <a:solidFill>
                  <a:srgbClr val="000000"/>
                </a:solidFill>
              </a:rPr>
              <a:t>Page </a:t>
            </a:r>
            <a:fld id="{0ED5C32B-E947-406B-8FB7-85EE533A96AD}"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xmlns="" val="170184096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430895" y="4893469"/>
            <a:ext cx="344646" cy="91564"/>
          </a:xfrm>
        </p:spPr>
        <p:txBody>
          <a:bodyPr/>
          <a:lstStyle>
            <a:lvl1pPr>
              <a:defRPr/>
            </a:lvl1pPr>
          </a:lstStyle>
          <a:p>
            <a:r>
              <a:rPr lang="de-DE" altLang="zh-CN">
                <a:solidFill>
                  <a:srgbClr val="000000"/>
                </a:solidFill>
              </a:rPr>
              <a:t>Page </a:t>
            </a:r>
            <a:fld id="{E0285559-40C6-4D20-80FD-047B805F72BC}"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xmlns="" val="2206247885"/>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4" y="204788"/>
            <a:ext cx="3008313" cy="871538"/>
          </a:xfrm>
        </p:spPr>
        <p:txBody>
          <a:bodyPr anchor="b"/>
          <a:lstStyle>
            <a:lvl1pPr algn="l">
              <a:defRPr sz="13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6"/>
          </a:xfrm>
        </p:spPr>
        <p:txBody>
          <a:bodyPr/>
          <a:lstStyle>
            <a:lvl1pPr>
              <a:defRPr sz="20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4" y="1076328"/>
            <a:ext cx="3008313" cy="3518297"/>
          </a:xfrm>
        </p:spPr>
        <p:txBody>
          <a:bodyPr/>
          <a:lstStyle>
            <a:lvl1pPr marL="0" indent="0">
              <a:buNone/>
              <a:defRPr sz="900"/>
            </a:lvl1pPr>
            <a:lvl2pPr marL="287856" indent="0">
              <a:buNone/>
              <a:defRPr sz="700"/>
            </a:lvl2pPr>
            <a:lvl3pPr marL="575713" indent="0">
              <a:buNone/>
              <a:defRPr sz="600"/>
            </a:lvl3pPr>
            <a:lvl4pPr marL="863569" indent="0">
              <a:buNone/>
              <a:defRPr sz="600"/>
            </a:lvl4pPr>
            <a:lvl5pPr marL="1151425" indent="0">
              <a:buNone/>
              <a:defRPr sz="600"/>
            </a:lvl5pPr>
            <a:lvl6pPr marL="1439282" indent="0">
              <a:buNone/>
              <a:defRPr sz="600"/>
            </a:lvl6pPr>
            <a:lvl7pPr marL="1727138" indent="0">
              <a:buNone/>
              <a:defRPr sz="600"/>
            </a:lvl7pPr>
            <a:lvl8pPr marL="2014995" indent="0">
              <a:buNone/>
              <a:defRPr sz="600"/>
            </a:lvl8pPr>
            <a:lvl9pPr marL="2302851" indent="0">
              <a:buNone/>
              <a:defRPr sz="600"/>
            </a:lvl9pPr>
          </a:lstStyle>
          <a:p>
            <a:pPr lvl="0"/>
            <a:r>
              <a:rPr lang="zh-CN" altLang="en-US" smtClean="0"/>
              <a:t>单击此处编辑母版文本样式</a:t>
            </a:r>
          </a:p>
        </p:txBody>
      </p:sp>
      <p:sp>
        <p:nvSpPr>
          <p:cNvPr id="5" name="Rectangle 10"/>
          <p:cNvSpPr>
            <a:spLocks noGrp="1" noChangeArrowheads="1"/>
          </p:cNvSpPr>
          <p:nvPr>
            <p:ph type="dt" sz="half" idx="10"/>
          </p:nvPr>
        </p:nvSpPr>
        <p:spPr>
          <a:xfrm>
            <a:off x="430895" y="4893469"/>
            <a:ext cx="344646" cy="91564"/>
          </a:xfrm>
        </p:spPr>
        <p:txBody>
          <a:bodyPr/>
          <a:lstStyle>
            <a:lvl1pPr>
              <a:defRPr/>
            </a:lvl1pPr>
          </a:lstStyle>
          <a:p>
            <a:r>
              <a:rPr lang="de-DE" altLang="zh-CN">
                <a:solidFill>
                  <a:srgbClr val="000000"/>
                </a:solidFill>
              </a:rPr>
              <a:t>Page </a:t>
            </a:r>
            <a:fld id="{0C3FFDA2-4545-4C0C-B3EC-B18BC58234F4}"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xmlns="" val="474282291"/>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3600469"/>
            <a:ext cx="5486400" cy="425054"/>
          </a:xfrm>
        </p:spPr>
        <p:txBody>
          <a:bodyPr anchor="b"/>
          <a:lstStyle>
            <a:lvl1pPr algn="l">
              <a:defRPr sz="13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459581"/>
            <a:ext cx="5486400" cy="3086100"/>
          </a:xfrm>
        </p:spPr>
        <p:txBody>
          <a:bodyPr/>
          <a:lstStyle>
            <a:lvl1pPr marL="0" indent="0">
              <a:buNone/>
              <a:defRPr sz="2000"/>
            </a:lvl1pPr>
            <a:lvl2pPr marL="287856" indent="0">
              <a:buNone/>
              <a:defRPr sz="1800"/>
            </a:lvl2pPr>
            <a:lvl3pPr marL="575713" indent="0">
              <a:buNone/>
              <a:defRPr sz="1500"/>
            </a:lvl3pPr>
            <a:lvl4pPr marL="863569" indent="0">
              <a:buNone/>
              <a:defRPr sz="1300"/>
            </a:lvl4pPr>
            <a:lvl5pPr marL="1151425" indent="0">
              <a:buNone/>
              <a:defRPr sz="1300"/>
            </a:lvl5pPr>
            <a:lvl6pPr marL="1439282" indent="0">
              <a:buNone/>
              <a:defRPr sz="1300"/>
            </a:lvl6pPr>
            <a:lvl7pPr marL="1727138" indent="0">
              <a:buNone/>
              <a:defRPr sz="1300"/>
            </a:lvl7pPr>
            <a:lvl8pPr marL="2014995" indent="0">
              <a:buNone/>
              <a:defRPr sz="1300"/>
            </a:lvl8pPr>
            <a:lvl9pPr marL="2302851" indent="0">
              <a:buNone/>
              <a:defRPr sz="1300"/>
            </a:lvl9pPr>
          </a:lstStyle>
          <a:p>
            <a:pPr lvl="0"/>
            <a:r>
              <a:rPr lang="zh-CN" altLang="en-US" noProof="0" smtClean="0"/>
              <a:t>单击图标添加图片</a:t>
            </a:r>
          </a:p>
        </p:txBody>
      </p:sp>
      <p:sp>
        <p:nvSpPr>
          <p:cNvPr id="4" name="文本占位符 3"/>
          <p:cNvSpPr>
            <a:spLocks noGrp="1"/>
          </p:cNvSpPr>
          <p:nvPr>
            <p:ph type="body" sz="half" idx="2"/>
          </p:nvPr>
        </p:nvSpPr>
        <p:spPr>
          <a:xfrm>
            <a:off x="1792289" y="4025522"/>
            <a:ext cx="5486400" cy="603647"/>
          </a:xfrm>
        </p:spPr>
        <p:txBody>
          <a:bodyPr/>
          <a:lstStyle>
            <a:lvl1pPr marL="0" indent="0">
              <a:buNone/>
              <a:defRPr sz="900"/>
            </a:lvl1pPr>
            <a:lvl2pPr marL="287856" indent="0">
              <a:buNone/>
              <a:defRPr sz="700"/>
            </a:lvl2pPr>
            <a:lvl3pPr marL="575713" indent="0">
              <a:buNone/>
              <a:defRPr sz="600"/>
            </a:lvl3pPr>
            <a:lvl4pPr marL="863569" indent="0">
              <a:buNone/>
              <a:defRPr sz="600"/>
            </a:lvl4pPr>
            <a:lvl5pPr marL="1151425" indent="0">
              <a:buNone/>
              <a:defRPr sz="600"/>
            </a:lvl5pPr>
            <a:lvl6pPr marL="1439282" indent="0">
              <a:buNone/>
              <a:defRPr sz="600"/>
            </a:lvl6pPr>
            <a:lvl7pPr marL="1727138" indent="0">
              <a:buNone/>
              <a:defRPr sz="600"/>
            </a:lvl7pPr>
            <a:lvl8pPr marL="2014995" indent="0">
              <a:buNone/>
              <a:defRPr sz="600"/>
            </a:lvl8pPr>
            <a:lvl9pPr marL="2302851" indent="0">
              <a:buNone/>
              <a:defRPr sz="600"/>
            </a:lvl9pPr>
          </a:lstStyle>
          <a:p>
            <a:pPr lvl="0"/>
            <a:r>
              <a:rPr lang="zh-CN" altLang="en-US" smtClean="0"/>
              <a:t>单击此处编辑母版文本样式</a:t>
            </a:r>
          </a:p>
        </p:txBody>
      </p:sp>
      <p:sp>
        <p:nvSpPr>
          <p:cNvPr id="5" name="Rectangle 10"/>
          <p:cNvSpPr>
            <a:spLocks noGrp="1" noChangeArrowheads="1"/>
          </p:cNvSpPr>
          <p:nvPr>
            <p:ph type="dt" sz="half" idx="10"/>
          </p:nvPr>
        </p:nvSpPr>
        <p:spPr>
          <a:xfrm>
            <a:off x="430895" y="4893469"/>
            <a:ext cx="344646" cy="91564"/>
          </a:xfrm>
        </p:spPr>
        <p:txBody>
          <a:bodyPr/>
          <a:lstStyle>
            <a:lvl1pPr>
              <a:defRPr/>
            </a:lvl1pPr>
          </a:lstStyle>
          <a:p>
            <a:r>
              <a:rPr lang="de-DE" altLang="zh-CN">
                <a:solidFill>
                  <a:srgbClr val="000000"/>
                </a:solidFill>
              </a:rPr>
              <a:t>Page </a:t>
            </a:r>
            <a:fld id="{737317BA-20BF-4EE2-B13B-38EB6333BB65}"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xmlns="" val="293247721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xfrm>
            <a:off x="430895" y="4893469"/>
            <a:ext cx="344646" cy="91564"/>
          </a:xfrm>
        </p:spPr>
        <p:txBody>
          <a:bodyPr/>
          <a:lstStyle>
            <a:lvl1pPr>
              <a:defRPr/>
            </a:lvl1pPr>
          </a:lstStyle>
          <a:p>
            <a:r>
              <a:rPr lang="de-DE" altLang="zh-CN">
                <a:solidFill>
                  <a:srgbClr val="000000"/>
                </a:solidFill>
              </a:rPr>
              <a:t>Page </a:t>
            </a:r>
            <a:fld id="{BBCC3BFB-176B-46BA-BCB6-1DC337358EDE}"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xmlns="" val="391341096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0677" y="195266"/>
            <a:ext cx="2078038" cy="4348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31815" y="195266"/>
            <a:ext cx="6086475" cy="4348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xfrm>
            <a:off x="430895" y="4893469"/>
            <a:ext cx="344646" cy="91564"/>
          </a:xfrm>
        </p:spPr>
        <p:txBody>
          <a:bodyPr/>
          <a:lstStyle>
            <a:lvl1pPr>
              <a:defRPr/>
            </a:lvl1pPr>
          </a:lstStyle>
          <a:p>
            <a:r>
              <a:rPr lang="de-DE" altLang="zh-CN">
                <a:solidFill>
                  <a:srgbClr val="000000"/>
                </a:solidFill>
              </a:rPr>
              <a:t>Page </a:t>
            </a:r>
            <a:fld id="{3CC9AAE7-6C48-4F59-A45C-CA5C1AD6782E}"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xmlns="" val="295050313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31814" y="195267"/>
            <a:ext cx="8316913" cy="40481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31814" y="681041"/>
            <a:ext cx="8316913" cy="3862388"/>
          </a:xfrm>
        </p:spPr>
        <p:txBody>
          <a:bodyPr/>
          <a:lstStyle/>
          <a:p>
            <a:pPr lvl="0"/>
            <a:r>
              <a:rPr lang="zh-CN" altLang="en-US" noProof="0" smtClean="0"/>
              <a:t>单击图标添加图表</a:t>
            </a:r>
          </a:p>
        </p:txBody>
      </p:sp>
      <p:sp>
        <p:nvSpPr>
          <p:cNvPr id="4" name="Rectangle 10"/>
          <p:cNvSpPr>
            <a:spLocks noGrp="1" noChangeArrowheads="1"/>
          </p:cNvSpPr>
          <p:nvPr>
            <p:ph type="dt" sz="half" idx="10"/>
          </p:nvPr>
        </p:nvSpPr>
        <p:spPr>
          <a:xfrm>
            <a:off x="430895" y="4893469"/>
            <a:ext cx="344646" cy="91564"/>
          </a:xfrm>
        </p:spPr>
        <p:txBody>
          <a:bodyPr/>
          <a:lstStyle>
            <a:lvl1pPr>
              <a:defRPr/>
            </a:lvl1pPr>
          </a:lstStyle>
          <a:p>
            <a:r>
              <a:rPr lang="de-DE" altLang="zh-CN">
                <a:solidFill>
                  <a:srgbClr val="000000"/>
                </a:solidFill>
              </a:rPr>
              <a:t>Page </a:t>
            </a:r>
            <a:fld id="{183628E9-61A4-4263-9D25-526391A800B5}"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xmlns="" val="29446066"/>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31814" y="195267"/>
            <a:ext cx="8316913" cy="40481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31814" y="681041"/>
            <a:ext cx="8316913" cy="3862388"/>
          </a:xfrm>
        </p:spPr>
        <p:txBody>
          <a:bodyPr/>
          <a:lstStyle/>
          <a:p>
            <a:pPr lvl="0"/>
            <a:r>
              <a:rPr lang="zh-CN" altLang="en-US" noProof="0" smtClean="0"/>
              <a:t>单击图标添加表格</a:t>
            </a:r>
          </a:p>
        </p:txBody>
      </p:sp>
      <p:sp>
        <p:nvSpPr>
          <p:cNvPr id="4" name="Rectangle 10"/>
          <p:cNvSpPr>
            <a:spLocks noGrp="1" noChangeArrowheads="1"/>
          </p:cNvSpPr>
          <p:nvPr>
            <p:ph type="dt" sz="half" idx="10"/>
          </p:nvPr>
        </p:nvSpPr>
        <p:spPr>
          <a:xfrm>
            <a:off x="430895" y="4893469"/>
            <a:ext cx="344646" cy="91564"/>
          </a:xfrm>
        </p:spPr>
        <p:txBody>
          <a:bodyPr/>
          <a:lstStyle>
            <a:lvl1pPr>
              <a:defRPr/>
            </a:lvl1pPr>
          </a:lstStyle>
          <a:p>
            <a:r>
              <a:rPr lang="de-DE" altLang="zh-CN">
                <a:solidFill>
                  <a:srgbClr val="000000"/>
                </a:solidFill>
              </a:rPr>
              <a:t>Page </a:t>
            </a:r>
            <a:fld id="{1BEE4225-8A88-4EAB-94EF-822FA62D18C5}"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xmlns="" val="4090351930"/>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2" name="Picture 3" descr="C:\Users\z00205060\Desktop\CP项目\规范类文件\新建文件夹\巴展视觉物料规范-14.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Box 16"/>
          <p:cNvSpPr txBox="1">
            <a:spLocks noChangeArrowheads="1"/>
          </p:cNvSpPr>
          <p:nvPr userDrawn="1"/>
        </p:nvSpPr>
        <p:spPr bwMode="auto">
          <a:xfrm>
            <a:off x="3231706" y="1546622"/>
            <a:ext cx="2831759" cy="760809"/>
          </a:xfrm>
          <a:prstGeom prst="rect">
            <a:avLst/>
          </a:prstGeom>
          <a:noFill/>
          <a:ln w="9525">
            <a:noFill/>
            <a:miter lim="800000"/>
            <a:headEnd/>
            <a:tailEnd/>
          </a:ln>
        </p:spPr>
        <p:txBody>
          <a:bodyPr wrap="none" lIns="68562" tIns="34281" rIns="68562" bIns="34281">
            <a:spAutoFit/>
          </a:bodyPr>
          <a:lstStyle/>
          <a:p>
            <a:pPr algn="ctr" eaLnBrk="0" hangingPunct="0">
              <a:defRPr/>
            </a:pPr>
            <a:r>
              <a:rPr lang="en-US" altLang="zh-CN" sz="4500">
                <a:solidFill>
                  <a:srgbClr val="CC0000"/>
                </a:solidFill>
                <a:latin typeface="Arial" pitchFamily="34" charset="0"/>
                <a:ea typeface="MS PGothic" pitchFamily="34" charset="-128"/>
                <a:cs typeface="Arial" pitchFamily="34" charset="0"/>
              </a:rPr>
              <a:t>Thank you</a:t>
            </a:r>
          </a:p>
        </p:txBody>
      </p:sp>
      <p:sp>
        <p:nvSpPr>
          <p:cNvPr id="4" name="Text Box 17"/>
          <p:cNvSpPr txBox="1">
            <a:spLocks noChangeArrowheads="1"/>
          </p:cNvSpPr>
          <p:nvPr userDrawn="1"/>
        </p:nvSpPr>
        <p:spPr bwMode="auto">
          <a:xfrm>
            <a:off x="3985175" y="2433638"/>
            <a:ext cx="1324821" cy="254794"/>
          </a:xfrm>
          <a:prstGeom prst="rect">
            <a:avLst/>
          </a:prstGeom>
          <a:noFill/>
          <a:ln w="9525">
            <a:noFill/>
            <a:miter lim="800000"/>
            <a:headEnd/>
            <a:tailEnd/>
          </a:ln>
        </p:spPr>
        <p:txBody>
          <a:bodyPr wrap="none" lIns="68562" tIns="34281" rIns="68562" bIns="34281">
            <a:spAutoFit/>
          </a:bodyPr>
          <a:lstStyle/>
          <a:p>
            <a:pPr algn="ctr" eaLnBrk="0" hangingPunct="0">
              <a:defRPr/>
            </a:pPr>
            <a:r>
              <a:rPr lang="en-US" altLang="zh-CN" sz="1200">
                <a:solidFill>
                  <a:srgbClr val="404040"/>
                </a:solidFill>
                <a:latin typeface="Arial" pitchFamily="34" charset="0"/>
                <a:ea typeface="MS PGothic" pitchFamily="34" charset="-128"/>
                <a:cs typeface="Arial" pitchFamily="34" charset="0"/>
              </a:rPr>
              <a:t>www.huawei.com</a:t>
            </a:r>
          </a:p>
        </p:txBody>
      </p:sp>
      <p:sp>
        <p:nvSpPr>
          <p:cNvPr id="5" name="TextBox 4"/>
          <p:cNvSpPr txBox="1">
            <a:spLocks noChangeArrowheads="1"/>
          </p:cNvSpPr>
          <p:nvPr userDrawn="1"/>
        </p:nvSpPr>
        <p:spPr bwMode="auto">
          <a:xfrm>
            <a:off x="1217693" y="3421856"/>
            <a:ext cx="6884782" cy="1069505"/>
          </a:xfrm>
          <a:prstGeom prst="rect">
            <a:avLst/>
          </a:prstGeom>
          <a:noFill/>
          <a:ln w="9525">
            <a:noFill/>
            <a:miter lim="800000"/>
            <a:headEnd/>
            <a:tailEnd/>
          </a:ln>
        </p:spPr>
        <p:txBody>
          <a:bodyPr lIns="68562" tIns="34281" rIns="68562" bIns="34281">
            <a:spAutoFit/>
          </a:bodyPr>
          <a:lstStyle/>
          <a:p>
            <a:pPr algn="just">
              <a:spcAft>
                <a:spcPts val="450"/>
              </a:spcAft>
              <a:defRPr/>
            </a:pPr>
            <a:r>
              <a:rPr lang="en-US" altLang="zh-CN" sz="1000">
                <a:solidFill>
                  <a:srgbClr val="404040"/>
                </a:solidFill>
                <a:cs typeface="Calibri" pitchFamily="34" charset="0"/>
              </a:rPr>
              <a:t>Copyright©2014 Huawei Technologies Co., Ltd. All Rights Reserved.</a:t>
            </a:r>
            <a:endParaRPr lang="zh-CN" altLang="zh-CN" sz="1000">
              <a:solidFill>
                <a:srgbClr val="404040"/>
              </a:solidFill>
              <a:cs typeface="Calibri" pitchFamily="34" charset="0"/>
            </a:endParaRPr>
          </a:p>
          <a:p>
            <a:pPr algn="just">
              <a:defRPr/>
            </a:pPr>
            <a:r>
              <a:rPr lang="en-US" altLang="zh-CN" sz="1000">
                <a:solidFill>
                  <a:srgbClr val="404040"/>
                </a:solidFill>
                <a:cs typeface="Calibri"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00">
              <a:solidFill>
                <a:srgbClr val="404040"/>
              </a:solidFill>
              <a:cs typeface="Calibri" pitchFamily="34" charset="0"/>
            </a:endParaRPr>
          </a:p>
        </p:txBody>
      </p:sp>
    </p:spTree>
    <p:extLst>
      <p:ext uri="{BB962C8B-B14F-4D97-AF65-F5344CB8AC3E}">
        <p14:creationId xmlns:p14="http://schemas.microsoft.com/office/powerpoint/2010/main" xmlns="" val="2329227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94"/>
          <p:cNvSpPr>
            <a:spLocks noGrp="1" noChangeArrowheads="1"/>
          </p:cNvSpPr>
          <p:nvPr>
            <p:ph type="dt" sz="half" idx="10"/>
          </p:nvPr>
        </p:nvSpPr>
        <p:spPr>
          <a:xfrm>
            <a:off x="5930932" y="4800600"/>
            <a:ext cx="1057275" cy="228600"/>
          </a:xfrm>
        </p:spPr>
        <p:txBody>
          <a:bodyPr/>
          <a:lstStyle>
            <a:lvl1pPr>
              <a:defRPr/>
            </a:lvl1pPr>
          </a:lstStyle>
          <a:p>
            <a:pPr>
              <a:defRPr/>
            </a:pPr>
            <a:endParaRPr lang="de-DE" altLang="zh-CN"/>
          </a:p>
          <a:p>
            <a:pPr>
              <a:defRPr/>
            </a:pPr>
            <a:r>
              <a:rPr lang="de-DE" altLang="zh-CN"/>
              <a:t>Page </a:t>
            </a:r>
            <a:fld id="{B3A23E7A-CA8C-42CC-930D-112B823D7EE8}" type="slidenum">
              <a:rPr lang="de-DE" altLang="zh-CN"/>
              <a:pPr>
                <a:defRPr/>
              </a:pPr>
              <a:t>‹#›</a:t>
            </a:fld>
            <a:endParaRPr lang="en-GB"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92" y="33339"/>
            <a:ext cx="7745412" cy="65365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9" y="1231120"/>
            <a:ext cx="7929562" cy="3145631"/>
          </a:xfrm>
        </p:spPr>
        <p:txBody>
          <a:bodyPr/>
          <a:lstStyle/>
          <a:p>
            <a:pPr lvl="0"/>
            <a:endParaRPr lang="zh-CN" altLang="en-US" noProof="0" smtClean="0"/>
          </a:p>
        </p:txBody>
      </p:sp>
      <p:sp>
        <p:nvSpPr>
          <p:cNvPr id="4" name="Rectangle 10"/>
          <p:cNvSpPr>
            <a:spLocks noGrp="1" noChangeArrowheads="1"/>
          </p:cNvSpPr>
          <p:nvPr>
            <p:ph type="dt" sz="half" idx="10"/>
          </p:nvPr>
        </p:nvSpPr>
        <p:spPr/>
        <p:txBody>
          <a:bodyPr/>
          <a:lstStyle>
            <a:lvl1pPr>
              <a:defRPr/>
            </a:lvl1pPr>
          </a:lstStyle>
          <a:p>
            <a:pPr>
              <a:defRPr/>
            </a:pPr>
            <a:r>
              <a:rPr lang="de-DE" altLang="zh-CN"/>
              <a:t>Page </a:t>
            </a:r>
            <a:fld id="{642D8642-FFF9-4363-A547-AF11E531BFE2}" type="slidenum">
              <a:rPr lang="de-DE" altLang="zh-CN"/>
              <a:pPr>
                <a:defRPr/>
              </a:pPr>
              <a:t>‹#›</a:t>
            </a:fld>
            <a:endParaRPr lang="en-GB"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73" y="1231120"/>
            <a:ext cx="3887787" cy="3145631"/>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70" y="1231120"/>
            <a:ext cx="3889375" cy="3145631"/>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r>
              <a:rPr lang="de-DE" altLang="zh-CN"/>
              <a:t>Page </a:t>
            </a:r>
            <a:fld id="{3A98960F-7363-497A-8D72-D692B638B7DD}" type="slidenum">
              <a:rPr lang="de-DE" altLang="zh-CN"/>
              <a:pPr>
                <a:defRPr/>
              </a:pPr>
              <a:t>‹#›</a:t>
            </a:fld>
            <a:endParaRPr lang="en-GB"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92" y="33339"/>
            <a:ext cx="7745412" cy="65365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473" y="1231120"/>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70" y="1231120"/>
            <a:ext cx="3889375"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r>
              <a:rPr lang="de-DE" altLang="zh-CN"/>
              <a:t>Page </a:t>
            </a:r>
            <a:fld id="{C6B6ADD8-F954-4C98-A915-482DD205F907}" type="slidenum">
              <a:rPr lang="de-DE" altLang="zh-CN"/>
              <a:pPr>
                <a:defRPr/>
              </a:pPr>
              <a:t>‹#›</a:t>
            </a:fld>
            <a:endParaRPr lang="en-GB"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302" y="33338"/>
            <a:ext cx="8186737"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p:txBody>
          <a:bodyPr/>
          <a:lstStyle>
            <a:lvl1pPr>
              <a:defRPr/>
            </a:lvl1pPr>
          </a:lstStyle>
          <a:p>
            <a:pPr>
              <a:defRPr/>
            </a:pPr>
            <a:r>
              <a:rPr lang="de-DE" altLang="zh-CN"/>
              <a:t>Page </a:t>
            </a:r>
            <a:fld id="{3A936A58-917F-4366-BC0B-EF43AB5FC1AA}" type="slidenum">
              <a:rPr lang="de-DE" altLang="zh-CN"/>
              <a:pPr>
                <a:defRPr/>
              </a:pPr>
              <a:t>‹#›</a:t>
            </a:fld>
            <a:endParaRPr lang="en-GB"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95292" y="33339"/>
            <a:ext cx="7745412" cy="653654"/>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73" y="1231120"/>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92670" y="1231106"/>
            <a:ext cx="3889375" cy="15156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92670" y="2861114"/>
            <a:ext cx="3889375" cy="151566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p:txBody>
          <a:bodyPr/>
          <a:lstStyle>
            <a:lvl1pPr>
              <a:defRPr/>
            </a:lvl1pPr>
          </a:lstStyle>
          <a:p>
            <a:pPr>
              <a:defRPr/>
            </a:pPr>
            <a:r>
              <a:rPr lang="de-DE" altLang="zh-CN"/>
              <a:t>Page </a:t>
            </a:r>
            <a:fld id="{1024AA15-72D8-4E6E-99E6-978A265BA469}" type="slidenum">
              <a:rPr lang="de-DE" altLang="zh-CN"/>
              <a:pPr>
                <a:defRPr/>
              </a:pPr>
              <a:t>‹#›</a:t>
            </a:fld>
            <a:endParaRPr lang="en-GB"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6" descr="2"/>
          <p:cNvPicPr>
            <a:picLocks noChangeAspect="1" noChangeArrowheads="1"/>
          </p:cNvPicPr>
          <p:nvPr/>
        </p:nvPicPr>
        <p:blipFill>
          <a:blip r:embed="rId2" cstate="print"/>
          <a:srcRect/>
          <a:stretch>
            <a:fillRect/>
          </a:stretch>
        </p:blipFill>
        <p:spPr bwMode="auto">
          <a:xfrm>
            <a:off x="0" y="730250"/>
            <a:ext cx="9144000" cy="2855913"/>
          </a:xfrm>
          <a:prstGeom prst="rect">
            <a:avLst/>
          </a:prstGeom>
          <a:noFill/>
          <a:ln w="9525">
            <a:noFill/>
            <a:miter lim="800000"/>
            <a:headEnd/>
            <a:tailEnd/>
          </a:ln>
        </p:spPr>
      </p:pic>
      <p:pic>
        <p:nvPicPr>
          <p:cNvPr id="5" name="Picture 146" descr="Logo"/>
          <p:cNvPicPr>
            <a:picLocks noChangeAspect="1" noChangeArrowheads="1"/>
          </p:cNvPicPr>
          <p:nvPr/>
        </p:nvPicPr>
        <p:blipFill>
          <a:blip r:embed="rId3" cstate="print"/>
          <a:srcRect/>
          <a:stretch>
            <a:fillRect/>
          </a:stretch>
        </p:blipFill>
        <p:spPr bwMode="auto">
          <a:xfrm>
            <a:off x="7627968" y="4203703"/>
            <a:ext cx="528637" cy="528638"/>
          </a:xfrm>
          <a:prstGeom prst="rect">
            <a:avLst/>
          </a:prstGeom>
          <a:noFill/>
          <a:ln w="9525">
            <a:noFill/>
            <a:miter lim="800000"/>
            <a:headEnd/>
            <a:tailEnd/>
          </a:ln>
        </p:spPr>
      </p:pic>
      <p:sp>
        <p:nvSpPr>
          <p:cNvPr id="6" name="Rectangle 149"/>
          <p:cNvSpPr>
            <a:spLocks noChangeArrowheads="1"/>
          </p:cNvSpPr>
          <p:nvPr/>
        </p:nvSpPr>
        <p:spPr bwMode="auto">
          <a:xfrm>
            <a:off x="-1843088" y="396899"/>
            <a:ext cx="1843088" cy="3978275"/>
          </a:xfrm>
          <a:prstGeom prst="rect">
            <a:avLst/>
          </a:prstGeom>
          <a:noFill/>
          <a:ln w="9525">
            <a:noFill/>
            <a:miter lim="800000"/>
            <a:headEnd/>
            <a:tailEnd/>
          </a:ln>
          <a:effectLst/>
        </p:spPr>
        <p:txBody>
          <a:bodyPr lIns="65410" tIns="32698" rIns="65410" bIns="32698"/>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7" name="Rectangle 150"/>
          <p:cNvSpPr>
            <a:spLocks noChangeArrowheads="1"/>
          </p:cNvSpPr>
          <p:nvPr/>
        </p:nvSpPr>
        <p:spPr bwMode="auto">
          <a:xfrm>
            <a:off x="9269413" y="4081924"/>
            <a:ext cx="919162" cy="242015"/>
          </a:xfrm>
          <a:prstGeom prst="rect">
            <a:avLst/>
          </a:prstGeom>
          <a:solidFill>
            <a:srgbClr val="F8F8F8"/>
          </a:solidFill>
          <a:ln w="9525" algn="ctr">
            <a:noFill/>
            <a:miter lim="800000"/>
            <a:headEnd/>
            <a:tailEnd/>
          </a:ln>
          <a:effectLst/>
        </p:spPr>
        <p:txBody>
          <a:bodyPr lIns="68119" tIns="34045" rIns="68119" bIns="34045" anchor="ctr">
            <a:spAutoFit/>
          </a:bodyPr>
          <a:lstStyle/>
          <a:p>
            <a:pPr algn="ctr" defTabSz="653991"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8" name="Group 151"/>
          <p:cNvGrpSpPr>
            <a:grpSpLocks/>
          </p:cNvGrpSpPr>
          <p:nvPr/>
        </p:nvGrpSpPr>
        <p:grpSpPr bwMode="auto">
          <a:xfrm>
            <a:off x="9351963" y="3957638"/>
            <a:ext cx="741362" cy="138112"/>
            <a:chOff x="6657" y="3492"/>
            <a:chExt cx="527" cy="121"/>
          </a:xfrm>
        </p:grpSpPr>
        <p:sp>
          <p:nvSpPr>
            <p:cNvPr id="9" name="Rectangle 152"/>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0" name="Rectangle 153"/>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1" name="Rectangle 154"/>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2" name="Rectangle 155"/>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3" name="Group 156"/>
          <p:cNvGrpSpPr>
            <a:grpSpLocks/>
          </p:cNvGrpSpPr>
          <p:nvPr/>
        </p:nvGrpSpPr>
        <p:grpSpPr bwMode="auto">
          <a:xfrm>
            <a:off x="9351963" y="4651404"/>
            <a:ext cx="741362" cy="138113"/>
            <a:chOff x="6657" y="4103"/>
            <a:chExt cx="527" cy="121"/>
          </a:xfrm>
        </p:grpSpPr>
        <p:sp>
          <p:nvSpPr>
            <p:cNvPr id="14" name="Rectangle 157"/>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5" name="Rectangle 158"/>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6" name="Rectangle 159"/>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7" name="Rectangle 160"/>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8" name="Group 161"/>
          <p:cNvGrpSpPr>
            <a:grpSpLocks/>
          </p:cNvGrpSpPr>
          <p:nvPr/>
        </p:nvGrpSpPr>
        <p:grpSpPr bwMode="auto">
          <a:xfrm>
            <a:off x="9351963" y="4837142"/>
            <a:ext cx="741362" cy="136525"/>
            <a:chOff x="6657" y="4266"/>
            <a:chExt cx="527" cy="121"/>
          </a:xfrm>
        </p:grpSpPr>
        <p:sp>
          <p:nvSpPr>
            <p:cNvPr id="19" name="Rectangle 162"/>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0" name="Rectangle 163"/>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1" name="Rectangle 164"/>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2" name="Rectangle 165"/>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3" name="Group 166"/>
          <p:cNvGrpSpPr>
            <a:grpSpLocks/>
          </p:cNvGrpSpPr>
          <p:nvPr/>
        </p:nvGrpSpPr>
        <p:grpSpPr bwMode="auto">
          <a:xfrm>
            <a:off x="9351963" y="4144992"/>
            <a:ext cx="741362" cy="136525"/>
            <a:chOff x="6657" y="3656"/>
            <a:chExt cx="527" cy="121"/>
          </a:xfrm>
        </p:grpSpPr>
        <p:sp>
          <p:nvSpPr>
            <p:cNvPr id="24" name="Rectangle 167"/>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5" name="Rectangle 168"/>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6" name="Rectangle 169"/>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7" name="Rectangle 170"/>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8" name="Group 171"/>
          <p:cNvGrpSpPr>
            <a:grpSpLocks/>
          </p:cNvGrpSpPr>
          <p:nvPr/>
        </p:nvGrpSpPr>
        <p:grpSpPr bwMode="auto">
          <a:xfrm>
            <a:off x="9351963" y="4467254"/>
            <a:ext cx="741362" cy="136525"/>
            <a:chOff x="6657" y="3941"/>
            <a:chExt cx="527" cy="121"/>
          </a:xfrm>
        </p:grpSpPr>
        <p:sp>
          <p:nvSpPr>
            <p:cNvPr id="29" name="Rectangle 172"/>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0" name="Rectangle 173"/>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1" name="Rectangle 174"/>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2" name="Rectangle 175"/>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33" name="Group 176"/>
          <p:cNvGrpSpPr>
            <a:grpSpLocks/>
          </p:cNvGrpSpPr>
          <p:nvPr/>
        </p:nvGrpSpPr>
        <p:grpSpPr bwMode="auto">
          <a:xfrm>
            <a:off x="9351963" y="5022879"/>
            <a:ext cx="741362" cy="136525"/>
            <a:chOff x="6657" y="4430"/>
            <a:chExt cx="527" cy="121"/>
          </a:xfrm>
        </p:grpSpPr>
        <p:sp>
          <p:nvSpPr>
            <p:cNvPr id="34" name="Rectangle 177"/>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5" name="Rectangle 178"/>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6" name="Rectangle 179"/>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7" name="Rectangle 180"/>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38" name="Group 181"/>
          <p:cNvGrpSpPr>
            <a:grpSpLocks/>
          </p:cNvGrpSpPr>
          <p:nvPr/>
        </p:nvGrpSpPr>
        <p:grpSpPr bwMode="auto">
          <a:xfrm>
            <a:off x="9351963" y="3773490"/>
            <a:ext cx="741362" cy="138112"/>
            <a:chOff x="6657" y="3329"/>
            <a:chExt cx="527" cy="122"/>
          </a:xfrm>
        </p:grpSpPr>
        <p:sp>
          <p:nvSpPr>
            <p:cNvPr id="39" name="Rectangle 182"/>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0" name="Rectangle 183"/>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1" name="Rectangle 184"/>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2" name="Rectangle 185"/>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43" name="Group 186"/>
          <p:cNvGrpSpPr>
            <a:grpSpLocks/>
          </p:cNvGrpSpPr>
          <p:nvPr/>
        </p:nvGrpSpPr>
        <p:grpSpPr bwMode="auto">
          <a:xfrm>
            <a:off x="9351963" y="3449667"/>
            <a:ext cx="741362" cy="136525"/>
            <a:chOff x="6657" y="3043"/>
            <a:chExt cx="527" cy="121"/>
          </a:xfrm>
        </p:grpSpPr>
        <p:sp>
          <p:nvSpPr>
            <p:cNvPr id="44" name="Rectangle 187"/>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5" name="Rectangle 188"/>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6" name="Rectangle 189"/>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7" name="Rectangle 190"/>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48" name="Group 191"/>
          <p:cNvGrpSpPr>
            <a:grpSpLocks/>
          </p:cNvGrpSpPr>
          <p:nvPr/>
        </p:nvGrpSpPr>
        <p:grpSpPr bwMode="auto">
          <a:xfrm>
            <a:off x="9351963" y="3265488"/>
            <a:ext cx="741362" cy="138112"/>
            <a:chOff x="6657" y="2881"/>
            <a:chExt cx="527" cy="121"/>
          </a:xfrm>
        </p:grpSpPr>
        <p:sp>
          <p:nvSpPr>
            <p:cNvPr id="49" name="Rectangle 192"/>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0" name="Rectangle 193"/>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1" name="Rectangle 194"/>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2" name="Rectangle 195"/>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sp>
        <p:nvSpPr>
          <p:cNvPr id="53" name="Rectangle 196"/>
          <p:cNvSpPr>
            <a:spLocks noChangeArrowheads="1"/>
          </p:cNvSpPr>
          <p:nvPr/>
        </p:nvSpPr>
        <p:spPr bwMode="auto">
          <a:xfrm>
            <a:off x="9199572" y="1697039"/>
            <a:ext cx="1050925" cy="1990725"/>
          </a:xfrm>
          <a:prstGeom prst="rect">
            <a:avLst/>
          </a:prstGeom>
          <a:noFill/>
          <a:ln w="9525">
            <a:noFill/>
            <a:miter lim="800000"/>
            <a:headEnd/>
            <a:tailEnd/>
          </a:ln>
          <a:effectLst/>
        </p:spPr>
        <p:txBody>
          <a:bodyPr lIns="65410" tIns="32698" rIns="65410" bIns="32698"/>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54" name="Rectangle 197"/>
          <p:cNvSpPr>
            <a:spLocks noChangeArrowheads="1"/>
          </p:cNvSpPr>
          <p:nvPr/>
        </p:nvSpPr>
        <p:spPr bwMode="auto">
          <a:xfrm>
            <a:off x="9199572" y="-46027"/>
            <a:ext cx="1050925" cy="628651"/>
          </a:xfrm>
          <a:prstGeom prst="rect">
            <a:avLst/>
          </a:prstGeom>
          <a:noFill/>
          <a:ln w="9525">
            <a:noFill/>
            <a:miter lim="800000"/>
            <a:headEnd/>
            <a:tailEnd/>
          </a:ln>
          <a:effectLst/>
        </p:spPr>
        <p:txBody>
          <a:bodyPr lIns="65410" tIns="32698" rIns="65410" bIns="32698"/>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
        <p:nvSpPr>
          <p:cNvPr id="55" name="文本框 4"/>
          <p:cNvSpPr txBox="1">
            <a:spLocks noChangeArrowheads="1"/>
          </p:cNvSpPr>
          <p:nvPr/>
        </p:nvSpPr>
        <p:spPr bwMode="auto">
          <a:xfrm>
            <a:off x="560413" y="4684742"/>
            <a:ext cx="2759075" cy="138499"/>
          </a:xfrm>
          <a:prstGeom prst="rect">
            <a:avLst/>
          </a:prstGeom>
          <a:noFill/>
          <a:ln>
            <a:noFill/>
          </a:ln>
          <a:extLst/>
        </p:spPr>
        <p:txBody>
          <a:bodyPr lIns="0" tIns="0" rIns="0" bIns="0">
            <a:spAutoFit/>
          </a:bodyPr>
          <a:lstStyle>
            <a:lvl1pPr defTabSz="784225" eaLnBrk="0" hangingPunct="0">
              <a:defRPr>
                <a:solidFill>
                  <a:schemeClr val="tx1"/>
                </a:solidFill>
                <a:latin typeface="Calibri" pitchFamily="34" charset="0"/>
                <a:ea typeface="宋体" pitchFamily="2" charset="-122"/>
              </a:defRPr>
            </a:lvl1pPr>
            <a:lvl2pPr marL="742950" indent="-285750" defTabSz="784225" eaLnBrk="0" hangingPunct="0">
              <a:defRPr>
                <a:solidFill>
                  <a:schemeClr val="tx1"/>
                </a:solidFill>
                <a:latin typeface="Calibri" pitchFamily="34" charset="0"/>
                <a:ea typeface="宋体" pitchFamily="2" charset="-122"/>
              </a:defRPr>
            </a:lvl2pPr>
            <a:lvl3pPr marL="1143000" indent="-228600" defTabSz="784225" eaLnBrk="0" hangingPunct="0">
              <a:defRPr>
                <a:solidFill>
                  <a:schemeClr val="tx1"/>
                </a:solidFill>
                <a:latin typeface="Calibri" pitchFamily="34" charset="0"/>
                <a:ea typeface="宋体" pitchFamily="2" charset="-122"/>
              </a:defRPr>
            </a:lvl3pPr>
            <a:lvl4pPr marL="1600200" indent="-228600" defTabSz="784225" eaLnBrk="0" hangingPunct="0">
              <a:defRPr>
                <a:solidFill>
                  <a:schemeClr val="tx1"/>
                </a:solidFill>
                <a:latin typeface="Calibri" pitchFamily="34" charset="0"/>
                <a:ea typeface="宋体" pitchFamily="2" charset="-122"/>
              </a:defRPr>
            </a:lvl4pPr>
            <a:lvl5pPr marL="2057400" indent="-228600" defTabSz="784225" eaLnBrk="0" hangingPunct="0">
              <a:defRPr>
                <a:solidFill>
                  <a:schemeClr val="tx1"/>
                </a:solidFill>
                <a:latin typeface="Calibri" pitchFamily="34" charset="0"/>
                <a:ea typeface="宋体" pitchFamily="2" charset="-122"/>
              </a:defRPr>
            </a:lvl5pPr>
            <a:lvl6pPr marL="2514600" indent="-228600" defTabSz="7842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842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842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842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900" b="1" dirty="0" smtClean="0">
                <a:solidFill>
                  <a:srgbClr val="000000"/>
                </a:solidFill>
                <a:latin typeface="FrutigerNext LT Bold" pitchFamily="34" charset="0"/>
                <a:ea typeface="MS PGothic" pitchFamily="34" charset="-128"/>
              </a:rPr>
              <a:t>HUAWEI TECHNOLOGIES CO., LTD.</a:t>
            </a:r>
          </a:p>
        </p:txBody>
      </p:sp>
      <p:sp>
        <p:nvSpPr>
          <p:cNvPr id="44179" name="Rectangle 147"/>
          <p:cNvSpPr>
            <a:spLocks noGrp="1" noChangeArrowheads="1"/>
          </p:cNvSpPr>
          <p:nvPr>
            <p:ph type="ctrTitle"/>
          </p:nvPr>
        </p:nvSpPr>
        <p:spPr>
          <a:xfrm>
            <a:off x="672541" y="1597449"/>
            <a:ext cx="5511159" cy="1102264"/>
          </a:xfrm>
        </p:spPr>
        <p:txBody>
          <a:bodyPr/>
          <a:lstStyle>
            <a:lvl1pPr>
              <a:defRPr sz="3000">
                <a:solidFill>
                  <a:schemeClr val="bg1"/>
                </a:solidFill>
              </a:defRPr>
            </a:lvl1pPr>
          </a:lstStyle>
          <a:p>
            <a:r>
              <a:rPr lang="zh-CN" altLang="en-US"/>
              <a:t>单击此处编辑母版标题样式</a:t>
            </a:r>
          </a:p>
        </p:txBody>
      </p:sp>
      <p:sp>
        <p:nvSpPr>
          <p:cNvPr id="44180" name="Rectangle 148"/>
          <p:cNvSpPr>
            <a:spLocks noGrp="1" noChangeArrowheads="1"/>
          </p:cNvSpPr>
          <p:nvPr>
            <p:ph type="subTitle" idx="1"/>
          </p:nvPr>
        </p:nvSpPr>
        <p:spPr>
          <a:xfrm>
            <a:off x="672538" y="3080633"/>
            <a:ext cx="5507587" cy="399957"/>
          </a:xfrm>
        </p:spPr>
        <p:txBody>
          <a:bodyPr anchor="ctr"/>
          <a:lstStyle>
            <a:lvl1pPr marL="0" indent="0" algn="ctr">
              <a:buFontTx/>
              <a:buNone/>
              <a:defRPr sz="2200" b="0">
                <a:solidFill>
                  <a:srgbClr val="FFFFFF"/>
                </a:solidFill>
                <a:latin typeface="华文细黑" pitchFamily="2" charset="-122"/>
              </a:defRPr>
            </a:lvl1pPr>
          </a:lstStyle>
          <a:p>
            <a:r>
              <a:rPr lang="zh-CN" altLang="en-US"/>
              <a:t>单击此处编辑母版副标题样式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91" y="3560837"/>
            <a:ext cx="5616575" cy="58456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94"/>
          <p:cNvSpPr>
            <a:spLocks noGrp="1" noChangeArrowheads="1"/>
          </p:cNvSpPr>
          <p:nvPr>
            <p:ph type="dt" sz="half" idx="10"/>
          </p:nvPr>
        </p:nvSpPr>
        <p:spPr>
          <a:xfrm>
            <a:off x="5930932" y="4800600"/>
            <a:ext cx="1057275" cy="228600"/>
          </a:xfrm>
        </p:spPr>
        <p:txBody>
          <a:bodyPr/>
          <a:lstStyle>
            <a:lvl1pPr>
              <a:defRPr/>
            </a:lvl1pPr>
          </a:lstStyle>
          <a:p>
            <a:pPr>
              <a:defRPr/>
            </a:pPr>
            <a:endParaRPr lang="de-DE" altLang="zh-CN"/>
          </a:p>
          <a:p>
            <a:pPr>
              <a:defRPr/>
            </a:pPr>
            <a:r>
              <a:rPr lang="de-DE" altLang="zh-CN"/>
              <a:t>Page </a:t>
            </a:r>
            <a:fld id="{7BC18CE2-05F5-40E1-8F6F-023D16C5979E}" type="slidenum">
              <a:rPr lang="de-DE" altLang="zh-CN"/>
              <a:pPr>
                <a:defRPr/>
              </a:pPr>
              <a:t>‹#›</a:t>
            </a:fld>
            <a:endParaRPr lang="en-GB"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92" y="33339"/>
            <a:ext cx="7745412" cy="65365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473" y="1231120"/>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70" y="1231120"/>
            <a:ext cx="3889375"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r>
              <a:rPr lang="de-DE" altLang="zh-CN"/>
              <a:t>Page </a:t>
            </a:r>
            <a:fld id="{5347846E-A7A4-43D0-A7F5-B5AFB3814378}" type="slidenum">
              <a:rPr lang="de-DE" altLang="zh-CN"/>
              <a:pPr>
                <a:defRPr/>
              </a:pPr>
              <a:t>‹#›</a:t>
            </a:fld>
            <a:endParaRPr lang="en-GB"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6" descr="2"/>
          <p:cNvPicPr>
            <a:picLocks noChangeAspect="1" noChangeArrowheads="1"/>
          </p:cNvPicPr>
          <p:nvPr/>
        </p:nvPicPr>
        <p:blipFill>
          <a:blip r:embed="rId2" cstate="print"/>
          <a:srcRect/>
          <a:stretch>
            <a:fillRect/>
          </a:stretch>
        </p:blipFill>
        <p:spPr bwMode="auto">
          <a:xfrm>
            <a:off x="0" y="730250"/>
            <a:ext cx="9144000" cy="2855913"/>
          </a:xfrm>
          <a:prstGeom prst="rect">
            <a:avLst/>
          </a:prstGeom>
          <a:noFill/>
          <a:ln w="9525">
            <a:noFill/>
            <a:miter lim="800000"/>
            <a:headEnd/>
            <a:tailEnd/>
          </a:ln>
        </p:spPr>
      </p:pic>
      <p:pic>
        <p:nvPicPr>
          <p:cNvPr id="5" name="Picture 146" descr="Logo"/>
          <p:cNvPicPr>
            <a:picLocks noChangeAspect="1" noChangeArrowheads="1"/>
          </p:cNvPicPr>
          <p:nvPr/>
        </p:nvPicPr>
        <p:blipFill>
          <a:blip r:embed="rId3" cstate="print"/>
          <a:srcRect/>
          <a:stretch>
            <a:fillRect/>
          </a:stretch>
        </p:blipFill>
        <p:spPr bwMode="auto">
          <a:xfrm>
            <a:off x="7627968" y="4203703"/>
            <a:ext cx="528637" cy="528638"/>
          </a:xfrm>
          <a:prstGeom prst="rect">
            <a:avLst/>
          </a:prstGeom>
          <a:noFill/>
          <a:ln w="9525">
            <a:noFill/>
            <a:miter lim="800000"/>
            <a:headEnd/>
            <a:tailEnd/>
          </a:ln>
        </p:spPr>
      </p:pic>
      <p:sp>
        <p:nvSpPr>
          <p:cNvPr id="6" name="Rectangle 149"/>
          <p:cNvSpPr>
            <a:spLocks noChangeArrowheads="1"/>
          </p:cNvSpPr>
          <p:nvPr/>
        </p:nvSpPr>
        <p:spPr bwMode="auto">
          <a:xfrm>
            <a:off x="-1843088" y="396899"/>
            <a:ext cx="1843088" cy="3978275"/>
          </a:xfrm>
          <a:prstGeom prst="rect">
            <a:avLst/>
          </a:prstGeom>
          <a:noFill/>
          <a:ln w="9525">
            <a:noFill/>
            <a:miter lim="800000"/>
            <a:headEnd/>
            <a:tailEnd/>
          </a:ln>
          <a:effectLst/>
        </p:spPr>
        <p:txBody>
          <a:bodyPr lIns="65462" tIns="32725" rIns="65462" bIns="32725"/>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7" name="Rectangle 150"/>
          <p:cNvSpPr>
            <a:spLocks noChangeArrowheads="1"/>
          </p:cNvSpPr>
          <p:nvPr/>
        </p:nvSpPr>
        <p:spPr bwMode="auto">
          <a:xfrm>
            <a:off x="9269413" y="4081901"/>
            <a:ext cx="919162" cy="242069"/>
          </a:xfrm>
          <a:prstGeom prst="rect">
            <a:avLst/>
          </a:prstGeom>
          <a:solidFill>
            <a:srgbClr val="F8F8F8"/>
          </a:solidFill>
          <a:ln w="9525" algn="ctr">
            <a:noFill/>
            <a:miter lim="800000"/>
            <a:headEnd/>
            <a:tailEnd/>
          </a:ln>
          <a:effectLst/>
        </p:spPr>
        <p:txBody>
          <a:bodyPr lIns="68170" tIns="34073" rIns="68170" bIns="34073" anchor="ctr">
            <a:spAutoFit/>
          </a:bodyPr>
          <a:lstStyle/>
          <a:p>
            <a:pPr algn="ctr" defTabSz="654501"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8" name="Group 151"/>
          <p:cNvGrpSpPr>
            <a:grpSpLocks/>
          </p:cNvGrpSpPr>
          <p:nvPr/>
        </p:nvGrpSpPr>
        <p:grpSpPr bwMode="auto">
          <a:xfrm>
            <a:off x="9351963" y="3957638"/>
            <a:ext cx="741362" cy="138112"/>
            <a:chOff x="6657" y="3492"/>
            <a:chExt cx="527" cy="121"/>
          </a:xfrm>
        </p:grpSpPr>
        <p:sp>
          <p:nvSpPr>
            <p:cNvPr id="9" name="Rectangle 152"/>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0" name="Rectangle 153"/>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1" name="Rectangle 154"/>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2" name="Rectangle 155"/>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3" name="Group 156"/>
          <p:cNvGrpSpPr>
            <a:grpSpLocks/>
          </p:cNvGrpSpPr>
          <p:nvPr/>
        </p:nvGrpSpPr>
        <p:grpSpPr bwMode="auto">
          <a:xfrm>
            <a:off x="9351963" y="4651404"/>
            <a:ext cx="741362" cy="138113"/>
            <a:chOff x="6657" y="4103"/>
            <a:chExt cx="527" cy="121"/>
          </a:xfrm>
        </p:grpSpPr>
        <p:sp>
          <p:nvSpPr>
            <p:cNvPr id="14" name="Rectangle 157"/>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5" name="Rectangle 158"/>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6" name="Rectangle 159"/>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7" name="Rectangle 160"/>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8" name="Group 161"/>
          <p:cNvGrpSpPr>
            <a:grpSpLocks/>
          </p:cNvGrpSpPr>
          <p:nvPr/>
        </p:nvGrpSpPr>
        <p:grpSpPr bwMode="auto">
          <a:xfrm>
            <a:off x="9351963" y="4837142"/>
            <a:ext cx="741362" cy="136525"/>
            <a:chOff x="6657" y="4266"/>
            <a:chExt cx="527" cy="121"/>
          </a:xfrm>
        </p:grpSpPr>
        <p:sp>
          <p:nvSpPr>
            <p:cNvPr id="19" name="Rectangle 162"/>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0" name="Rectangle 163"/>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1" name="Rectangle 164"/>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2" name="Rectangle 165"/>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3" name="Group 166"/>
          <p:cNvGrpSpPr>
            <a:grpSpLocks/>
          </p:cNvGrpSpPr>
          <p:nvPr/>
        </p:nvGrpSpPr>
        <p:grpSpPr bwMode="auto">
          <a:xfrm>
            <a:off x="9351963" y="4144992"/>
            <a:ext cx="741362" cy="136525"/>
            <a:chOff x="6657" y="3656"/>
            <a:chExt cx="527" cy="121"/>
          </a:xfrm>
        </p:grpSpPr>
        <p:sp>
          <p:nvSpPr>
            <p:cNvPr id="24" name="Rectangle 167"/>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5" name="Rectangle 168"/>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6" name="Rectangle 169"/>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7" name="Rectangle 170"/>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8" name="Group 171"/>
          <p:cNvGrpSpPr>
            <a:grpSpLocks/>
          </p:cNvGrpSpPr>
          <p:nvPr/>
        </p:nvGrpSpPr>
        <p:grpSpPr bwMode="auto">
          <a:xfrm>
            <a:off x="9351963" y="4467254"/>
            <a:ext cx="741362" cy="136525"/>
            <a:chOff x="6657" y="3941"/>
            <a:chExt cx="527" cy="121"/>
          </a:xfrm>
        </p:grpSpPr>
        <p:sp>
          <p:nvSpPr>
            <p:cNvPr id="29" name="Rectangle 172"/>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0" name="Rectangle 173"/>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1" name="Rectangle 174"/>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2" name="Rectangle 175"/>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33" name="Group 176"/>
          <p:cNvGrpSpPr>
            <a:grpSpLocks/>
          </p:cNvGrpSpPr>
          <p:nvPr/>
        </p:nvGrpSpPr>
        <p:grpSpPr bwMode="auto">
          <a:xfrm>
            <a:off x="9351963" y="5022879"/>
            <a:ext cx="741362" cy="136525"/>
            <a:chOff x="6657" y="4430"/>
            <a:chExt cx="527" cy="121"/>
          </a:xfrm>
        </p:grpSpPr>
        <p:sp>
          <p:nvSpPr>
            <p:cNvPr id="34" name="Rectangle 177"/>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5" name="Rectangle 178"/>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6" name="Rectangle 179"/>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7" name="Rectangle 180"/>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38" name="Group 181"/>
          <p:cNvGrpSpPr>
            <a:grpSpLocks/>
          </p:cNvGrpSpPr>
          <p:nvPr/>
        </p:nvGrpSpPr>
        <p:grpSpPr bwMode="auto">
          <a:xfrm>
            <a:off x="9351963" y="3773490"/>
            <a:ext cx="741362" cy="138112"/>
            <a:chOff x="6657" y="3329"/>
            <a:chExt cx="527" cy="122"/>
          </a:xfrm>
        </p:grpSpPr>
        <p:sp>
          <p:nvSpPr>
            <p:cNvPr id="39" name="Rectangle 182"/>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0" name="Rectangle 183"/>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1" name="Rectangle 184"/>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2" name="Rectangle 185"/>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43" name="Group 186"/>
          <p:cNvGrpSpPr>
            <a:grpSpLocks/>
          </p:cNvGrpSpPr>
          <p:nvPr/>
        </p:nvGrpSpPr>
        <p:grpSpPr bwMode="auto">
          <a:xfrm>
            <a:off x="9351963" y="3449667"/>
            <a:ext cx="741362" cy="136525"/>
            <a:chOff x="6657" y="3043"/>
            <a:chExt cx="527" cy="121"/>
          </a:xfrm>
        </p:grpSpPr>
        <p:sp>
          <p:nvSpPr>
            <p:cNvPr id="44" name="Rectangle 187"/>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5" name="Rectangle 188"/>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6" name="Rectangle 189"/>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7" name="Rectangle 190"/>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48" name="Group 191"/>
          <p:cNvGrpSpPr>
            <a:grpSpLocks/>
          </p:cNvGrpSpPr>
          <p:nvPr/>
        </p:nvGrpSpPr>
        <p:grpSpPr bwMode="auto">
          <a:xfrm>
            <a:off x="9351963" y="3265488"/>
            <a:ext cx="741362" cy="138112"/>
            <a:chOff x="6657" y="2881"/>
            <a:chExt cx="527" cy="121"/>
          </a:xfrm>
        </p:grpSpPr>
        <p:sp>
          <p:nvSpPr>
            <p:cNvPr id="49" name="Rectangle 192"/>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50" name="Rectangle 193"/>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51" name="Rectangle 194"/>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52" name="Rectangle 195"/>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sp>
        <p:nvSpPr>
          <p:cNvPr id="53" name="Rectangle 196"/>
          <p:cNvSpPr>
            <a:spLocks noChangeArrowheads="1"/>
          </p:cNvSpPr>
          <p:nvPr/>
        </p:nvSpPr>
        <p:spPr bwMode="auto">
          <a:xfrm>
            <a:off x="9199572" y="1697039"/>
            <a:ext cx="1050925" cy="1990725"/>
          </a:xfrm>
          <a:prstGeom prst="rect">
            <a:avLst/>
          </a:prstGeom>
          <a:noFill/>
          <a:ln w="9525">
            <a:noFill/>
            <a:miter lim="800000"/>
            <a:headEnd/>
            <a:tailEnd/>
          </a:ln>
          <a:effectLst/>
        </p:spPr>
        <p:txBody>
          <a:bodyPr lIns="65462" tIns="32725" rIns="65462" bIns="32725"/>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54" name="Rectangle 197"/>
          <p:cNvSpPr>
            <a:spLocks noChangeArrowheads="1"/>
          </p:cNvSpPr>
          <p:nvPr/>
        </p:nvSpPr>
        <p:spPr bwMode="auto">
          <a:xfrm>
            <a:off x="9199572" y="-46027"/>
            <a:ext cx="1050925" cy="628651"/>
          </a:xfrm>
          <a:prstGeom prst="rect">
            <a:avLst/>
          </a:prstGeom>
          <a:noFill/>
          <a:ln w="9525">
            <a:noFill/>
            <a:miter lim="800000"/>
            <a:headEnd/>
            <a:tailEnd/>
          </a:ln>
          <a:effectLst/>
        </p:spPr>
        <p:txBody>
          <a:bodyPr lIns="65462" tIns="32725" rIns="65462" bIns="32725"/>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
        <p:nvSpPr>
          <p:cNvPr id="55" name="文本框 4"/>
          <p:cNvSpPr txBox="1">
            <a:spLocks noChangeArrowheads="1"/>
          </p:cNvSpPr>
          <p:nvPr/>
        </p:nvSpPr>
        <p:spPr bwMode="auto">
          <a:xfrm>
            <a:off x="560413" y="4684742"/>
            <a:ext cx="2759075" cy="138499"/>
          </a:xfrm>
          <a:prstGeom prst="rect">
            <a:avLst/>
          </a:prstGeom>
          <a:noFill/>
          <a:ln>
            <a:noFill/>
          </a:ln>
          <a:extLst/>
        </p:spPr>
        <p:txBody>
          <a:bodyPr lIns="0" tIns="0" rIns="0" bIns="0">
            <a:spAutoFit/>
          </a:bodyPr>
          <a:lstStyle>
            <a:lvl1pPr defTabSz="784225" eaLnBrk="0" hangingPunct="0">
              <a:defRPr>
                <a:solidFill>
                  <a:schemeClr val="tx1"/>
                </a:solidFill>
                <a:latin typeface="Calibri" pitchFamily="34" charset="0"/>
                <a:ea typeface="宋体" pitchFamily="2" charset="-122"/>
              </a:defRPr>
            </a:lvl1pPr>
            <a:lvl2pPr marL="742950" indent="-285750" defTabSz="784225" eaLnBrk="0" hangingPunct="0">
              <a:defRPr>
                <a:solidFill>
                  <a:schemeClr val="tx1"/>
                </a:solidFill>
                <a:latin typeface="Calibri" pitchFamily="34" charset="0"/>
                <a:ea typeface="宋体" pitchFamily="2" charset="-122"/>
              </a:defRPr>
            </a:lvl2pPr>
            <a:lvl3pPr marL="1143000" indent="-228600" defTabSz="784225" eaLnBrk="0" hangingPunct="0">
              <a:defRPr>
                <a:solidFill>
                  <a:schemeClr val="tx1"/>
                </a:solidFill>
                <a:latin typeface="Calibri" pitchFamily="34" charset="0"/>
                <a:ea typeface="宋体" pitchFamily="2" charset="-122"/>
              </a:defRPr>
            </a:lvl3pPr>
            <a:lvl4pPr marL="1600200" indent="-228600" defTabSz="784225" eaLnBrk="0" hangingPunct="0">
              <a:defRPr>
                <a:solidFill>
                  <a:schemeClr val="tx1"/>
                </a:solidFill>
                <a:latin typeface="Calibri" pitchFamily="34" charset="0"/>
                <a:ea typeface="宋体" pitchFamily="2" charset="-122"/>
              </a:defRPr>
            </a:lvl4pPr>
            <a:lvl5pPr marL="2057400" indent="-228600" defTabSz="784225" eaLnBrk="0" hangingPunct="0">
              <a:defRPr>
                <a:solidFill>
                  <a:schemeClr val="tx1"/>
                </a:solidFill>
                <a:latin typeface="Calibri" pitchFamily="34" charset="0"/>
                <a:ea typeface="宋体" pitchFamily="2" charset="-122"/>
              </a:defRPr>
            </a:lvl5pPr>
            <a:lvl6pPr marL="2514600" indent="-228600" defTabSz="7842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842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842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842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900" b="1" dirty="0" smtClean="0">
                <a:solidFill>
                  <a:srgbClr val="000000"/>
                </a:solidFill>
                <a:latin typeface="FrutigerNext LT Bold" pitchFamily="34" charset="0"/>
                <a:ea typeface="MS PGothic" pitchFamily="34" charset="-128"/>
              </a:rPr>
              <a:t>HUAWEI TECHNOLOGIES CO., LTD.</a:t>
            </a:r>
          </a:p>
        </p:txBody>
      </p:sp>
      <p:sp>
        <p:nvSpPr>
          <p:cNvPr id="44179" name="Rectangle 147"/>
          <p:cNvSpPr>
            <a:spLocks noGrp="1" noChangeArrowheads="1"/>
          </p:cNvSpPr>
          <p:nvPr>
            <p:ph type="ctrTitle"/>
          </p:nvPr>
        </p:nvSpPr>
        <p:spPr>
          <a:xfrm>
            <a:off x="672541" y="1597449"/>
            <a:ext cx="5511159" cy="1102264"/>
          </a:xfrm>
        </p:spPr>
        <p:txBody>
          <a:bodyPr/>
          <a:lstStyle>
            <a:lvl1pPr>
              <a:defRPr sz="3000">
                <a:solidFill>
                  <a:schemeClr val="bg1"/>
                </a:solidFill>
              </a:defRPr>
            </a:lvl1pPr>
          </a:lstStyle>
          <a:p>
            <a:r>
              <a:rPr lang="zh-CN" altLang="en-US"/>
              <a:t>单击此处编辑母版标题样式</a:t>
            </a:r>
          </a:p>
        </p:txBody>
      </p:sp>
      <p:sp>
        <p:nvSpPr>
          <p:cNvPr id="44180" name="Rectangle 148"/>
          <p:cNvSpPr>
            <a:spLocks noGrp="1" noChangeArrowheads="1"/>
          </p:cNvSpPr>
          <p:nvPr>
            <p:ph type="subTitle" idx="1"/>
          </p:nvPr>
        </p:nvSpPr>
        <p:spPr>
          <a:xfrm>
            <a:off x="672538" y="3080630"/>
            <a:ext cx="5507587" cy="399957"/>
          </a:xfrm>
        </p:spPr>
        <p:txBody>
          <a:bodyPr anchor="ctr"/>
          <a:lstStyle>
            <a:lvl1pPr marL="0" indent="0" algn="ctr">
              <a:buFontTx/>
              <a:buNone/>
              <a:defRPr sz="2200" b="0">
                <a:solidFill>
                  <a:srgbClr val="FFFFFF"/>
                </a:solidFill>
                <a:latin typeface="华文细黑" pitchFamily="2" charset="-122"/>
              </a:defRPr>
            </a:lvl1pPr>
          </a:lstStyle>
          <a:p>
            <a:r>
              <a:rPr lang="zh-CN" altLang="en-US"/>
              <a:t>单击此处编辑母版副标题样式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94"/>
          <p:cNvSpPr>
            <a:spLocks noGrp="1" noChangeArrowheads="1"/>
          </p:cNvSpPr>
          <p:nvPr>
            <p:ph type="dt" sz="half" idx="10"/>
          </p:nvPr>
        </p:nvSpPr>
        <p:spPr>
          <a:xfrm>
            <a:off x="5930932" y="4800600"/>
            <a:ext cx="1057275" cy="228600"/>
          </a:xfrm>
        </p:spPr>
        <p:txBody>
          <a:bodyPr/>
          <a:lstStyle>
            <a:lvl1pPr>
              <a:defRPr/>
            </a:lvl1pPr>
          </a:lstStyle>
          <a:p>
            <a:pPr>
              <a:defRPr/>
            </a:pPr>
            <a:endParaRPr lang="de-DE" altLang="zh-CN"/>
          </a:p>
          <a:p>
            <a:pPr>
              <a:defRPr/>
            </a:pPr>
            <a:r>
              <a:rPr lang="de-DE" altLang="zh-CN"/>
              <a:t>Page </a:t>
            </a:r>
            <a:fld id="{269891A3-44C7-4A48-A015-634CE4586D3C}" type="slidenum">
              <a:rPr lang="de-DE" altLang="zh-CN"/>
              <a:pPr>
                <a:defRPr/>
              </a:pPr>
              <a:t>‹#›</a:t>
            </a:fld>
            <a:endParaRPr lang="en-GB"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7508875" y="4192592"/>
            <a:ext cx="763588" cy="5730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587375"/>
            <a:ext cx="9144000" cy="2857500"/>
          </a:xfrm>
          <a:prstGeom prst="rect">
            <a:avLst/>
          </a:prstGeom>
          <a:noFill/>
          <a:ln w="9525">
            <a:noFill/>
            <a:miter lim="800000"/>
            <a:headEnd/>
            <a:tailEnd/>
          </a:ln>
        </p:spPr>
      </p:pic>
      <p:sp>
        <p:nvSpPr>
          <p:cNvPr id="6" name="Text Box 20"/>
          <p:cNvSpPr txBox="1">
            <a:spLocks noChangeArrowheads="1"/>
          </p:cNvSpPr>
          <p:nvPr/>
        </p:nvSpPr>
        <p:spPr bwMode="auto">
          <a:xfrm>
            <a:off x="652479" y="4656153"/>
            <a:ext cx="2612950" cy="265423"/>
          </a:xfrm>
          <a:prstGeom prst="rect">
            <a:avLst/>
          </a:prstGeom>
          <a:noFill/>
          <a:ln w="9525">
            <a:noFill/>
            <a:miter lim="800000"/>
            <a:headEnd/>
            <a:tailEnd/>
          </a:ln>
        </p:spPr>
        <p:txBody>
          <a:bodyPr wrap="none" lIns="79827" tIns="39914" rIns="79827" bIns="39914">
            <a:spAutoFit/>
          </a:bodyPr>
          <a:lstStyle/>
          <a:p>
            <a:pPr defTabSz="798840" eaLnBrk="0" hangingPunct="0">
              <a:defRPr/>
            </a:pPr>
            <a:r>
              <a:rPr lang="en-US" altLang="zh-CN" sz="1200" dirty="0">
                <a:solidFill>
                  <a:srgbClr val="000000"/>
                </a:solidFill>
                <a:latin typeface="FrutigerNext LT Bold" pitchFamily="1" charset="0"/>
                <a:ea typeface="ＭＳ Ｐゴシック" pitchFamily="34" charset="-128"/>
              </a:rPr>
              <a:t>HUAWEI TECHNOLOGIES CO., LTD.</a:t>
            </a:r>
            <a:endParaRPr lang="en-US" altLang="zh-CN" sz="2200" dirty="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7224729" y="3070230"/>
            <a:ext cx="1452675" cy="265392"/>
          </a:xfrm>
          <a:prstGeom prst="rect">
            <a:avLst/>
          </a:prstGeom>
          <a:noFill/>
          <a:ln w="9525">
            <a:noFill/>
            <a:miter lim="800000"/>
            <a:headEnd/>
            <a:tailEnd/>
          </a:ln>
        </p:spPr>
        <p:txBody>
          <a:bodyPr wrap="none" lIns="79827" tIns="39914" rIns="79827" bIns="39914">
            <a:spAutoFit/>
          </a:bodyPr>
          <a:lstStyle/>
          <a:p>
            <a:pPr defTabSz="798840" eaLnBrk="0" hangingPunct="0">
              <a:defRPr/>
            </a:pPr>
            <a:r>
              <a:rPr lang="en-US" altLang="zh-CN" sz="1200" dirty="0">
                <a:solidFill>
                  <a:srgbClr val="FFFFFF"/>
                </a:solidFill>
                <a:latin typeface="FrutigerNext LT Regular" pitchFamily="34" charset="0"/>
                <a:ea typeface="ＭＳ Ｐゴシック" pitchFamily="34" charset="-128"/>
              </a:rPr>
              <a:t>www.huawei.com</a:t>
            </a:r>
          </a:p>
        </p:txBody>
      </p:sp>
      <p:sp>
        <p:nvSpPr>
          <p:cNvPr id="8" name="Rectangle 23"/>
          <p:cNvSpPr>
            <a:spLocks noChangeArrowheads="1"/>
          </p:cNvSpPr>
          <p:nvPr/>
        </p:nvSpPr>
        <p:spPr bwMode="auto">
          <a:xfrm>
            <a:off x="3984631" y="4656153"/>
            <a:ext cx="1642624" cy="265387"/>
          </a:xfrm>
          <a:prstGeom prst="rect">
            <a:avLst/>
          </a:prstGeom>
          <a:noFill/>
          <a:ln w="9525" algn="ctr">
            <a:noFill/>
            <a:miter lim="800000"/>
            <a:headEnd/>
            <a:tailEnd/>
          </a:ln>
          <a:effectLst/>
        </p:spPr>
        <p:txBody>
          <a:bodyPr wrap="none" lIns="79797" tIns="39895" rIns="79797" bIns="39895">
            <a:spAutoFit/>
          </a:bodyPr>
          <a:lstStyle/>
          <a:p>
            <a:pPr defTabSz="798840" eaLnBrk="0" hangingPunct="0">
              <a:defRPr/>
            </a:pPr>
            <a:r>
              <a:rPr lang="en-US" altLang="zh-CN" sz="1200" dirty="0">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6792924" y="185747"/>
            <a:ext cx="1401877" cy="296013"/>
          </a:xfrm>
          <a:prstGeom prst="rect">
            <a:avLst/>
          </a:prstGeom>
          <a:noFill/>
          <a:ln w="9525" algn="ctr">
            <a:noFill/>
            <a:miter lim="800000"/>
            <a:headEnd/>
            <a:tailEnd/>
          </a:ln>
          <a:effectLst/>
        </p:spPr>
        <p:txBody>
          <a:bodyPr wrap="none" lIns="79797" tIns="39895" rIns="79797" bIns="39895">
            <a:spAutoFit/>
          </a:bodyPr>
          <a:lstStyle/>
          <a:p>
            <a:pPr defTabSz="798840" eaLnBrk="0" hangingPunct="0">
              <a:defRPr/>
            </a:pPr>
            <a:r>
              <a:rPr lang="en-US" altLang="zh-CN" sz="1400" b="1" dirty="0">
                <a:solidFill>
                  <a:srgbClr val="666666"/>
                </a:solidFill>
                <a:latin typeface="FrutigerNext LT Regular" pitchFamily="34" charset="0"/>
                <a:ea typeface="ＭＳ Ｐゴシック" pitchFamily="34" charset="-128"/>
              </a:rPr>
              <a:t>Security Level:</a:t>
            </a:r>
            <a:r>
              <a:rPr lang="zh-CN" altLang="en-US" sz="1400" b="1" dirty="0">
                <a:solidFill>
                  <a:srgbClr val="666666"/>
                </a:solidFill>
                <a:latin typeface="FrutigerNext LT Regular" pitchFamily="34" charset="0"/>
                <a:ea typeface="ＭＳ Ｐゴシック" pitchFamily="34" charset="-128"/>
              </a:rPr>
              <a:t> </a:t>
            </a:r>
          </a:p>
        </p:txBody>
      </p:sp>
      <p:sp>
        <p:nvSpPr>
          <p:cNvPr id="10" name="Text Box 66"/>
          <p:cNvSpPr txBox="1">
            <a:spLocks noChangeArrowheads="1"/>
          </p:cNvSpPr>
          <p:nvPr/>
        </p:nvSpPr>
        <p:spPr bwMode="auto">
          <a:xfrm>
            <a:off x="-1968500" y="992198"/>
            <a:ext cx="1968500" cy="3870117"/>
          </a:xfrm>
          <a:prstGeom prst="rect">
            <a:avLst/>
          </a:prstGeom>
          <a:noFill/>
          <a:ln w="9525" algn="ctr">
            <a:noFill/>
            <a:miter lim="800000"/>
            <a:headEnd/>
            <a:tailEnd/>
          </a:ln>
          <a:effectLst/>
        </p:spPr>
        <p:txBody>
          <a:bodyPr lIns="79842" tIns="39919" rIns="79842" bIns="39919">
            <a:spAutoFit/>
          </a:bodyPr>
          <a:lstStyle/>
          <a:p>
            <a:pPr algn="r" defTabSz="798840" eaLnBrk="0" hangingPunct="0">
              <a:lnSpc>
                <a:spcPct val="125000"/>
              </a:lnSpc>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:40-47pt  </a:t>
            </a:r>
          </a:p>
          <a:p>
            <a:pPr algn="r" defTabSz="798840" eaLnBrk="0" hangingPunct="0">
              <a:lnSpc>
                <a:spcPct val="125000"/>
              </a:lnSpc>
              <a:defRPr/>
            </a:pP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:26-30pt</a:t>
            </a:r>
          </a:p>
          <a:p>
            <a:pPr algn="r" defTabSz="798840"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8840" eaLnBrk="0" hangingPunct="0">
              <a:lnSpc>
                <a:spcPct val="125000"/>
              </a:lnSpc>
              <a:defRPr/>
            </a:pPr>
            <a:r>
              <a:rPr lang="zh-CN" altLang="en-US" sz="1100" dirty="0">
                <a:solidFill>
                  <a:srgbClr val="FFFFFF"/>
                </a:solidFill>
                <a:latin typeface="Arial" charset="0"/>
                <a:ea typeface="华文细黑" pitchFamily="2" charset="-122"/>
              </a:rPr>
              <a:t>内部使用字体 </a:t>
            </a:r>
            <a:r>
              <a:rPr lang="en-US" altLang="zh-CN" sz="1100" dirty="0">
                <a:solidFill>
                  <a:srgbClr val="FFFFFF"/>
                </a:solidFill>
                <a:latin typeface="Arial" charset="0"/>
                <a:ea typeface="华文细黑" pitchFamily="2" charset="-122"/>
              </a:rPr>
              <a:t>:</a:t>
            </a:r>
          </a:p>
          <a:p>
            <a:pPr algn="r" defTabSz="798840" eaLnBrk="0" hangingPunct="0">
              <a:lnSpc>
                <a:spcPct val="125000"/>
              </a:lnSpc>
              <a:defRPr/>
            </a:pPr>
            <a:r>
              <a:rPr lang="en-US" altLang="zh-CN" sz="1100" dirty="0" err="1">
                <a:solidFill>
                  <a:srgbClr val="FFFFFF"/>
                </a:solidFill>
                <a:latin typeface="Arial" charset="0"/>
                <a:ea typeface="华文细黑" pitchFamily="2" charset="-122"/>
              </a:rPr>
              <a:t>FrutigerNext</a:t>
            </a:r>
            <a:r>
              <a:rPr lang="en-US" altLang="zh-CN" sz="1100" dirty="0">
                <a:solidFill>
                  <a:srgbClr val="FFFFFF"/>
                </a:solidFill>
                <a:latin typeface="Arial" charset="0"/>
                <a:ea typeface="华文细黑" pitchFamily="2" charset="-122"/>
              </a:rPr>
              <a:t> LT Medium</a:t>
            </a:r>
          </a:p>
          <a:p>
            <a:pPr algn="r" defTabSz="798840" eaLnBrk="0" hangingPunct="0">
              <a:lnSpc>
                <a:spcPct val="125000"/>
              </a:lnSpc>
              <a:defRPr/>
            </a:pPr>
            <a:r>
              <a:rPr lang="zh-CN" altLang="en-US" sz="1100" dirty="0">
                <a:solidFill>
                  <a:srgbClr val="FFFFFF"/>
                </a:solidFill>
                <a:latin typeface="Arial" charset="0"/>
                <a:ea typeface="华文细黑" pitchFamily="2" charset="-122"/>
              </a:rPr>
              <a:t>外部使用字体 </a:t>
            </a:r>
            <a:r>
              <a:rPr lang="en-US" altLang="zh-CN" sz="1100" dirty="0">
                <a:solidFill>
                  <a:srgbClr val="FFFFFF"/>
                </a:solidFill>
                <a:latin typeface="Arial" charset="0"/>
                <a:ea typeface="华文细黑" pitchFamily="2" charset="-122"/>
              </a:rPr>
              <a:t>: Arial</a:t>
            </a:r>
            <a:endParaRPr lang="zh-CN" altLang="en-US" sz="1100" dirty="0">
              <a:solidFill>
                <a:srgbClr val="FFFFFF"/>
              </a:solidFill>
              <a:latin typeface="Arial" charset="0"/>
              <a:ea typeface="华文细黑" pitchFamily="2" charset="-122"/>
            </a:endParaRPr>
          </a:p>
          <a:p>
            <a:pPr algn="r" defTabSz="798840" eaLnBrk="0" hangingPunct="0">
              <a:lnSpc>
                <a:spcPct val="125000"/>
              </a:lnSpc>
              <a:defRPr/>
            </a:pPr>
            <a:endParaRPr lang="zh-CN" altLang="en-US" sz="1100" dirty="0">
              <a:solidFill>
                <a:srgbClr val="FFFFFF"/>
              </a:solidFill>
              <a:latin typeface="Arial" charset="0"/>
              <a:ea typeface="华文细黑" pitchFamily="2" charset="-122"/>
            </a:endParaRPr>
          </a:p>
          <a:p>
            <a:pPr algn="r" defTabSz="798840" eaLnBrk="0" hangingPunct="0">
              <a:lnSpc>
                <a:spcPct val="125000"/>
              </a:lnSpc>
              <a:defRPr/>
            </a:pPr>
            <a:endParaRPr lang="zh-CN" altLang="en-US" sz="1100" dirty="0">
              <a:solidFill>
                <a:srgbClr val="FFFFFF"/>
              </a:solidFill>
              <a:latin typeface="Arial" charset="0"/>
              <a:ea typeface="华文细黑" pitchFamily="2" charset="-122"/>
            </a:endParaRPr>
          </a:p>
          <a:p>
            <a:pPr algn="r" defTabSz="798840" eaLnBrk="0" hangingPunct="0">
              <a:lnSpc>
                <a:spcPct val="125000"/>
              </a:lnSpc>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:35-47pt</a:t>
            </a:r>
          </a:p>
          <a:p>
            <a:pPr algn="r" defTabSz="798840"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8840" eaLnBrk="0" hangingPunct="0">
              <a:lnSpc>
                <a:spcPct val="125000"/>
              </a:lnSpc>
              <a:defRPr/>
            </a:pPr>
            <a:r>
              <a:rPr lang="en-US" altLang="zh-CN" sz="1100" dirty="0">
                <a:solidFill>
                  <a:srgbClr val="FFFFFF"/>
                </a:solidFill>
                <a:latin typeface="Arial" charset="0"/>
                <a:ea typeface="华文细黑" pitchFamily="2" charset="-122"/>
              </a:rPr>
              <a:t>  </a:t>
            </a: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:24-28pt</a:t>
            </a:r>
            <a:endParaRPr lang="zh-CN" altLang="en-US" sz="1100" dirty="0">
              <a:solidFill>
                <a:srgbClr val="FFFFFF"/>
              </a:solidFill>
              <a:latin typeface="Arial" charset="0"/>
              <a:ea typeface="华文细黑" pitchFamily="2" charset="-122"/>
            </a:endParaRPr>
          </a:p>
          <a:p>
            <a:pPr algn="r" defTabSz="798840"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8840"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a:t>
            </a:r>
          </a:p>
          <a:p>
            <a:pPr algn="r" defTabSz="798840" eaLnBrk="0" hangingPunct="0">
              <a:lnSpc>
                <a:spcPct val="125000"/>
              </a:lnSpc>
              <a:defRPr/>
            </a:pPr>
            <a:endParaRPr lang="zh-CN" altLang="en-US" sz="1100" dirty="0">
              <a:solidFill>
                <a:srgbClr val="FFFFFF"/>
              </a:solidFill>
              <a:latin typeface="Arial" charset="0"/>
              <a:ea typeface="华文细黑" pitchFamily="2" charset="-122"/>
            </a:endParaRPr>
          </a:p>
          <a:p>
            <a:pPr algn="r" defTabSz="798840" eaLnBrk="0" hangingPunct="0">
              <a:lnSpc>
                <a:spcPct val="125000"/>
              </a:lnSpc>
              <a:defRPr/>
            </a:pPr>
            <a:endParaRPr lang="zh-CN" altLang="en-US" sz="1100" dirty="0">
              <a:solidFill>
                <a:srgbClr val="FFFFFF"/>
              </a:solidFill>
              <a:latin typeface="Arial" charset="0"/>
              <a:ea typeface="华文细黑" pitchFamily="2" charset="-122"/>
            </a:endParaRPr>
          </a:p>
          <a:p>
            <a:pPr algn="r" defTabSz="798840" eaLnBrk="0" hangingPunct="0">
              <a:lnSpc>
                <a:spcPct val="125000"/>
              </a:lnSpc>
              <a:defRPr/>
            </a:pPr>
            <a:endParaRPr lang="zh-CN" altLang="en-US" sz="1100" dirty="0">
              <a:solidFill>
                <a:srgbClr val="FFFFFF"/>
              </a:solidFill>
              <a:latin typeface="Arial" charset="0"/>
              <a:ea typeface="华文细黑" pitchFamily="2" charset="-122"/>
            </a:endParaRPr>
          </a:p>
          <a:p>
            <a:pPr algn="r" defTabSz="798840" eaLnBrk="0" hangingPunct="0">
              <a:lnSpc>
                <a:spcPct val="125000"/>
              </a:lnSpc>
              <a:spcBef>
                <a:spcPct val="50000"/>
              </a:spcBef>
              <a:defRPr/>
            </a:pPr>
            <a:endParaRPr lang="zh-CN" altLang="en-US" sz="1100" dirty="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636598" y="1044181"/>
            <a:ext cx="5303837" cy="1250156"/>
          </a:xfrm>
        </p:spPr>
        <p:txBody>
          <a:bodyPr/>
          <a:lstStyle>
            <a:lvl1pPr>
              <a:defRPr sz="43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684228" y="2387206"/>
            <a:ext cx="5305425" cy="648890"/>
          </a:xfrm>
        </p:spPr>
        <p:txBody>
          <a:bodyPr lIns="79842" tIns="39919" rIns="79842" bIns="39919"/>
          <a:lstStyle>
            <a:lvl1pPr marL="0" indent="0">
              <a:buFont typeface="Wingdings" pitchFamily="2" charset="2"/>
              <a:buNone/>
              <a:defRPr sz="28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26"/>
          <p:cNvSpPr>
            <a:spLocks noGrp="1" noChangeArrowheads="1"/>
          </p:cNvSpPr>
          <p:nvPr>
            <p:ph type="dt" sz="quarter" idx="10"/>
          </p:nvPr>
        </p:nvSpPr>
        <p:spPr>
          <a:xfrm>
            <a:off x="684213" y="212727"/>
            <a:ext cx="2133600" cy="355600"/>
          </a:xfrm>
        </p:spPr>
        <p:txBody>
          <a:bodyPr lIns="79842" tIns="39919" rIns="79842" bIns="39919"/>
          <a:lstStyle>
            <a:lvl1pPr>
              <a:lnSpc>
                <a:spcPct val="100000"/>
              </a:lnSpc>
              <a:defRPr>
                <a:latin typeface="FrutigerNext LT Regular" pitchFamily="34" charset="0"/>
                <a:ea typeface="宋体" pitchFamily="2" charset="-122"/>
              </a:defRPr>
            </a:lvl1pPr>
          </a:lstStyle>
          <a:p>
            <a:fld id="{56C54071-C08B-4733-81C1-5F3CAC7116B8}" type="datetime1">
              <a:rPr lang="zh-CN" altLang="en-US"/>
              <a:pPr/>
              <a:t>2016/5/18</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70B7D8B8-70A8-406D-89F8-1B73618E3890}" type="slidenum">
              <a:rPr lang="de-DE" altLang="zh-CN"/>
              <a:pPr/>
              <a:t>‹#›</a:t>
            </a:fld>
            <a:endParaRPr lang="en-GB"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lvl1pPr>
            <a:lvl2pPr marL="455579" indent="0">
              <a:buNone/>
              <a:defRPr sz="1800"/>
            </a:lvl2pPr>
            <a:lvl3pPr marL="911163" indent="0">
              <a:buNone/>
              <a:defRPr sz="1600"/>
            </a:lvl3pPr>
            <a:lvl4pPr marL="1366739" indent="0">
              <a:buNone/>
              <a:defRPr sz="1400"/>
            </a:lvl4pPr>
            <a:lvl5pPr marL="1822318" indent="0">
              <a:buNone/>
              <a:defRPr sz="1400"/>
            </a:lvl5pPr>
            <a:lvl6pPr marL="2277896" indent="0">
              <a:buNone/>
              <a:defRPr sz="1400"/>
            </a:lvl6pPr>
            <a:lvl7pPr marL="2733478" indent="0">
              <a:buNone/>
              <a:defRPr sz="1400"/>
            </a:lvl7pPr>
            <a:lvl8pPr marL="3189058" indent="0">
              <a:buNone/>
              <a:defRPr sz="1400"/>
            </a:lvl8pPr>
            <a:lvl9pPr marL="3644637"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5692C172-8958-4AE2-B707-EE8C7DD0E756}" type="slidenum">
              <a:rPr lang="de-DE" altLang="zh-CN"/>
              <a:pPr/>
              <a:t>‹#›</a:t>
            </a:fld>
            <a:endParaRPr lang="en-GB"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73" y="1231120"/>
            <a:ext cx="3887787"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70" y="1231120"/>
            <a:ext cx="3889375"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ea typeface="宋体" pitchFamily="2" charset="-122"/>
              </a:defRPr>
            </a:lvl1pPr>
          </a:lstStyle>
          <a:p>
            <a:r>
              <a:rPr lang="de-DE" altLang="zh-CN"/>
              <a:t>Page </a:t>
            </a:r>
            <a:fld id="{271331C1-C02B-4DEA-92D5-614EE008400A}" type="slidenum">
              <a:rPr lang="de-DE" altLang="zh-CN"/>
              <a:pPr/>
              <a:t>‹#›</a:t>
            </a:fld>
            <a:endParaRPr lang="en-GB"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5579" indent="0">
              <a:buNone/>
              <a:defRPr sz="2000" b="1"/>
            </a:lvl2pPr>
            <a:lvl3pPr marL="911163" indent="0">
              <a:buNone/>
              <a:defRPr sz="1800" b="1"/>
            </a:lvl3pPr>
            <a:lvl4pPr marL="1366739" indent="0">
              <a:buNone/>
              <a:defRPr sz="1600" b="1"/>
            </a:lvl4pPr>
            <a:lvl5pPr marL="1822318" indent="0">
              <a:buNone/>
              <a:defRPr sz="1600" b="1"/>
            </a:lvl5pPr>
            <a:lvl6pPr marL="2277896" indent="0">
              <a:buNone/>
              <a:defRPr sz="1600" b="1"/>
            </a:lvl6pPr>
            <a:lvl7pPr marL="2733478" indent="0">
              <a:buNone/>
              <a:defRPr sz="1600" b="1"/>
            </a:lvl7pPr>
            <a:lvl8pPr marL="3189058" indent="0">
              <a:buNone/>
              <a:defRPr sz="1600" b="1"/>
            </a:lvl8pPr>
            <a:lvl9pPr marL="3644637"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60" y="1151335"/>
            <a:ext cx="4041775" cy="479822"/>
          </a:xfrm>
        </p:spPr>
        <p:txBody>
          <a:bodyPr anchor="b"/>
          <a:lstStyle>
            <a:lvl1pPr marL="0" indent="0">
              <a:buNone/>
              <a:defRPr sz="2400" b="1"/>
            </a:lvl1pPr>
            <a:lvl2pPr marL="455579" indent="0">
              <a:buNone/>
              <a:defRPr sz="2000" b="1"/>
            </a:lvl2pPr>
            <a:lvl3pPr marL="911163" indent="0">
              <a:buNone/>
              <a:defRPr sz="1800" b="1"/>
            </a:lvl3pPr>
            <a:lvl4pPr marL="1366739" indent="0">
              <a:buNone/>
              <a:defRPr sz="1600" b="1"/>
            </a:lvl4pPr>
            <a:lvl5pPr marL="1822318" indent="0">
              <a:buNone/>
              <a:defRPr sz="1600" b="1"/>
            </a:lvl5pPr>
            <a:lvl6pPr marL="2277896" indent="0">
              <a:buNone/>
              <a:defRPr sz="1600" b="1"/>
            </a:lvl6pPr>
            <a:lvl7pPr marL="2733478" indent="0">
              <a:buNone/>
              <a:defRPr sz="1600" b="1"/>
            </a:lvl7pPr>
            <a:lvl8pPr marL="3189058" indent="0">
              <a:buNone/>
              <a:defRPr sz="1600" b="1"/>
            </a:lvl8pPr>
            <a:lvl9pPr marL="3644637"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6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ea typeface="宋体" pitchFamily="2" charset="-122"/>
              </a:defRPr>
            </a:lvl1pPr>
          </a:lstStyle>
          <a:p>
            <a:r>
              <a:rPr lang="de-DE" altLang="zh-CN"/>
              <a:t>Page </a:t>
            </a:r>
            <a:fld id="{D277AE2E-2E32-4AFB-8BF0-531728CA136C}" type="slidenum">
              <a:rPr lang="de-DE" altLang="zh-CN"/>
              <a:pPr/>
              <a:t>‹#›</a:t>
            </a:fld>
            <a:endParaRPr lang="en-GB"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ea typeface="宋体" pitchFamily="2" charset="-122"/>
              </a:defRPr>
            </a:lvl1pPr>
          </a:lstStyle>
          <a:p>
            <a:r>
              <a:rPr lang="de-DE" altLang="zh-CN"/>
              <a:t>Page </a:t>
            </a:r>
            <a:fld id="{6984B074-8FCE-4FC1-AFB6-44D9BF676BAA}" type="slidenum">
              <a:rPr lang="de-DE" altLang="zh-CN"/>
              <a:pPr/>
              <a:t>‹#›</a:t>
            </a:fld>
            <a:endParaRPr lang="en-GB"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91" y="3560837"/>
            <a:ext cx="5616575" cy="58456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ea typeface="宋体" pitchFamily="2" charset="-122"/>
              </a:defRPr>
            </a:lvl1pPr>
          </a:lstStyle>
          <a:p>
            <a:r>
              <a:rPr lang="de-DE" altLang="zh-CN"/>
              <a:t>Page </a:t>
            </a:r>
            <a:fld id="{F929C20A-DCEB-4C09-B53C-8A8927D90B0B}" type="slidenum">
              <a:rPr lang="de-DE" altLang="zh-CN"/>
              <a:pPr/>
              <a:t>‹#›</a:t>
            </a:fld>
            <a:endParaRPr lang="en-GB"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3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0481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31" y="1076335"/>
            <a:ext cx="3008313" cy="3518297"/>
          </a:xfrm>
        </p:spPr>
        <p:txBody>
          <a:bodyPr/>
          <a:lstStyle>
            <a:lvl1pPr marL="0" indent="0">
              <a:buNone/>
              <a:defRPr sz="1400"/>
            </a:lvl1pPr>
            <a:lvl2pPr marL="455579" indent="0">
              <a:buNone/>
              <a:defRPr sz="1200"/>
            </a:lvl2pPr>
            <a:lvl3pPr marL="911163" indent="0">
              <a:buNone/>
              <a:defRPr sz="1000"/>
            </a:lvl3pPr>
            <a:lvl4pPr marL="1366739" indent="0">
              <a:buNone/>
              <a:defRPr sz="900"/>
            </a:lvl4pPr>
            <a:lvl5pPr marL="1822318" indent="0">
              <a:buNone/>
              <a:defRPr sz="900"/>
            </a:lvl5pPr>
            <a:lvl6pPr marL="2277896" indent="0">
              <a:buNone/>
              <a:defRPr sz="900"/>
            </a:lvl6pPr>
            <a:lvl7pPr marL="2733478" indent="0">
              <a:buNone/>
              <a:defRPr sz="900"/>
            </a:lvl7pPr>
            <a:lvl8pPr marL="3189058" indent="0">
              <a:buNone/>
              <a:defRPr sz="900"/>
            </a:lvl8pPr>
            <a:lvl9pPr marL="3644637"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ea typeface="宋体" pitchFamily="2" charset="-122"/>
              </a:defRPr>
            </a:lvl1pPr>
          </a:lstStyle>
          <a:p>
            <a:r>
              <a:rPr lang="de-DE" altLang="zh-CN"/>
              <a:t>Page </a:t>
            </a:r>
            <a:fld id="{CF65CB05-4F58-46D1-9D99-C9C65DA30362}" type="slidenum">
              <a:rPr lang="de-DE" altLang="zh-CN"/>
              <a:pPr/>
              <a:t>‹#›</a:t>
            </a:fld>
            <a:endParaRPr lang="en-GB"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90"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90" y="459581"/>
            <a:ext cx="5486400" cy="3086100"/>
          </a:xfrm>
        </p:spPr>
        <p:txBody>
          <a:bodyPr/>
          <a:lstStyle>
            <a:lvl1pPr marL="0" indent="0">
              <a:buNone/>
              <a:defRPr sz="3200"/>
            </a:lvl1pPr>
            <a:lvl2pPr marL="455579" indent="0">
              <a:buNone/>
              <a:defRPr sz="2800"/>
            </a:lvl2pPr>
            <a:lvl3pPr marL="911163" indent="0">
              <a:buNone/>
              <a:defRPr sz="2400"/>
            </a:lvl3pPr>
            <a:lvl4pPr marL="1366739" indent="0">
              <a:buNone/>
              <a:defRPr sz="2000"/>
            </a:lvl4pPr>
            <a:lvl5pPr marL="1822318" indent="0">
              <a:buNone/>
              <a:defRPr sz="2000"/>
            </a:lvl5pPr>
            <a:lvl6pPr marL="2277896" indent="0">
              <a:buNone/>
              <a:defRPr sz="2000"/>
            </a:lvl6pPr>
            <a:lvl7pPr marL="2733478" indent="0">
              <a:buNone/>
              <a:defRPr sz="2000"/>
            </a:lvl7pPr>
            <a:lvl8pPr marL="3189058" indent="0">
              <a:buNone/>
              <a:defRPr sz="2000"/>
            </a:lvl8pPr>
            <a:lvl9pPr marL="3644637"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90" y="4025535"/>
            <a:ext cx="5486400" cy="603647"/>
          </a:xfrm>
        </p:spPr>
        <p:txBody>
          <a:bodyPr/>
          <a:lstStyle>
            <a:lvl1pPr marL="0" indent="0">
              <a:buNone/>
              <a:defRPr sz="1400"/>
            </a:lvl1pPr>
            <a:lvl2pPr marL="455579" indent="0">
              <a:buNone/>
              <a:defRPr sz="1200"/>
            </a:lvl2pPr>
            <a:lvl3pPr marL="911163" indent="0">
              <a:buNone/>
              <a:defRPr sz="1000"/>
            </a:lvl3pPr>
            <a:lvl4pPr marL="1366739" indent="0">
              <a:buNone/>
              <a:defRPr sz="900"/>
            </a:lvl4pPr>
            <a:lvl5pPr marL="1822318" indent="0">
              <a:buNone/>
              <a:defRPr sz="900"/>
            </a:lvl5pPr>
            <a:lvl6pPr marL="2277896" indent="0">
              <a:buNone/>
              <a:defRPr sz="900"/>
            </a:lvl6pPr>
            <a:lvl7pPr marL="2733478" indent="0">
              <a:buNone/>
              <a:defRPr sz="900"/>
            </a:lvl7pPr>
            <a:lvl8pPr marL="3189058" indent="0">
              <a:buNone/>
              <a:defRPr sz="900"/>
            </a:lvl8pPr>
            <a:lvl9pPr marL="3644637"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ea typeface="宋体" pitchFamily="2" charset="-122"/>
              </a:defRPr>
            </a:lvl1pPr>
          </a:lstStyle>
          <a:p>
            <a:r>
              <a:rPr lang="de-DE" altLang="zh-CN"/>
              <a:t>Page </a:t>
            </a:r>
            <a:fld id="{0E93034E-0537-4BA8-B319-2D2E5F3F98BC}" type="slidenum">
              <a:rPr lang="de-DE" altLang="zh-CN"/>
              <a:pPr/>
              <a:t>‹#›</a:t>
            </a:fld>
            <a:endParaRPr lang="en-GB"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3C9259CF-B935-4F1F-ABD5-0739F984709F}" type="slidenum">
              <a:rPr lang="de-DE" altLang="zh-CN"/>
              <a:pPr/>
              <a:t>‹#›</a:t>
            </a:fld>
            <a:endParaRPr lang="en-GB"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322662"/>
            <a:ext cx="1981200" cy="40540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5" y="322662"/>
            <a:ext cx="5795962" cy="40540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E902E598-AA76-45CF-85D0-F65ADBB85EAB}" type="slidenum">
              <a:rPr lang="de-DE" altLang="zh-CN"/>
              <a:pPr/>
              <a:t>‹#›</a:t>
            </a:fld>
            <a:endParaRPr lang="en-GB"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7508875" y="4192592"/>
            <a:ext cx="763588" cy="5730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587375"/>
            <a:ext cx="9144000" cy="2857500"/>
          </a:xfrm>
          <a:prstGeom prst="rect">
            <a:avLst/>
          </a:prstGeom>
          <a:noFill/>
          <a:ln w="9525">
            <a:noFill/>
            <a:miter lim="800000"/>
            <a:headEnd/>
            <a:tailEnd/>
          </a:ln>
        </p:spPr>
      </p:pic>
      <p:sp>
        <p:nvSpPr>
          <p:cNvPr id="6" name="Text Box 20"/>
          <p:cNvSpPr txBox="1">
            <a:spLocks noChangeArrowheads="1"/>
          </p:cNvSpPr>
          <p:nvPr/>
        </p:nvSpPr>
        <p:spPr bwMode="auto">
          <a:xfrm>
            <a:off x="652479" y="4656153"/>
            <a:ext cx="2612950" cy="265423"/>
          </a:xfrm>
          <a:prstGeom prst="rect">
            <a:avLst/>
          </a:prstGeom>
          <a:noFill/>
          <a:ln w="9525">
            <a:noFill/>
            <a:miter lim="800000"/>
            <a:headEnd/>
            <a:tailEnd/>
          </a:ln>
        </p:spPr>
        <p:txBody>
          <a:bodyPr wrap="none" lIns="79827" tIns="39914" rIns="79827" bIns="39914">
            <a:spAutoFit/>
          </a:bodyPr>
          <a:lstStyle/>
          <a:p>
            <a:pPr defTabSz="798840" eaLnBrk="0" hangingPunct="0">
              <a:defRPr/>
            </a:pPr>
            <a:r>
              <a:rPr lang="en-US" altLang="zh-CN" sz="1200" dirty="0">
                <a:solidFill>
                  <a:srgbClr val="000000"/>
                </a:solidFill>
                <a:latin typeface="FrutigerNext LT Bold" pitchFamily="1" charset="0"/>
                <a:ea typeface="ＭＳ Ｐゴシック" pitchFamily="34" charset="-128"/>
              </a:rPr>
              <a:t>HUAWEI TECHNOLOGIES CO., LTD.</a:t>
            </a:r>
            <a:endParaRPr lang="en-US" altLang="zh-CN" sz="2200" dirty="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7224729" y="3070230"/>
            <a:ext cx="1452675" cy="265392"/>
          </a:xfrm>
          <a:prstGeom prst="rect">
            <a:avLst/>
          </a:prstGeom>
          <a:noFill/>
          <a:ln w="9525">
            <a:noFill/>
            <a:miter lim="800000"/>
            <a:headEnd/>
            <a:tailEnd/>
          </a:ln>
        </p:spPr>
        <p:txBody>
          <a:bodyPr wrap="none" lIns="79827" tIns="39914" rIns="79827" bIns="39914">
            <a:spAutoFit/>
          </a:bodyPr>
          <a:lstStyle/>
          <a:p>
            <a:pPr defTabSz="798840" eaLnBrk="0" hangingPunct="0">
              <a:defRPr/>
            </a:pPr>
            <a:r>
              <a:rPr lang="en-US" altLang="zh-CN" sz="1200" dirty="0">
                <a:solidFill>
                  <a:srgbClr val="FFFFFF"/>
                </a:solidFill>
                <a:latin typeface="FrutigerNext LT Regular" pitchFamily="34" charset="0"/>
                <a:ea typeface="ＭＳ Ｐゴシック" pitchFamily="34" charset="-128"/>
              </a:rPr>
              <a:t>www.huawei.com</a:t>
            </a:r>
          </a:p>
        </p:txBody>
      </p:sp>
      <p:sp>
        <p:nvSpPr>
          <p:cNvPr id="8" name="Rectangle 23"/>
          <p:cNvSpPr>
            <a:spLocks noChangeArrowheads="1"/>
          </p:cNvSpPr>
          <p:nvPr/>
        </p:nvSpPr>
        <p:spPr bwMode="auto">
          <a:xfrm>
            <a:off x="3984631" y="4656153"/>
            <a:ext cx="1642624" cy="265387"/>
          </a:xfrm>
          <a:prstGeom prst="rect">
            <a:avLst/>
          </a:prstGeom>
          <a:noFill/>
          <a:ln w="9525" algn="ctr">
            <a:noFill/>
            <a:miter lim="800000"/>
            <a:headEnd/>
            <a:tailEnd/>
          </a:ln>
          <a:effectLst/>
        </p:spPr>
        <p:txBody>
          <a:bodyPr wrap="none" lIns="79797" tIns="39895" rIns="79797" bIns="39895">
            <a:spAutoFit/>
          </a:bodyPr>
          <a:lstStyle/>
          <a:p>
            <a:pPr defTabSz="798840" eaLnBrk="0" hangingPunct="0">
              <a:defRPr/>
            </a:pPr>
            <a:r>
              <a:rPr lang="en-US" altLang="zh-CN" sz="1200" dirty="0">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6792924" y="185747"/>
            <a:ext cx="1401877" cy="296013"/>
          </a:xfrm>
          <a:prstGeom prst="rect">
            <a:avLst/>
          </a:prstGeom>
          <a:noFill/>
          <a:ln w="9525" algn="ctr">
            <a:noFill/>
            <a:miter lim="800000"/>
            <a:headEnd/>
            <a:tailEnd/>
          </a:ln>
          <a:effectLst/>
        </p:spPr>
        <p:txBody>
          <a:bodyPr wrap="none" lIns="79797" tIns="39895" rIns="79797" bIns="39895">
            <a:spAutoFit/>
          </a:bodyPr>
          <a:lstStyle/>
          <a:p>
            <a:pPr defTabSz="798840" eaLnBrk="0" hangingPunct="0">
              <a:defRPr/>
            </a:pPr>
            <a:r>
              <a:rPr lang="en-US" altLang="zh-CN" sz="1400" b="1" dirty="0">
                <a:solidFill>
                  <a:srgbClr val="666666"/>
                </a:solidFill>
                <a:latin typeface="FrutigerNext LT Regular" pitchFamily="34" charset="0"/>
                <a:ea typeface="ＭＳ Ｐゴシック" pitchFamily="34" charset="-128"/>
              </a:rPr>
              <a:t>Security Level:</a:t>
            </a:r>
            <a:r>
              <a:rPr lang="zh-CN" altLang="en-US" sz="1400" b="1" dirty="0">
                <a:solidFill>
                  <a:srgbClr val="666666"/>
                </a:solidFill>
                <a:latin typeface="FrutigerNext LT Regular" pitchFamily="34" charset="0"/>
                <a:ea typeface="ＭＳ Ｐゴシック" pitchFamily="34" charset="-128"/>
              </a:rPr>
              <a:t> </a:t>
            </a:r>
          </a:p>
        </p:txBody>
      </p:sp>
      <p:sp>
        <p:nvSpPr>
          <p:cNvPr id="10" name="Text Box 66"/>
          <p:cNvSpPr txBox="1">
            <a:spLocks noChangeArrowheads="1"/>
          </p:cNvSpPr>
          <p:nvPr/>
        </p:nvSpPr>
        <p:spPr bwMode="auto">
          <a:xfrm>
            <a:off x="-1968500" y="992198"/>
            <a:ext cx="1968500" cy="3870117"/>
          </a:xfrm>
          <a:prstGeom prst="rect">
            <a:avLst/>
          </a:prstGeom>
          <a:noFill/>
          <a:ln w="9525" algn="ctr">
            <a:noFill/>
            <a:miter lim="800000"/>
            <a:headEnd/>
            <a:tailEnd/>
          </a:ln>
          <a:effectLst/>
        </p:spPr>
        <p:txBody>
          <a:bodyPr lIns="79842" tIns="39919" rIns="79842" bIns="39919">
            <a:spAutoFit/>
          </a:bodyPr>
          <a:lstStyle/>
          <a:p>
            <a:pPr algn="r" defTabSz="798840" eaLnBrk="0" hangingPunct="0">
              <a:lnSpc>
                <a:spcPct val="125000"/>
              </a:lnSpc>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:40-47pt  </a:t>
            </a:r>
          </a:p>
          <a:p>
            <a:pPr algn="r" defTabSz="798840" eaLnBrk="0" hangingPunct="0">
              <a:lnSpc>
                <a:spcPct val="125000"/>
              </a:lnSpc>
              <a:defRPr/>
            </a:pP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:26-30pt</a:t>
            </a:r>
          </a:p>
          <a:p>
            <a:pPr algn="r" defTabSz="798840"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8840" eaLnBrk="0" hangingPunct="0">
              <a:lnSpc>
                <a:spcPct val="125000"/>
              </a:lnSpc>
              <a:defRPr/>
            </a:pPr>
            <a:r>
              <a:rPr lang="zh-CN" altLang="en-US" sz="1100" dirty="0">
                <a:solidFill>
                  <a:srgbClr val="FFFFFF"/>
                </a:solidFill>
                <a:latin typeface="Arial" charset="0"/>
                <a:ea typeface="华文细黑" pitchFamily="2" charset="-122"/>
              </a:rPr>
              <a:t>内部使用字体 </a:t>
            </a:r>
            <a:r>
              <a:rPr lang="en-US" altLang="zh-CN" sz="1100" dirty="0">
                <a:solidFill>
                  <a:srgbClr val="FFFFFF"/>
                </a:solidFill>
                <a:latin typeface="Arial" charset="0"/>
                <a:ea typeface="华文细黑" pitchFamily="2" charset="-122"/>
              </a:rPr>
              <a:t>:</a:t>
            </a:r>
          </a:p>
          <a:p>
            <a:pPr algn="r" defTabSz="798840" eaLnBrk="0" hangingPunct="0">
              <a:lnSpc>
                <a:spcPct val="125000"/>
              </a:lnSpc>
              <a:defRPr/>
            </a:pPr>
            <a:r>
              <a:rPr lang="en-US" altLang="zh-CN" sz="1100" dirty="0" err="1">
                <a:solidFill>
                  <a:srgbClr val="FFFFFF"/>
                </a:solidFill>
                <a:latin typeface="Arial" charset="0"/>
                <a:ea typeface="华文细黑" pitchFamily="2" charset="-122"/>
              </a:rPr>
              <a:t>FrutigerNext</a:t>
            </a:r>
            <a:r>
              <a:rPr lang="en-US" altLang="zh-CN" sz="1100" dirty="0">
                <a:solidFill>
                  <a:srgbClr val="FFFFFF"/>
                </a:solidFill>
                <a:latin typeface="Arial" charset="0"/>
                <a:ea typeface="华文细黑" pitchFamily="2" charset="-122"/>
              </a:rPr>
              <a:t> LT Medium</a:t>
            </a:r>
          </a:p>
          <a:p>
            <a:pPr algn="r" defTabSz="798840" eaLnBrk="0" hangingPunct="0">
              <a:lnSpc>
                <a:spcPct val="125000"/>
              </a:lnSpc>
              <a:defRPr/>
            </a:pPr>
            <a:r>
              <a:rPr lang="zh-CN" altLang="en-US" sz="1100" dirty="0">
                <a:solidFill>
                  <a:srgbClr val="FFFFFF"/>
                </a:solidFill>
                <a:latin typeface="Arial" charset="0"/>
                <a:ea typeface="华文细黑" pitchFamily="2" charset="-122"/>
              </a:rPr>
              <a:t>外部使用字体 </a:t>
            </a:r>
            <a:r>
              <a:rPr lang="en-US" altLang="zh-CN" sz="1100" dirty="0">
                <a:solidFill>
                  <a:srgbClr val="FFFFFF"/>
                </a:solidFill>
                <a:latin typeface="Arial" charset="0"/>
                <a:ea typeface="华文细黑" pitchFamily="2" charset="-122"/>
              </a:rPr>
              <a:t>: Arial</a:t>
            </a:r>
            <a:endParaRPr lang="zh-CN" altLang="en-US" sz="1100" dirty="0">
              <a:solidFill>
                <a:srgbClr val="FFFFFF"/>
              </a:solidFill>
              <a:latin typeface="Arial" charset="0"/>
              <a:ea typeface="华文细黑" pitchFamily="2" charset="-122"/>
            </a:endParaRPr>
          </a:p>
          <a:p>
            <a:pPr algn="r" defTabSz="798840" eaLnBrk="0" hangingPunct="0">
              <a:lnSpc>
                <a:spcPct val="125000"/>
              </a:lnSpc>
              <a:defRPr/>
            </a:pPr>
            <a:endParaRPr lang="zh-CN" altLang="en-US" sz="1100" dirty="0">
              <a:solidFill>
                <a:srgbClr val="FFFFFF"/>
              </a:solidFill>
              <a:latin typeface="Arial" charset="0"/>
              <a:ea typeface="华文细黑" pitchFamily="2" charset="-122"/>
            </a:endParaRPr>
          </a:p>
          <a:p>
            <a:pPr algn="r" defTabSz="798840" eaLnBrk="0" hangingPunct="0">
              <a:lnSpc>
                <a:spcPct val="125000"/>
              </a:lnSpc>
              <a:defRPr/>
            </a:pPr>
            <a:endParaRPr lang="zh-CN" altLang="en-US" sz="1100" dirty="0">
              <a:solidFill>
                <a:srgbClr val="FFFFFF"/>
              </a:solidFill>
              <a:latin typeface="Arial" charset="0"/>
              <a:ea typeface="华文细黑" pitchFamily="2" charset="-122"/>
            </a:endParaRPr>
          </a:p>
          <a:p>
            <a:pPr algn="r" defTabSz="798840" eaLnBrk="0" hangingPunct="0">
              <a:lnSpc>
                <a:spcPct val="125000"/>
              </a:lnSpc>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:35-47pt</a:t>
            </a:r>
          </a:p>
          <a:p>
            <a:pPr algn="r" defTabSz="798840"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8840" eaLnBrk="0" hangingPunct="0">
              <a:lnSpc>
                <a:spcPct val="125000"/>
              </a:lnSpc>
              <a:defRPr/>
            </a:pPr>
            <a:r>
              <a:rPr lang="en-US" altLang="zh-CN" sz="1100" dirty="0">
                <a:solidFill>
                  <a:srgbClr val="FFFFFF"/>
                </a:solidFill>
                <a:latin typeface="Arial" charset="0"/>
                <a:ea typeface="华文细黑" pitchFamily="2" charset="-122"/>
              </a:rPr>
              <a:t>  </a:t>
            </a: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:24-28pt</a:t>
            </a:r>
            <a:endParaRPr lang="zh-CN" altLang="en-US" sz="1100" dirty="0">
              <a:solidFill>
                <a:srgbClr val="FFFFFF"/>
              </a:solidFill>
              <a:latin typeface="Arial" charset="0"/>
              <a:ea typeface="华文细黑" pitchFamily="2" charset="-122"/>
            </a:endParaRPr>
          </a:p>
          <a:p>
            <a:pPr algn="r" defTabSz="798840"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798840"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a:t>
            </a:r>
          </a:p>
          <a:p>
            <a:pPr algn="r" defTabSz="798840" eaLnBrk="0" hangingPunct="0">
              <a:lnSpc>
                <a:spcPct val="125000"/>
              </a:lnSpc>
              <a:defRPr/>
            </a:pPr>
            <a:endParaRPr lang="zh-CN" altLang="en-US" sz="1100" dirty="0">
              <a:solidFill>
                <a:srgbClr val="FFFFFF"/>
              </a:solidFill>
              <a:latin typeface="Arial" charset="0"/>
              <a:ea typeface="华文细黑" pitchFamily="2" charset="-122"/>
            </a:endParaRPr>
          </a:p>
          <a:p>
            <a:pPr algn="r" defTabSz="798840" eaLnBrk="0" hangingPunct="0">
              <a:lnSpc>
                <a:spcPct val="125000"/>
              </a:lnSpc>
              <a:defRPr/>
            </a:pPr>
            <a:endParaRPr lang="zh-CN" altLang="en-US" sz="1100" dirty="0">
              <a:solidFill>
                <a:srgbClr val="FFFFFF"/>
              </a:solidFill>
              <a:latin typeface="Arial" charset="0"/>
              <a:ea typeface="华文细黑" pitchFamily="2" charset="-122"/>
            </a:endParaRPr>
          </a:p>
          <a:p>
            <a:pPr algn="r" defTabSz="798840" eaLnBrk="0" hangingPunct="0">
              <a:lnSpc>
                <a:spcPct val="125000"/>
              </a:lnSpc>
              <a:defRPr/>
            </a:pPr>
            <a:endParaRPr lang="zh-CN" altLang="en-US" sz="1100" dirty="0">
              <a:solidFill>
                <a:srgbClr val="FFFFFF"/>
              </a:solidFill>
              <a:latin typeface="Arial" charset="0"/>
              <a:ea typeface="华文细黑" pitchFamily="2" charset="-122"/>
            </a:endParaRPr>
          </a:p>
          <a:p>
            <a:pPr algn="r" defTabSz="798840" eaLnBrk="0" hangingPunct="0">
              <a:lnSpc>
                <a:spcPct val="125000"/>
              </a:lnSpc>
              <a:spcBef>
                <a:spcPct val="50000"/>
              </a:spcBef>
              <a:defRPr/>
            </a:pPr>
            <a:endParaRPr lang="zh-CN" altLang="en-US" sz="1100" dirty="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636598" y="1044181"/>
            <a:ext cx="5303837" cy="1250156"/>
          </a:xfrm>
        </p:spPr>
        <p:txBody>
          <a:bodyPr/>
          <a:lstStyle>
            <a:lvl1pPr>
              <a:defRPr sz="43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684228" y="2387206"/>
            <a:ext cx="5305425" cy="648890"/>
          </a:xfrm>
        </p:spPr>
        <p:txBody>
          <a:bodyPr lIns="79842" tIns="39919" rIns="79842" bIns="39919"/>
          <a:lstStyle>
            <a:lvl1pPr marL="0" indent="0">
              <a:buFont typeface="Wingdings" pitchFamily="2" charset="2"/>
              <a:buNone/>
              <a:defRPr sz="28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26"/>
          <p:cNvSpPr>
            <a:spLocks noGrp="1" noChangeArrowheads="1"/>
          </p:cNvSpPr>
          <p:nvPr>
            <p:ph type="dt" sz="quarter" idx="10"/>
          </p:nvPr>
        </p:nvSpPr>
        <p:spPr>
          <a:xfrm>
            <a:off x="684213" y="212727"/>
            <a:ext cx="2133600" cy="355600"/>
          </a:xfrm>
        </p:spPr>
        <p:txBody>
          <a:bodyPr lIns="79842" tIns="39919" rIns="79842" bIns="39919"/>
          <a:lstStyle>
            <a:lvl1pPr>
              <a:lnSpc>
                <a:spcPct val="100000"/>
              </a:lnSpc>
              <a:defRPr>
                <a:latin typeface="FrutigerNext LT Regular" pitchFamily="34" charset="0"/>
                <a:ea typeface="宋体" pitchFamily="2" charset="-122"/>
              </a:defRPr>
            </a:lvl1pPr>
          </a:lstStyle>
          <a:p>
            <a:fld id="{FB19CC40-8553-4547-95E7-CFEC6C0E9796}" type="datetime1">
              <a:rPr lang="zh-CN" altLang="en-US"/>
              <a:pPr/>
              <a:t>2016/5/18</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16ACC245-7691-432B-8010-255CB7AAB176}" type="slidenum">
              <a:rPr lang="de-DE" altLang="zh-CN"/>
              <a:pPr/>
              <a:t>‹#›</a:t>
            </a:fld>
            <a:endParaRPr lang="en-GB"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lvl1pPr>
            <a:lvl2pPr marL="455579" indent="0">
              <a:buNone/>
              <a:defRPr sz="1800"/>
            </a:lvl2pPr>
            <a:lvl3pPr marL="911163" indent="0">
              <a:buNone/>
              <a:defRPr sz="1600"/>
            </a:lvl3pPr>
            <a:lvl4pPr marL="1366739" indent="0">
              <a:buNone/>
              <a:defRPr sz="1400"/>
            </a:lvl4pPr>
            <a:lvl5pPr marL="1822318" indent="0">
              <a:buNone/>
              <a:defRPr sz="1400"/>
            </a:lvl5pPr>
            <a:lvl6pPr marL="2277896" indent="0">
              <a:buNone/>
              <a:defRPr sz="1400"/>
            </a:lvl6pPr>
            <a:lvl7pPr marL="2733478" indent="0">
              <a:buNone/>
              <a:defRPr sz="1400"/>
            </a:lvl7pPr>
            <a:lvl8pPr marL="3189058" indent="0">
              <a:buNone/>
              <a:defRPr sz="1400"/>
            </a:lvl8pPr>
            <a:lvl9pPr marL="3644637"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CE115B93-9B01-4A51-93DE-BD9921FF5246}" type="slidenum">
              <a:rPr lang="de-DE" altLang="zh-CN"/>
              <a:pPr/>
              <a:t>‹#›</a:t>
            </a:fld>
            <a:endParaRPr lang="en-GB"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73" y="1231120"/>
            <a:ext cx="3887787"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67" y="1231120"/>
            <a:ext cx="3889375"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ea typeface="宋体" pitchFamily="2" charset="-122"/>
              </a:defRPr>
            </a:lvl1pPr>
          </a:lstStyle>
          <a:p>
            <a:r>
              <a:rPr lang="de-DE" altLang="zh-CN"/>
              <a:t>Page </a:t>
            </a:r>
            <a:fld id="{3D6F79C8-A2A6-4833-BF72-9C0AD7047847}" type="slidenum">
              <a:rPr lang="de-DE" altLang="zh-CN"/>
              <a:pPr/>
              <a:t>‹#›</a:t>
            </a:fld>
            <a:endParaRPr lang="en-GB"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5579" indent="0">
              <a:buNone/>
              <a:defRPr sz="2000" b="1"/>
            </a:lvl2pPr>
            <a:lvl3pPr marL="911163" indent="0">
              <a:buNone/>
              <a:defRPr sz="1800" b="1"/>
            </a:lvl3pPr>
            <a:lvl4pPr marL="1366739" indent="0">
              <a:buNone/>
              <a:defRPr sz="1600" b="1"/>
            </a:lvl4pPr>
            <a:lvl5pPr marL="1822318" indent="0">
              <a:buNone/>
              <a:defRPr sz="1600" b="1"/>
            </a:lvl5pPr>
            <a:lvl6pPr marL="2277896" indent="0">
              <a:buNone/>
              <a:defRPr sz="1600" b="1"/>
            </a:lvl6pPr>
            <a:lvl7pPr marL="2733478" indent="0">
              <a:buNone/>
              <a:defRPr sz="1600" b="1"/>
            </a:lvl7pPr>
            <a:lvl8pPr marL="3189058" indent="0">
              <a:buNone/>
              <a:defRPr sz="1600" b="1"/>
            </a:lvl8pPr>
            <a:lvl9pPr marL="3644637"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58" y="1151335"/>
            <a:ext cx="4041775" cy="479822"/>
          </a:xfrm>
        </p:spPr>
        <p:txBody>
          <a:bodyPr anchor="b"/>
          <a:lstStyle>
            <a:lvl1pPr marL="0" indent="0">
              <a:buNone/>
              <a:defRPr sz="2400" b="1"/>
            </a:lvl1pPr>
            <a:lvl2pPr marL="455579" indent="0">
              <a:buNone/>
              <a:defRPr sz="2000" b="1"/>
            </a:lvl2pPr>
            <a:lvl3pPr marL="911163" indent="0">
              <a:buNone/>
              <a:defRPr sz="1800" b="1"/>
            </a:lvl3pPr>
            <a:lvl4pPr marL="1366739" indent="0">
              <a:buNone/>
              <a:defRPr sz="1600" b="1"/>
            </a:lvl4pPr>
            <a:lvl5pPr marL="1822318" indent="0">
              <a:buNone/>
              <a:defRPr sz="1600" b="1"/>
            </a:lvl5pPr>
            <a:lvl6pPr marL="2277896" indent="0">
              <a:buNone/>
              <a:defRPr sz="1600" b="1"/>
            </a:lvl6pPr>
            <a:lvl7pPr marL="2733478" indent="0">
              <a:buNone/>
              <a:defRPr sz="1600" b="1"/>
            </a:lvl7pPr>
            <a:lvl8pPr marL="3189058" indent="0">
              <a:buNone/>
              <a:defRPr sz="1600" b="1"/>
            </a:lvl8pPr>
            <a:lvl9pPr marL="3644637"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5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ea typeface="宋体" pitchFamily="2" charset="-122"/>
              </a:defRPr>
            </a:lvl1pPr>
          </a:lstStyle>
          <a:p>
            <a:r>
              <a:rPr lang="de-DE" altLang="zh-CN"/>
              <a:t>Page </a:t>
            </a:r>
            <a:fld id="{5E0CE117-AB83-4069-8C93-4D68526F180C}" type="slidenum">
              <a:rPr lang="de-DE" altLang="zh-CN"/>
              <a:pPr/>
              <a:t>‹#›</a:t>
            </a:fld>
            <a:endParaRPr lang="en-GB"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6" descr="2"/>
          <p:cNvPicPr>
            <a:picLocks noChangeAspect="1" noChangeArrowheads="1"/>
          </p:cNvPicPr>
          <p:nvPr/>
        </p:nvPicPr>
        <p:blipFill>
          <a:blip r:embed="rId2" cstate="print"/>
          <a:srcRect/>
          <a:stretch>
            <a:fillRect/>
          </a:stretch>
        </p:blipFill>
        <p:spPr bwMode="auto">
          <a:xfrm>
            <a:off x="0" y="730250"/>
            <a:ext cx="9144000" cy="2855913"/>
          </a:xfrm>
          <a:prstGeom prst="rect">
            <a:avLst/>
          </a:prstGeom>
          <a:noFill/>
          <a:ln w="9525">
            <a:noFill/>
            <a:miter lim="800000"/>
            <a:headEnd/>
            <a:tailEnd/>
          </a:ln>
        </p:spPr>
      </p:pic>
      <p:pic>
        <p:nvPicPr>
          <p:cNvPr id="5" name="Picture 146" descr="Logo"/>
          <p:cNvPicPr>
            <a:picLocks noChangeAspect="1" noChangeArrowheads="1"/>
          </p:cNvPicPr>
          <p:nvPr/>
        </p:nvPicPr>
        <p:blipFill>
          <a:blip r:embed="rId3" cstate="print"/>
          <a:srcRect/>
          <a:stretch>
            <a:fillRect/>
          </a:stretch>
        </p:blipFill>
        <p:spPr bwMode="auto">
          <a:xfrm>
            <a:off x="7627968" y="4203703"/>
            <a:ext cx="528637" cy="528638"/>
          </a:xfrm>
          <a:prstGeom prst="rect">
            <a:avLst/>
          </a:prstGeom>
          <a:noFill/>
          <a:ln w="9525">
            <a:noFill/>
            <a:miter lim="800000"/>
            <a:headEnd/>
            <a:tailEnd/>
          </a:ln>
        </p:spPr>
      </p:pic>
      <p:sp>
        <p:nvSpPr>
          <p:cNvPr id="6" name="Rectangle 149"/>
          <p:cNvSpPr>
            <a:spLocks noChangeArrowheads="1"/>
          </p:cNvSpPr>
          <p:nvPr/>
        </p:nvSpPr>
        <p:spPr bwMode="auto">
          <a:xfrm>
            <a:off x="-1843088" y="396899"/>
            <a:ext cx="1843088" cy="3978275"/>
          </a:xfrm>
          <a:prstGeom prst="rect">
            <a:avLst/>
          </a:prstGeom>
          <a:noFill/>
          <a:ln w="9525">
            <a:noFill/>
            <a:miter lim="800000"/>
            <a:headEnd/>
            <a:tailEnd/>
          </a:ln>
          <a:effectLst/>
        </p:spPr>
        <p:txBody>
          <a:bodyPr lIns="65392" tIns="32689" rIns="65392" bIns="32689"/>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7" name="Rectangle 150"/>
          <p:cNvSpPr>
            <a:spLocks noChangeArrowheads="1"/>
          </p:cNvSpPr>
          <p:nvPr/>
        </p:nvSpPr>
        <p:spPr bwMode="auto">
          <a:xfrm>
            <a:off x="9269413" y="4081938"/>
            <a:ext cx="919162" cy="241991"/>
          </a:xfrm>
          <a:prstGeom prst="rect">
            <a:avLst/>
          </a:prstGeom>
          <a:solidFill>
            <a:srgbClr val="F8F8F8"/>
          </a:solidFill>
          <a:ln w="9525" algn="ctr">
            <a:noFill/>
            <a:miter lim="800000"/>
            <a:headEnd/>
            <a:tailEnd/>
          </a:ln>
          <a:effectLst/>
        </p:spPr>
        <p:txBody>
          <a:bodyPr lIns="68101" tIns="34034" rIns="68101" bIns="34034" anchor="ctr">
            <a:spAutoFit/>
          </a:bodyPr>
          <a:lstStyle/>
          <a:p>
            <a:pPr algn="ctr" defTabSz="653817"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8" name="Group 151"/>
          <p:cNvGrpSpPr>
            <a:grpSpLocks/>
          </p:cNvGrpSpPr>
          <p:nvPr/>
        </p:nvGrpSpPr>
        <p:grpSpPr bwMode="auto">
          <a:xfrm>
            <a:off x="9351963" y="3957638"/>
            <a:ext cx="741362" cy="138112"/>
            <a:chOff x="6657" y="3492"/>
            <a:chExt cx="527" cy="121"/>
          </a:xfrm>
        </p:grpSpPr>
        <p:sp>
          <p:nvSpPr>
            <p:cNvPr id="9" name="Rectangle 152"/>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0" name="Rectangle 153"/>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1" name="Rectangle 154"/>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2" name="Rectangle 155"/>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3" name="Group 156"/>
          <p:cNvGrpSpPr>
            <a:grpSpLocks/>
          </p:cNvGrpSpPr>
          <p:nvPr/>
        </p:nvGrpSpPr>
        <p:grpSpPr bwMode="auto">
          <a:xfrm>
            <a:off x="9351963" y="4651404"/>
            <a:ext cx="741362" cy="138113"/>
            <a:chOff x="6657" y="4103"/>
            <a:chExt cx="527" cy="121"/>
          </a:xfrm>
        </p:grpSpPr>
        <p:sp>
          <p:nvSpPr>
            <p:cNvPr id="14" name="Rectangle 157"/>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5" name="Rectangle 158"/>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6" name="Rectangle 159"/>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17" name="Rectangle 160"/>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8" name="Group 161"/>
          <p:cNvGrpSpPr>
            <a:grpSpLocks/>
          </p:cNvGrpSpPr>
          <p:nvPr/>
        </p:nvGrpSpPr>
        <p:grpSpPr bwMode="auto">
          <a:xfrm>
            <a:off x="9351963" y="4837142"/>
            <a:ext cx="741362" cy="136525"/>
            <a:chOff x="6657" y="4266"/>
            <a:chExt cx="527" cy="121"/>
          </a:xfrm>
        </p:grpSpPr>
        <p:sp>
          <p:nvSpPr>
            <p:cNvPr id="19" name="Rectangle 162"/>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0" name="Rectangle 163"/>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1" name="Rectangle 164"/>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2" name="Rectangle 165"/>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3" name="Group 166"/>
          <p:cNvGrpSpPr>
            <a:grpSpLocks/>
          </p:cNvGrpSpPr>
          <p:nvPr/>
        </p:nvGrpSpPr>
        <p:grpSpPr bwMode="auto">
          <a:xfrm>
            <a:off x="9351963" y="4144992"/>
            <a:ext cx="741362" cy="136525"/>
            <a:chOff x="6657" y="3656"/>
            <a:chExt cx="527" cy="121"/>
          </a:xfrm>
        </p:grpSpPr>
        <p:sp>
          <p:nvSpPr>
            <p:cNvPr id="24" name="Rectangle 167"/>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5" name="Rectangle 168"/>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6" name="Rectangle 169"/>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7" name="Rectangle 170"/>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8" name="Group 171"/>
          <p:cNvGrpSpPr>
            <a:grpSpLocks/>
          </p:cNvGrpSpPr>
          <p:nvPr/>
        </p:nvGrpSpPr>
        <p:grpSpPr bwMode="auto">
          <a:xfrm>
            <a:off x="9351963" y="4467254"/>
            <a:ext cx="741362" cy="136525"/>
            <a:chOff x="6657" y="3941"/>
            <a:chExt cx="527" cy="121"/>
          </a:xfrm>
        </p:grpSpPr>
        <p:sp>
          <p:nvSpPr>
            <p:cNvPr id="29" name="Rectangle 172"/>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0" name="Rectangle 173"/>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1" name="Rectangle 174"/>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2" name="Rectangle 175"/>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33" name="Group 176"/>
          <p:cNvGrpSpPr>
            <a:grpSpLocks/>
          </p:cNvGrpSpPr>
          <p:nvPr/>
        </p:nvGrpSpPr>
        <p:grpSpPr bwMode="auto">
          <a:xfrm>
            <a:off x="9351963" y="5022879"/>
            <a:ext cx="741362" cy="136525"/>
            <a:chOff x="6657" y="4430"/>
            <a:chExt cx="527" cy="121"/>
          </a:xfrm>
        </p:grpSpPr>
        <p:sp>
          <p:nvSpPr>
            <p:cNvPr id="34" name="Rectangle 177"/>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5" name="Rectangle 178"/>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6" name="Rectangle 179"/>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37" name="Rectangle 180"/>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38" name="Group 181"/>
          <p:cNvGrpSpPr>
            <a:grpSpLocks/>
          </p:cNvGrpSpPr>
          <p:nvPr/>
        </p:nvGrpSpPr>
        <p:grpSpPr bwMode="auto">
          <a:xfrm>
            <a:off x="9351963" y="3773490"/>
            <a:ext cx="741362" cy="138112"/>
            <a:chOff x="6657" y="3329"/>
            <a:chExt cx="527" cy="122"/>
          </a:xfrm>
        </p:grpSpPr>
        <p:sp>
          <p:nvSpPr>
            <p:cNvPr id="39" name="Rectangle 182"/>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0" name="Rectangle 183"/>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1" name="Rectangle 184"/>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2" name="Rectangle 185"/>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43" name="Group 186"/>
          <p:cNvGrpSpPr>
            <a:grpSpLocks/>
          </p:cNvGrpSpPr>
          <p:nvPr/>
        </p:nvGrpSpPr>
        <p:grpSpPr bwMode="auto">
          <a:xfrm>
            <a:off x="9351963" y="3449667"/>
            <a:ext cx="741362" cy="136525"/>
            <a:chOff x="6657" y="3043"/>
            <a:chExt cx="527" cy="121"/>
          </a:xfrm>
        </p:grpSpPr>
        <p:sp>
          <p:nvSpPr>
            <p:cNvPr id="44" name="Rectangle 187"/>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5" name="Rectangle 188"/>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6" name="Rectangle 189"/>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47" name="Rectangle 190"/>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48" name="Group 191"/>
          <p:cNvGrpSpPr>
            <a:grpSpLocks/>
          </p:cNvGrpSpPr>
          <p:nvPr/>
        </p:nvGrpSpPr>
        <p:grpSpPr bwMode="auto">
          <a:xfrm>
            <a:off x="9351963" y="3265488"/>
            <a:ext cx="741362" cy="138112"/>
            <a:chOff x="6657" y="2881"/>
            <a:chExt cx="527" cy="121"/>
          </a:xfrm>
        </p:grpSpPr>
        <p:sp>
          <p:nvSpPr>
            <p:cNvPr id="49" name="Rectangle 192"/>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0" name="Rectangle 193"/>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1" name="Rectangle 194"/>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52" name="Rectangle 195"/>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sp>
        <p:nvSpPr>
          <p:cNvPr id="53" name="Rectangle 196"/>
          <p:cNvSpPr>
            <a:spLocks noChangeArrowheads="1"/>
          </p:cNvSpPr>
          <p:nvPr/>
        </p:nvSpPr>
        <p:spPr bwMode="auto">
          <a:xfrm>
            <a:off x="9199572" y="1697039"/>
            <a:ext cx="1050925" cy="1990725"/>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54" name="Rectangle 197"/>
          <p:cNvSpPr>
            <a:spLocks noChangeArrowheads="1"/>
          </p:cNvSpPr>
          <p:nvPr/>
        </p:nvSpPr>
        <p:spPr bwMode="auto">
          <a:xfrm>
            <a:off x="9199572" y="-46027"/>
            <a:ext cx="1050925" cy="628651"/>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
        <p:nvSpPr>
          <p:cNvPr id="55" name="文本框 4"/>
          <p:cNvSpPr txBox="1">
            <a:spLocks noChangeArrowheads="1"/>
          </p:cNvSpPr>
          <p:nvPr/>
        </p:nvSpPr>
        <p:spPr bwMode="auto">
          <a:xfrm>
            <a:off x="560413" y="4684742"/>
            <a:ext cx="2759075" cy="138499"/>
          </a:xfrm>
          <a:prstGeom prst="rect">
            <a:avLst/>
          </a:prstGeom>
          <a:noFill/>
          <a:ln>
            <a:noFill/>
          </a:ln>
          <a:extLst/>
        </p:spPr>
        <p:txBody>
          <a:bodyPr lIns="0" tIns="0" rIns="0" bIns="0">
            <a:spAutoFit/>
          </a:bodyPr>
          <a:lstStyle>
            <a:lvl1pPr defTabSz="784225" eaLnBrk="0" hangingPunct="0">
              <a:defRPr>
                <a:solidFill>
                  <a:schemeClr val="tx1"/>
                </a:solidFill>
                <a:latin typeface="Calibri" pitchFamily="34" charset="0"/>
                <a:ea typeface="宋体" pitchFamily="2" charset="-122"/>
              </a:defRPr>
            </a:lvl1pPr>
            <a:lvl2pPr marL="742950" indent="-285750" defTabSz="784225" eaLnBrk="0" hangingPunct="0">
              <a:defRPr>
                <a:solidFill>
                  <a:schemeClr val="tx1"/>
                </a:solidFill>
                <a:latin typeface="Calibri" pitchFamily="34" charset="0"/>
                <a:ea typeface="宋体" pitchFamily="2" charset="-122"/>
              </a:defRPr>
            </a:lvl2pPr>
            <a:lvl3pPr marL="1143000" indent="-228600" defTabSz="784225" eaLnBrk="0" hangingPunct="0">
              <a:defRPr>
                <a:solidFill>
                  <a:schemeClr val="tx1"/>
                </a:solidFill>
                <a:latin typeface="Calibri" pitchFamily="34" charset="0"/>
                <a:ea typeface="宋体" pitchFamily="2" charset="-122"/>
              </a:defRPr>
            </a:lvl3pPr>
            <a:lvl4pPr marL="1600200" indent="-228600" defTabSz="784225" eaLnBrk="0" hangingPunct="0">
              <a:defRPr>
                <a:solidFill>
                  <a:schemeClr val="tx1"/>
                </a:solidFill>
                <a:latin typeface="Calibri" pitchFamily="34" charset="0"/>
                <a:ea typeface="宋体" pitchFamily="2" charset="-122"/>
              </a:defRPr>
            </a:lvl4pPr>
            <a:lvl5pPr marL="2057400" indent="-228600" defTabSz="784225" eaLnBrk="0" hangingPunct="0">
              <a:defRPr>
                <a:solidFill>
                  <a:schemeClr val="tx1"/>
                </a:solidFill>
                <a:latin typeface="Calibri" pitchFamily="34" charset="0"/>
                <a:ea typeface="宋体" pitchFamily="2" charset="-122"/>
              </a:defRPr>
            </a:lvl5pPr>
            <a:lvl6pPr marL="2514600" indent="-228600" defTabSz="7842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842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842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842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900" b="1" dirty="0" smtClean="0">
                <a:solidFill>
                  <a:srgbClr val="000000"/>
                </a:solidFill>
                <a:latin typeface="FrutigerNext LT Bold" pitchFamily="34" charset="0"/>
                <a:ea typeface="MS PGothic" pitchFamily="34" charset="-128"/>
              </a:rPr>
              <a:t>HUAWEI TECHNOLOGIES CO., LTD.</a:t>
            </a:r>
          </a:p>
        </p:txBody>
      </p:sp>
      <p:sp>
        <p:nvSpPr>
          <p:cNvPr id="44179" name="Rectangle 147"/>
          <p:cNvSpPr>
            <a:spLocks noGrp="1" noChangeArrowheads="1"/>
          </p:cNvSpPr>
          <p:nvPr>
            <p:ph type="ctrTitle"/>
          </p:nvPr>
        </p:nvSpPr>
        <p:spPr>
          <a:xfrm>
            <a:off x="672541" y="1597449"/>
            <a:ext cx="5511159" cy="1102264"/>
          </a:xfrm>
        </p:spPr>
        <p:txBody>
          <a:bodyPr/>
          <a:lstStyle>
            <a:lvl1pPr>
              <a:defRPr sz="3000">
                <a:solidFill>
                  <a:schemeClr val="bg1"/>
                </a:solidFill>
              </a:defRPr>
            </a:lvl1pPr>
          </a:lstStyle>
          <a:p>
            <a:r>
              <a:rPr lang="zh-CN" altLang="en-US"/>
              <a:t>单击此处编辑母版标题样式</a:t>
            </a:r>
          </a:p>
        </p:txBody>
      </p:sp>
      <p:sp>
        <p:nvSpPr>
          <p:cNvPr id="44180" name="Rectangle 148"/>
          <p:cNvSpPr>
            <a:spLocks noGrp="1" noChangeArrowheads="1"/>
          </p:cNvSpPr>
          <p:nvPr>
            <p:ph type="subTitle" idx="1"/>
          </p:nvPr>
        </p:nvSpPr>
        <p:spPr>
          <a:xfrm>
            <a:off x="672538" y="3080641"/>
            <a:ext cx="5507587" cy="399957"/>
          </a:xfrm>
        </p:spPr>
        <p:txBody>
          <a:bodyPr anchor="ctr"/>
          <a:lstStyle>
            <a:lvl1pPr marL="0" indent="0" algn="ctr">
              <a:buFontTx/>
              <a:buNone/>
              <a:defRPr sz="2200" b="0">
                <a:solidFill>
                  <a:srgbClr val="FFFFFF"/>
                </a:solidFill>
                <a:latin typeface="华文细黑" pitchFamily="2" charset="-122"/>
              </a:defRPr>
            </a:lvl1pPr>
          </a:lstStyle>
          <a:p>
            <a:r>
              <a:rPr lang="zh-CN" altLang="en-US"/>
              <a:t>单击此处编辑母版副标题样式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ea typeface="宋体" pitchFamily="2" charset="-122"/>
              </a:defRPr>
            </a:lvl1pPr>
          </a:lstStyle>
          <a:p>
            <a:r>
              <a:rPr lang="de-DE" altLang="zh-CN"/>
              <a:t>Page </a:t>
            </a:r>
            <a:fld id="{232F31E2-C672-460B-AE7A-B5FE9FE0468B}" type="slidenum">
              <a:rPr lang="de-DE" altLang="zh-CN"/>
              <a:pPr/>
              <a:t>‹#›</a:t>
            </a:fld>
            <a:endParaRPr lang="en-GB"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ea typeface="宋体" pitchFamily="2" charset="-122"/>
              </a:defRPr>
            </a:lvl1pPr>
          </a:lstStyle>
          <a:p>
            <a:r>
              <a:rPr lang="de-DE" altLang="zh-CN"/>
              <a:t>Page </a:t>
            </a:r>
            <a:fld id="{1AEA967E-D558-473A-840D-174A0624F3D7}" type="slidenum">
              <a:rPr lang="de-DE" altLang="zh-CN"/>
              <a:pPr/>
              <a:t>‹#›</a:t>
            </a:fld>
            <a:endParaRPr lang="en-GB"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3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0481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31" y="1076335"/>
            <a:ext cx="3008313" cy="3518297"/>
          </a:xfrm>
        </p:spPr>
        <p:txBody>
          <a:bodyPr/>
          <a:lstStyle>
            <a:lvl1pPr marL="0" indent="0">
              <a:buNone/>
              <a:defRPr sz="1400"/>
            </a:lvl1pPr>
            <a:lvl2pPr marL="455579" indent="0">
              <a:buNone/>
              <a:defRPr sz="1200"/>
            </a:lvl2pPr>
            <a:lvl3pPr marL="911163" indent="0">
              <a:buNone/>
              <a:defRPr sz="1000"/>
            </a:lvl3pPr>
            <a:lvl4pPr marL="1366739" indent="0">
              <a:buNone/>
              <a:defRPr sz="900"/>
            </a:lvl4pPr>
            <a:lvl5pPr marL="1822318" indent="0">
              <a:buNone/>
              <a:defRPr sz="900"/>
            </a:lvl5pPr>
            <a:lvl6pPr marL="2277896" indent="0">
              <a:buNone/>
              <a:defRPr sz="900"/>
            </a:lvl6pPr>
            <a:lvl7pPr marL="2733478" indent="0">
              <a:buNone/>
              <a:defRPr sz="900"/>
            </a:lvl7pPr>
            <a:lvl8pPr marL="3189058" indent="0">
              <a:buNone/>
              <a:defRPr sz="900"/>
            </a:lvl8pPr>
            <a:lvl9pPr marL="3644637"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ea typeface="宋体" pitchFamily="2" charset="-122"/>
              </a:defRPr>
            </a:lvl1pPr>
          </a:lstStyle>
          <a:p>
            <a:r>
              <a:rPr lang="de-DE" altLang="zh-CN"/>
              <a:t>Page </a:t>
            </a:r>
            <a:fld id="{93CA3335-B684-49B6-B3C0-510F6889EA76}" type="slidenum">
              <a:rPr lang="de-DE" altLang="zh-CN"/>
              <a:pPr/>
              <a:t>‹#›</a:t>
            </a:fld>
            <a:endParaRPr lang="en-GB"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90"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90" y="459581"/>
            <a:ext cx="5486400" cy="3086100"/>
          </a:xfrm>
        </p:spPr>
        <p:txBody>
          <a:bodyPr/>
          <a:lstStyle>
            <a:lvl1pPr marL="0" indent="0">
              <a:buNone/>
              <a:defRPr sz="3200"/>
            </a:lvl1pPr>
            <a:lvl2pPr marL="455579" indent="0">
              <a:buNone/>
              <a:defRPr sz="2800"/>
            </a:lvl2pPr>
            <a:lvl3pPr marL="911163" indent="0">
              <a:buNone/>
              <a:defRPr sz="2400"/>
            </a:lvl3pPr>
            <a:lvl4pPr marL="1366739" indent="0">
              <a:buNone/>
              <a:defRPr sz="2000"/>
            </a:lvl4pPr>
            <a:lvl5pPr marL="1822318" indent="0">
              <a:buNone/>
              <a:defRPr sz="2000"/>
            </a:lvl5pPr>
            <a:lvl6pPr marL="2277896" indent="0">
              <a:buNone/>
              <a:defRPr sz="2000"/>
            </a:lvl6pPr>
            <a:lvl7pPr marL="2733478" indent="0">
              <a:buNone/>
              <a:defRPr sz="2000"/>
            </a:lvl7pPr>
            <a:lvl8pPr marL="3189058" indent="0">
              <a:buNone/>
              <a:defRPr sz="2000"/>
            </a:lvl8pPr>
            <a:lvl9pPr marL="3644637"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90" y="4025533"/>
            <a:ext cx="5486400" cy="603647"/>
          </a:xfrm>
        </p:spPr>
        <p:txBody>
          <a:bodyPr/>
          <a:lstStyle>
            <a:lvl1pPr marL="0" indent="0">
              <a:buNone/>
              <a:defRPr sz="1400"/>
            </a:lvl1pPr>
            <a:lvl2pPr marL="455579" indent="0">
              <a:buNone/>
              <a:defRPr sz="1200"/>
            </a:lvl2pPr>
            <a:lvl3pPr marL="911163" indent="0">
              <a:buNone/>
              <a:defRPr sz="1000"/>
            </a:lvl3pPr>
            <a:lvl4pPr marL="1366739" indent="0">
              <a:buNone/>
              <a:defRPr sz="900"/>
            </a:lvl4pPr>
            <a:lvl5pPr marL="1822318" indent="0">
              <a:buNone/>
              <a:defRPr sz="900"/>
            </a:lvl5pPr>
            <a:lvl6pPr marL="2277896" indent="0">
              <a:buNone/>
              <a:defRPr sz="900"/>
            </a:lvl6pPr>
            <a:lvl7pPr marL="2733478" indent="0">
              <a:buNone/>
              <a:defRPr sz="900"/>
            </a:lvl7pPr>
            <a:lvl8pPr marL="3189058" indent="0">
              <a:buNone/>
              <a:defRPr sz="900"/>
            </a:lvl8pPr>
            <a:lvl9pPr marL="3644637"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ea typeface="宋体" pitchFamily="2" charset="-122"/>
              </a:defRPr>
            </a:lvl1pPr>
          </a:lstStyle>
          <a:p>
            <a:r>
              <a:rPr lang="de-DE" altLang="zh-CN"/>
              <a:t>Page </a:t>
            </a:r>
            <a:fld id="{80E04909-5960-4397-9B81-BC0C7E9C45FD}" type="slidenum">
              <a:rPr lang="de-DE" altLang="zh-CN"/>
              <a:pPr/>
              <a:t>‹#›</a:t>
            </a:fld>
            <a:endParaRPr lang="en-GB"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5D82868A-732E-4F6B-800F-AA7D34A61182}" type="slidenum">
              <a:rPr lang="de-DE" altLang="zh-CN"/>
              <a:pPr/>
              <a:t>‹#›</a:t>
            </a:fld>
            <a:endParaRPr lang="en-GB"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322662"/>
            <a:ext cx="1981200" cy="40540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5" y="322662"/>
            <a:ext cx="5795962" cy="40540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3E09AB73-450A-4BEE-A0DC-2C994CC95C76}" type="slidenum">
              <a:rPr lang="de-DE" altLang="zh-CN"/>
              <a:pPr/>
              <a:t>‹#›</a:t>
            </a:fld>
            <a:endParaRPr lang="en-GB"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167"/>
            <a:ext cx="7632700" cy="65365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600"/>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361125" y="4867280"/>
            <a:ext cx="2097087" cy="341313"/>
          </a:xfrm>
          <a:prstGeom prst="rect">
            <a:avLst/>
          </a:prstGeom>
        </p:spPr>
        <p:txBody>
          <a:bodyPr lIns="51031" tIns="25522" rIns="51031" bIns="25522"/>
          <a:lstStyle>
            <a:lvl1pPr fontAlgn="auto">
              <a:spcBef>
                <a:spcPts val="0"/>
              </a:spcBef>
              <a:spcAft>
                <a:spcPts val="0"/>
              </a:spcAft>
              <a:defRPr sz="1300">
                <a:solidFill>
                  <a:srgbClr val="000000"/>
                </a:solidFill>
                <a:latin typeface="+mn-lt"/>
                <a:ea typeface="微软雅黑" pitchFamily="34" charset="-122"/>
              </a:defRPr>
            </a:lvl1pPr>
          </a:lstStyle>
          <a:p>
            <a:pPr>
              <a:defRPr/>
            </a:pPr>
            <a:r>
              <a:rPr lang="de-DE" altLang="zh-CN"/>
              <a:t>Page </a:t>
            </a:r>
            <a:fld id="{34914E52-A03F-459D-9D92-5AE51A2D6711}" type="slidenum">
              <a:rPr lang="de-DE" altLang="zh-CN"/>
              <a:pPr>
                <a:defRPr/>
              </a:pPr>
              <a:t>‹#›</a:t>
            </a:fld>
            <a:endParaRPr lang="en-GB"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066" y="206148"/>
            <a:ext cx="8229872" cy="85725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097" y="1200150"/>
            <a:ext cx="4049641" cy="339430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37334" y="1200151"/>
            <a:ext cx="4049641" cy="1648166"/>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37334" y="2946323"/>
            <a:ext cx="4049641" cy="164816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6" descr="2"/>
          <p:cNvPicPr>
            <a:picLocks noChangeAspect="1" noChangeArrowheads="1"/>
          </p:cNvPicPr>
          <p:nvPr/>
        </p:nvPicPr>
        <p:blipFill>
          <a:blip r:embed="rId2" cstate="print"/>
          <a:srcRect/>
          <a:stretch>
            <a:fillRect/>
          </a:stretch>
        </p:blipFill>
        <p:spPr bwMode="auto">
          <a:xfrm>
            <a:off x="0" y="730250"/>
            <a:ext cx="9144000" cy="2855913"/>
          </a:xfrm>
          <a:prstGeom prst="rect">
            <a:avLst/>
          </a:prstGeom>
          <a:noFill/>
          <a:ln w="9525">
            <a:noFill/>
            <a:miter lim="800000"/>
            <a:headEnd/>
            <a:tailEnd/>
          </a:ln>
        </p:spPr>
      </p:pic>
      <p:pic>
        <p:nvPicPr>
          <p:cNvPr id="5" name="Picture 146" descr="Logo"/>
          <p:cNvPicPr>
            <a:picLocks noChangeAspect="1" noChangeArrowheads="1"/>
          </p:cNvPicPr>
          <p:nvPr/>
        </p:nvPicPr>
        <p:blipFill>
          <a:blip r:embed="rId3" cstate="print"/>
          <a:srcRect/>
          <a:stretch>
            <a:fillRect/>
          </a:stretch>
        </p:blipFill>
        <p:spPr bwMode="auto">
          <a:xfrm>
            <a:off x="7627968" y="4203703"/>
            <a:ext cx="528637" cy="528638"/>
          </a:xfrm>
          <a:prstGeom prst="rect">
            <a:avLst/>
          </a:prstGeom>
          <a:noFill/>
          <a:ln w="9525">
            <a:noFill/>
            <a:miter lim="800000"/>
            <a:headEnd/>
            <a:tailEnd/>
          </a:ln>
        </p:spPr>
      </p:pic>
      <p:sp>
        <p:nvSpPr>
          <p:cNvPr id="6" name="Rectangle 149"/>
          <p:cNvSpPr>
            <a:spLocks noChangeArrowheads="1"/>
          </p:cNvSpPr>
          <p:nvPr/>
        </p:nvSpPr>
        <p:spPr bwMode="auto">
          <a:xfrm>
            <a:off x="-1843088" y="396899"/>
            <a:ext cx="1843088" cy="3978275"/>
          </a:xfrm>
          <a:prstGeom prst="rect">
            <a:avLst/>
          </a:prstGeom>
          <a:noFill/>
          <a:ln w="9525">
            <a:noFill/>
            <a:miter lim="800000"/>
            <a:headEnd/>
            <a:tailEnd/>
          </a:ln>
          <a:effectLst/>
        </p:spPr>
        <p:txBody>
          <a:bodyPr lIns="65380" tIns="32683" rIns="65380" bIns="32683"/>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7" name="Rectangle 150"/>
          <p:cNvSpPr>
            <a:spLocks noChangeArrowheads="1"/>
          </p:cNvSpPr>
          <p:nvPr/>
        </p:nvSpPr>
        <p:spPr bwMode="auto">
          <a:xfrm>
            <a:off x="9269413" y="4081937"/>
            <a:ext cx="919162" cy="241971"/>
          </a:xfrm>
          <a:prstGeom prst="rect">
            <a:avLst/>
          </a:prstGeom>
          <a:solidFill>
            <a:srgbClr val="F8F8F8"/>
          </a:solidFill>
          <a:ln w="9525" algn="ctr">
            <a:noFill/>
            <a:miter lim="800000"/>
            <a:headEnd/>
            <a:tailEnd/>
          </a:ln>
          <a:effectLst/>
        </p:spPr>
        <p:txBody>
          <a:bodyPr lIns="68089" tIns="34024" rIns="68089" bIns="34024" anchor="ctr">
            <a:spAutoFit/>
          </a:bodyPr>
          <a:lstStyle/>
          <a:p>
            <a:pPr algn="ctr" defTabSz="653697"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8" name="Group 151"/>
          <p:cNvGrpSpPr>
            <a:grpSpLocks/>
          </p:cNvGrpSpPr>
          <p:nvPr/>
        </p:nvGrpSpPr>
        <p:grpSpPr bwMode="auto">
          <a:xfrm>
            <a:off x="9351963" y="3957638"/>
            <a:ext cx="741362" cy="138112"/>
            <a:chOff x="6657" y="3492"/>
            <a:chExt cx="527" cy="121"/>
          </a:xfrm>
        </p:grpSpPr>
        <p:sp>
          <p:nvSpPr>
            <p:cNvPr id="9" name="Rectangle 152"/>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0" name="Rectangle 153"/>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1" name="Rectangle 154"/>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2" name="Rectangle 155"/>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3" name="Group 156"/>
          <p:cNvGrpSpPr>
            <a:grpSpLocks/>
          </p:cNvGrpSpPr>
          <p:nvPr/>
        </p:nvGrpSpPr>
        <p:grpSpPr bwMode="auto">
          <a:xfrm>
            <a:off x="9351963" y="4651404"/>
            <a:ext cx="741362" cy="138113"/>
            <a:chOff x="6657" y="4103"/>
            <a:chExt cx="527" cy="121"/>
          </a:xfrm>
        </p:grpSpPr>
        <p:sp>
          <p:nvSpPr>
            <p:cNvPr id="14" name="Rectangle 157"/>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5" name="Rectangle 158"/>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6" name="Rectangle 159"/>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7" name="Rectangle 160"/>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8" name="Group 161"/>
          <p:cNvGrpSpPr>
            <a:grpSpLocks/>
          </p:cNvGrpSpPr>
          <p:nvPr/>
        </p:nvGrpSpPr>
        <p:grpSpPr bwMode="auto">
          <a:xfrm>
            <a:off x="9351963" y="4837142"/>
            <a:ext cx="741362" cy="136525"/>
            <a:chOff x="6657" y="4266"/>
            <a:chExt cx="527" cy="121"/>
          </a:xfrm>
        </p:grpSpPr>
        <p:sp>
          <p:nvSpPr>
            <p:cNvPr id="19" name="Rectangle 162"/>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0" name="Rectangle 163"/>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1" name="Rectangle 164"/>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2" name="Rectangle 165"/>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3" name="Group 166"/>
          <p:cNvGrpSpPr>
            <a:grpSpLocks/>
          </p:cNvGrpSpPr>
          <p:nvPr/>
        </p:nvGrpSpPr>
        <p:grpSpPr bwMode="auto">
          <a:xfrm>
            <a:off x="9351963" y="4144992"/>
            <a:ext cx="741362" cy="136525"/>
            <a:chOff x="6657" y="3656"/>
            <a:chExt cx="527" cy="121"/>
          </a:xfrm>
        </p:grpSpPr>
        <p:sp>
          <p:nvSpPr>
            <p:cNvPr id="24" name="Rectangle 167"/>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5" name="Rectangle 168"/>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6" name="Rectangle 169"/>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7" name="Rectangle 170"/>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8" name="Group 171"/>
          <p:cNvGrpSpPr>
            <a:grpSpLocks/>
          </p:cNvGrpSpPr>
          <p:nvPr/>
        </p:nvGrpSpPr>
        <p:grpSpPr bwMode="auto">
          <a:xfrm>
            <a:off x="9351963" y="4467254"/>
            <a:ext cx="741362" cy="136525"/>
            <a:chOff x="6657" y="3941"/>
            <a:chExt cx="527" cy="121"/>
          </a:xfrm>
        </p:grpSpPr>
        <p:sp>
          <p:nvSpPr>
            <p:cNvPr id="29" name="Rectangle 172"/>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0" name="Rectangle 173"/>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1" name="Rectangle 174"/>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2" name="Rectangle 175"/>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33" name="Group 176"/>
          <p:cNvGrpSpPr>
            <a:grpSpLocks/>
          </p:cNvGrpSpPr>
          <p:nvPr/>
        </p:nvGrpSpPr>
        <p:grpSpPr bwMode="auto">
          <a:xfrm>
            <a:off x="9351963" y="5022879"/>
            <a:ext cx="741362" cy="136525"/>
            <a:chOff x="6657" y="4430"/>
            <a:chExt cx="527" cy="121"/>
          </a:xfrm>
        </p:grpSpPr>
        <p:sp>
          <p:nvSpPr>
            <p:cNvPr id="34" name="Rectangle 177"/>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5" name="Rectangle 178"/>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6" name="Rectangle 179"/>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7" name="Rectangle 180"/>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38" name="Group 181"/>
          <p:cNvGrpSpPr>
            <a:grpSpLocks/>
          </p:cNvGrpSpPr>
          <p:nvPr/>
        </p:nvGrpSpPr>
        <p:grpSpPr bwMode="auto">
          <a:xfrm>
            <a:off x="9351963" y="3773490"/>
            <a:ext cx="741362" cy="138112"/>
            <a:chOff x="6657" y="3329"/>
            <a:chExt cx="527" cy="122"/>
          </a:xfrm>
        </p:grpSpPr>
        <p:sp>
          <p:nvSpPr>
            <p:cNvPr id="39" name="Rectangle 182"/>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0" name="Rectangle 183"/>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1" name="Rectangle 184"/>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2" name="Rectangle 185"/>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43" name="Group 186"/>
          <p:cNvGrpSpPr>
            <a:grpSpLocks/>
          </p:cNvGrpSpPr>
          <p:nvPr/>
        </p:nvGrpSpPr>
        <p:grpSpPr bwMode="auto">
          <a:xfrm>
            <a:off x="9351963" y="3449667"/>
            <a:ext cx="741362" cy="136525"/>
            <a:chOff x="6657" y="3043"/>
            <a:chExt cx="527" cy="121"/>
          </a:xfrm>
        </p:grpSpPr>
        <p:sp>
          <p:nvSpPr>
            <p:cNvPr id="44" name="Rectangle 187"/>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5" name="Rectangle 188"/>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6" name="Rectangle 189"/>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7" name="Rectangle 190"/>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48" name="Group 191"/>
          <p:cNvGrpSpPr>
            <a:grpSpLocks/>
          </p:cNvGrpSpPr>
          <p:nvPr/>
        </p:nvGrpSpPr>
        <p:grpSpPr bwMode="auto">
          <a:xfrm>
            <a:off x="9351963" y="3265488"/>
            <a:ext cx="741362" cy="138112"/>
            <a:chOff x="6657" y="2881"/>
            <a:chExt cx="527" cy="121"/>
          </a:xfrm>
        </p:grpSpPr>
        <p:sp>
          <p:nvSpPr>
            <p:cNvPr id="49" name="Rectangle 192"/>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50" name="Rectangle 193"/>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51" name="Rectangle 194"/>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52" name="Rectangle 195"/>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sp>
        <p:nvSpPr>
          <p:cNvPr id="53" name="Rectangle 196"/>
          <p:cNvSpPr>
            <a:spLocks noChangeArrowheads="1"/>
          </p:cNvSpPr>
          <p:nvPr/>
        </p:nvSpPr>
        <p:spPr bwMode="auto">
          <a:xfrm>
            <a:off x="9199572" y="1697039"/>
            <a:ext cx="1050925" cy="1990725"/>
          </a:xfrm>
          <a:prstGeom prst="rect">
            <a:avLst/>
          </a:prstGeom>
          <a:noFill/>
          <a:ln w="9525">
            <a:noFill/>
            <a:miter lim="800000"/>
            <a:headEnd/>
            <a:tailEnd/>
          </a:ln>
          <a:effectLst/>
        </p:spPr>
        <p:txBody>
          <a:bodyPr lIns="65380" tIns="32683" rIns="65380" bIns="32683"/>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54" name="Rectangle 197"/>
          <p:cNvSpPr>
            <a:spLocks noChangeArrowheads="1"/>
          </p:cNvSpPr>
          <p:nvPr/>
        </p:nvSpPr>
        <p:spPr bwMode="auto">
          <a:xfrm>
            <a:off x="9199572" y="-46027"/>
            <a:ext cx="1050925" cy="628651"/>
          </a:xfrm>
          <a:prstGeom prst="rect">
            <a:avLst/>
          </a:prstGeom>
          <a:noFill/>
          <a:ln w="9525">
            <a:noFill/>
            <a:miter lim="800000"/>
            <a:headEnd/>
            <a:tailEnd/>
          </a:ln>
          <a:effectLst/>
        </p:spPr>
        <p:txBody>
          <a:bodyPr lIns="65380" tIns="32683" rIns="65380" bIns="32683"/>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
        <p:nvSpPr>
          <p:cNvPr id="55" name="文本框 4"/>
          <p:cNvSpPr txBox="1">
            <a:spLocks noChangeArrowheads="1"/>
          </p:cNvSpPr>
          <p:nvPr/>
        </p:nvSpPr>
        <p:spPr bwMode="auto">
          <a:xfrm>
            <a:off x="560413" y="4684742"/>
            <a:ext cx="2759075" cy="138499"/>
          </a:xfrm>
          <a:prstGeom prst="rect">
            <a:avLst/>
          </a:prstGeom>
          <a:noFill/>
          <a:ln>
            <a:noFill/>
          </a:ln>
          <a:extLst/>
        </p:spPr>
        <p:txBody>
          <a:bodyPr lIns="0" tIns="0" rIns="0" bIns="0">
            <a:spAutoFit/>
          </a:bodyPr>
          <a:lstStyle>
            <a:lvl1pPr defTabSz="784225" eaLnBrk="0" hangingPunct="0">
              <a:defRPr>
                <a:solidFill>
                  <a:schemeClr val="tx1"/>
                </a:solidFill>
                <a:latin typeface="Calibri" pitchFamily="34" charset="0"/>
                <a:ea typeface="宋体" pitchFamily="2" charset="-122"/>
              </a:defRPr>
            </a:lvl1pPr>
            <a:lvl2pPr marL="742950" indent="-285750" defTabSz="784225" eaLnBrk="0" hangingPunct="0">
              <a:defRPr>
                <a:solidFill>
                  <a:schemeClr val="tx1"/>
                </a:solidFill>
                <a:latin typeface="Calibri" pitchFamily="34" charset="0"/>
                <a:ea typeface="宋体" pitchFamily="2" charset="-122"/>
              </a:defRPr>
            </a:lvl2pPr>
            <a:lvl3pPr marL="1143000" indent="-228600" defTabSz="784225" eaLnBrk="0" hangingPunct="0">
              <a:defRPr>
                <a:solidFill>
                  <a:schemeClr val="tx1"/>
                </a:solidFill>
                <a:latin typeface="Calibri" pitchFamily="34" charset="0"/>
                <a:ea typeface="宋体" pitchFamily="2" charset="-122"/>
              </a:defRPr>
            </a:lvl3pPr>
            <a:lvl4pPr marL="1600200" indent="-228600" defTabSz="784225" eaLnBrk="0" hangingPunct="0">
              <a:defRPr>
                <a:solidFill>
                  <a:schemeClr val="tx1"/>
                </a:solidFill>
                <a:latin typeface="Calibri" pitchFamily="34" charset="0"/>
                <a:ea typeface="宋体" pitchFamily="2" charset="-122"/>
              </a:defRPr>
            </a:lvl4pPr>
            <a:lvl5pPr marL="2057400" indent="-228600" defTabSz="784225" eaLnBrk="0" hangingPunct="0">
              <a:defRPr>
                <a:solidFill>
                  <a:schemeClr val="tx1"/>
                </a:solidFill>
                <a:latin typeface="Calibri" pitchFamily="34" charset="0"/>
                <a:ea typeface="宋体" pitchFamily="2" charset="-122"/>
              </a:defRPr>
            </a:lvl5pPr>
            <a:lvl6pPr marL="2514600" indent="-228600" defTabSz="7842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842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842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842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900" b="1" dirty="0" smtClean="0">
                <a:solidFill>
                  <a:srgbClr val="000000"/>
                </a:solidFill>
                <a:latin typeface="FrutigerNext LT Bold" pitchFamily="34" charset="0"/>
                <a:ea typeface="MS PGothic" pitchFamily="34" charset="-128"/>
              </a:rPr>
              <a:t>HUAWEI TECHNOLOGIES CO., LTD.</a:t>
            </a:r>
          </a:p>
        </p:txBody>
      </p:sp>
      <p:sp>
        <p:nvSpPr>
          <p:cNvPr id="44179" name="Rectangle 147"/>
          <p:cNvSpPr>
            <a:spLocks noGrp="1" noChangeArrowheads="1"/>
          </p:cNvSpPr>
          <p:nvPr>
            <p:ph type="ctrTitle"/>
          </p:nvPr>
        </p:nvSpPr>
        <p:spPr>
          <a:xfrm>
            <a:off x="672541" y="1597449"/>
            <a:ext cx="5511159" cy="1102264"/>
          </a:xfrm>
        </p:spPr>
        <p:txBody>
          <a:bodyPr/>
          <a:lstStyle>
            <a:lvl1pPr>
              <a:defRPr sz="3000">
                <a:solidFill>
                  <a:schemeClr val="bg1"/>
                </a:solidFill>
              </a:defRPr>
            </a:lvl1pPr>
          </a:lstStyle>
          <a:p>
            <a:r>
              <a:rPr lang="zh-CN" altLang="en-US"/>
              <a:t>单击此处编辑母版标题样式</a:t>
            </a:r>
          </a:p>
        </p:txBody>
      </p:sp>
      <p:sp>
        <p:nvSpPr>
          <p:cNvPr id="44180" name="Rectangle 148"/>
          <p:cNvSpPr>
            <a:spLocks noGrp="1" noChangeArrowheads="1"/>
          </p:cNvSpPr>
          <p:nvPr>
            <p:ph type="subTitle" idx="1"/>
          </p:nvPr>
        </p:nvSpPr>
        <p:spPr>
          <a:xfrm>
            <a:off x="672538" y="3080642"/>
            <a:ext cx="5507587" cy="399957"/>
          </a:xfrm>
        </p:spPr>
        <p:txBody>
          <a:bodyPr anchor="ctr"/>
          <a:lstStyle>
            <a:lvl1pPr marL="0" indent="0" algn="ctr">
              <a:buFontTx/>
              <a:buNone/>
              <a:defRPr sz="2200" b="0">
                <a:solidFill>
                  <a:srgbClr val="FFFFFF"/>
                </a:solidFill>
                <a:latin typeface="华文细黑" pitchFamily="2" charset="-122"/>
              </a:defRPr>
            </a:lvl1pPr>
          </a:lstStyle>
          <a:p>
            <a:r>
              <a:rPr lang="zh-CN" altLang="en-US"/>
              <a:t>单击此处编辑母版副标题样式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94"/>
          <p:cNvSpPr>
            <a:spLocks noGrp="1" noChangeArrowheads="1"/>
          </p:cNvSpPr>
          <p:nvPr>
            <p:ph type="dt" sz="half" idx="10"/>
          </p:nvPr>
        </p:nvSpPr>
        <p:spPr>
          <a:xfrm>
            <a:off x="5930932" y="4800600"/>
            <a:ext cx="1057275" cy="228600"/>
          </a:xfrm>
        </p:spPr>
        <p:txBody>
          <a:bodyPr/>
          <a:lstStyle>
            <a:lvl1pPr>
              <a:defRPr/>
            </a:lvl1pPr>
          </a:lstStyle>
          <a:p>
            <a:pPr>
              <a:defRPr/>
            </a:pPr>
            <a:endParaRPr lang="de-DE" altLang="zh-CN"/>
          </a:p>
          <a:p>
            <a:pPr>
              <a:defRPr/>
            </a:pPr>
            <a:r>
              <a:rPr lang="de-DE" altLang="zh-CN"/>
              <a:t>Page </a:t>
            </a:r>
            <a:fld id="{ABE33ABF-9D9A-468C-8D22-B026530E8CE6}" type="slidenum">
              <a:rPr lang="de-DE" altLang="zh-CN"/>
              <a:pPr>
                <a:defRPr/>
              </a:pPr>
              <a:t>‹#›</a:t>
            </a:fld>
            <a:endParaRPr lang="en-GB"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94"/>
          <p:cNvSpPr>
            <a:spLocks noGrp="1" noChangeArrowheads="1"/>
          </p:cNvSpPr>
          <p:nvPr>
            <p:ph type="dt" sz="half" idx="10"/>
          </p:nvPr>
        </p:nvSpPr>
        <p:spPr>
          <a:xfrm>
            <a:off x="5930932" y="4800600"/>
            <a:ext cx="1057275" cy="228600"/>
          </a:xfrm>
        </p:spPr>
        <p:txBody>
          <a:bodyPr/>
          <a:lstStyle>
            <a:lvl1pPr>
              <a:defRPr/>
            </a:lvl1pPr>
          </a:lstStyle>
          <a:p>
            <a:pPr>
              <a:defRPr/>
            </a:pPr>
            <a:endParaRPr lang="de-DE" altLang="zh-CN"/>
          </a:p>
          <a:p>
            <a:pPr>
              <a:defRPr/>
            </a:pPr>
            <a:r>
              <a:rPr lang="de-DE" altLang="zh-CN"/>
              <a:t>Page </a:t>
            </a:r>
            <a:fld id="{AA515EB8-36C9-46CE-AA64-3E5934DB21B1}" type="slidenum">
              <a:rPr lang="de-DE" altLang="zh-CN"/>
              <a:pPr>
                <a:defRPr/>
              </a:pPr>
              <a:t>‹#›</a:t>
            </a:fld>
            <a:endParaRPr lang="en-GB"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4" name="标题 1"/>
          <p:cNvSpPr>
            <a:spLocks noGrp="1"/>
          </p:cNvSpPr>
          <p:nvPr>
            <p:ph type="title"/>
          </p:nvPr>
        </p:nvSpPr>
        <p:spPr>
          <a:xfrm>
            <a:off x="156180" y="2"/>
            <a:ext cx="8659343" cy="679011"/>
          </a:xfrm>
        </p:spPr>
        <p:txBody>
          <a:body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156180" y="767284"/>
            <a:ext cx="8659343" cy="3827342"/>
          </a:xfrm>
          <a:prstGeom prst="rect">
            <a:avLst/>
          </a:prstGeom>
        </p:spPr>
        <p:txBody>
          <a:bodyPr lIns="68206" tIns="34087" rIns="68206" bIns="34087"/>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79516" y="141493"/>
            <a:ext cx="7488832" cy="594066"/>
          </a:xfrm>
          <a:prstGeom prst="rect">
            <a:avLst/>
          </a:prstGeom>
        </p:spPr>
        <p:txBody>
          <a:bodyPr/>
          <a:lstStyle>
            <a:lvl1pPr>
              <a:defRPr b="1"/>
            </a:lvl1pPr>
          </a:lstStyle>
          <a:p>
            <a:r>
              <a:rPr lang="zh-CN" altLang="en-US" smtClean="0"/>
              <a:t>单击此处编辑母版标题样式</a:t>
            </a:r>
            <a:endParaRPr lang="zh-CN" altLang="en-US" dirty="0"/>
          </a:p>
        </p:txBody>
      </p:sp>
      <p:sp>
        <p:nvSpPr>
          <p:cNvPr id="3" name="灯片编号占位符 2"/>
          <p:cNvSpPr>
            <a:spLocks noGrp="1"/>
          </p:cNvSpPr>
          <p:nvPr>
            <p:ph type="sldNum" sz="quarter" idx="10"/>
          </p:nvPr>
        </p:nvSpPr>
        <p:spPr>
          <a:xfrm>
            <a:off x="3505200" y="4870453"/>
            <a:ext cx="2133600" cy="273050"/>
          </a:xfrm>
          <a:prstGeom prst="rect">
            <a:avLst/>
          </a:prstGeom>
        </p:spPr>
        <p:txBody>
          <a:bodyPr lIns="77515" tIns="38742" rIns="77515" bIns="38742"/>
          <a:lstStyle>
            <a:lvl1pPr>
              <a:defRPr sz="2200" b="1">
                <a:solidFill>
                  <a:srgbClr val="000000"/>
                </a:solidFill>
                <a:latin typeface="华文细黑" pitchFamily="2" charset="-122"/>
                <a:ea typeface="华文细黑" pitchFamily="2" charset="-122"/>
              </a:defRPr>
            </a:lvl1pPr>
          </a:lstStyle>
          <a:p>
            <a:pPr>
              <a:defRPr/>
            </a:pPr>
            <a:r>
              <a:rPr lang="zh-CN" altLang="en-US"/>
              <a:t>第</a:t>
            </a:r>
            <a:fld id="{059FA64D-1B3A-41DE-81E5-98EDAACC07DE}" type="slidenum">
              <a:rPr lang="zh-CN" altLang="en-US"/>
              <a:pPr>
                <a:defRPr/>
              </a:pPr>
              <a:t>‹#›</a:t>
            </a:fld>
            <a:r>
              <a:rPr lang="zh-CN" altLang="en-US"/>
              <a:t>页</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73" y="1231135"/>
            <a:ext cx="3887787" cy="3145631"/>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70" y="1231135"/>
            <a:ext cx="3889375" cy="3145631"/>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r>
              <a:rPr lang="de-DE" altLang="zh-CN"/>
              <a:t>Page </a:t>
            </a:r>
            <a:fld id="{5CEFDC55-9F5F-488C-A26B-5033623B6148}" type="slidenum">
              <a:rPr lang="de-DE" altLang="zh-CN"/>
              <a:pPr>
                <a:defRPr/>
              </a:pPr>
              <a:t>‹#›</a:t>
            </a:fld>
            <a:endParaRPr lang="en-GB"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内页元素3-1"/>
          <p:cNvPicPr>
            <a:picLocks noChangeAspect="1" noChangeArrowheads="1"/>
          </p:cNvPicPr>
          <p:nvPr/>
        </p:nvPicPr>
        <p:blipFill>
          <a:blip r:embed="rId2" cstate="print"/>
          <a:srcRect/>
          <a:stretch>
            <a:fillRect/>
          </a:stretch>
        </p:blipFill>
        <p:spPr bwMode="auto">
          <a:xfrm>
            <a:off x="10" y="0"/>
            <a:ext cx="9142413" cy="4870450"/>
          </a:xfrm>
          <a:prstGeom prst="rect">
            <a:avLst/>
          </a:prstGeom>
          <a:noFill/>
          <a:ln w="9525">
            <a:noFill/>
            <a:miter lim="800000"/>
            <a:headEnd/>
            <a:tailEnd/>
          </a:ln>
        </p:spPr>
      </p:pic>
      <p:grpSp>
        <p:nvGrpSpPr>
          <p:cNvPr id="5" name="Group 3"/>
          <p:cNvGrpSpPr>
            <a:grpSpLocks/>
          </p:cNvGrpSpPr>
          <p:nvPr/>
        </p:nvGrpSpPr>
        <p:grpSpPr bwMode="auto">
          <a:xfrm>
            <a:off x="0" y="-52384"/>
            <a:ext cx="9150350" cy="5143501"/>
            <a:chOff x="1" y="1"/>
            <a:chExt cx="7681" cy="4320"/>
          </a:xfrm>
        </p:grpSpPr>
        <p:pic>
          <p:nvPicPr>
            <p:cNvPr id="6" name="Picture 4" descr="封面元素2"/>
            <p:cNvPicPr>
              <a:picLocks noChangeAspect="1" noChangeArrowheads="1"/>
            </p:cNvPicPr>
            <p:nvPr/>
          </p:nvPicPr>
          <p:blipFill>
            <a:blip r:embed="rId3" cstate="print"/>
            <a:srcRect/>
            <a:stretch>
              <a:fillRect/>
            </a:stretch>
          </p:blipFill>
          <p:spPr bwMode="auto">
            <a:xfrm>
              <a:off x="1" y="1"/>
              <a:ext cx="7681" cy="4320"/>
            </a:xfrm>
            <a:prstGeom prst="rect">
              <a:avLst/>
            </a:prstGeom>
            <a:noFill/>
            <a:ln w="9525">
              <a:noFill/>
              <a:miter lim="800000"/>
              <a:headEnd/>
              <a:tailEnd/>
            </a:ln>
          </p:spPr>
        </p:pic>
        <p:sp>
          <p:nvSpPr>
            <p:cNvPr id="7" name="Rectangle 5"/>
            <p:cNvSpPr>
              <a:spLocks noChangeArrowheads="1"/>
            </p:cNvSpPr>
            <p:nvPr/>
          </p:nvSpPr>
          <p:spPr bwMode="auto">
            <a:xfrm>
              <a:off x="6555" y="3482"/>
              <a:ext cx="601" cy="629"/>
            </a:xfrm>
            <a:prstGeom prst="rect">
              <a:avLst/>
            </a:prstGeom>
            <a:solidFill>
              <a:schemeClr val="bg1"/>
            </a:solidFill>
            <a:ln w="9525" algn="ctr">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pic>
        <p:nvPicPr>
          <p:cNvPr id="8" name="Picture 7" descr="Logo"/>
          <p:cNvPicPr>
            <a:picLocks noChangeAspect="1" noChangeArrowheads="1"/>
          </p:cNvPicPr>
          <p:nvPr/>
        </p:nvPicPr>
        <p:blipFill>
          <a:blip r:embed="rId4" cstate="print"/>
          <a:srcRect/>
          <a:stretch>
            <a:fillRect/>
          </a:stretch>
        </p:blipFill>
        <p:spPr bwMode="auto">
          <a:xfrm>
            <a:off x="7889878" y="4268817"/>
            <a:ext cx="528638" cy="528637"/>
          </a:xfrm>
          <a:prstGeom prst="rect">
            <a:avLst/>
          </a:prstGeom>
          <a:noFill/>
          <a:ln w="9525">
            <a:noFill/>
            <a:miter lim="800000"/>
            <a:headEnd/>
            <a:tailEnd/>
          </a:ln>
        </p:spPr>
      </p:pic>
      <p:sp>
        <p:nvSpPr>
          <p:cNvPr id="9" name="Rectangle 10"/>
          <p:cNvSpPr>
            <a:spLocks noChangeArrowheads="1"/>
          </p:cNvSpPr>
          <p:nvPr/>
        </p:nvSpPr>
        <p:spPr bwMode="auto">
          <a:xfrm>
            <a:off x="-1843088" y="396875"/>
            <a:ext cx="1843088" cy="3979863"/>
          </a:xfrm>
          <a:prstGeom prst="rect">
            <a:avLst/>
          </a:prstGeom>
          <a:noFill/>
          <a:ln w="9525">
            <a:noFill/>
            <a:miter lim="800000"/>
            <a:headEnd/>
            <a:tailEnd/>
          </a:ln>
          <a:effectLst/>
        </p:spPr>
        <p:txBody>
          <a:bodyPr lIns="65603" tIns="32793" rIns="65603" bIns="32793"/>
          <a:lstStyle/>
          <a:p>
            <a:pPr algn="r">
              <a:lnSpc>
                <a:spcPct val="125000"/>
              </a:lnSpc>
              <a:defRPr/>
            </a:pPr>
            <a:r>
              <a:rPr lang="zh-CN" altLang="en-US" sz="900" b="1" dirty="0">
                <a:solidFill>
                  <a:srgbClr val="F8F8F8"/>
                </a:solidFill>
                <a:latin typeface="Arial" charset="0"/>
              </a:rPr>
              <a:t>英文标题</a:t>
            </a:r>
            <a:r>
              <a:rPr lang="en-US" altLang="zh-CN" sz="900" b="1" dirty="0">
                <a:solidFill>
                  <a:srgbClr val="F8F8F8"/>
                </a:solidFill>
                <a:latin typeface="Arial" charset="0"/>
              </a:rPr>
              <a:t>:32-35pt  </a:t>
            </a:r>
          </a:p>
          <a:p>
            <a:pPr algn="r">
              <a:lnSpc>
                <a:spcPct val="125000"/>
              </a:lnSpc>
              <a:defRPr/>
            </a:pPr>
            <a:r>
              <a:rPr lang="zh-CN" altLang="en-US" sz="900" b="1" dirty="0">
                <a:solidFill>
                  <a:srgbClr val="F8F8F8"/>
                </a:solidFill>
                <a:latin typeface="Arial" charset="0"/>
              </a:rPr>
              <a:t>颜色</a:t>
            </a:r>
            <a:r>
              <a:rPr lang="en-US" altLang="zh-CN" sz="900" b="1" dirty="0">
                <a:solidFill>
                  <a:srgbClr val="F8F8F8"/>
                </a:solidFill>
                <a:latin typeface="Arial" charset="0"/>
              </a:rPr>
              <a:t>: R153 G0 B0</a:t>
            </a:r>
          </a:p>
          <a:p>
            <a:pPr algn="r">
              <a:lnSpc>
                <a:spcPct val="125000"/>
              </a:lnSpc>
              <a:defRPr/>
            </a:pPr>
            <a:r>
              <a:rPr lang="zh-CN" altLang="en-US" sz="900" b="1" dirty="0">
                <a:solidFill>
                  <a:srgbClr val="F8F8F8"/>
                </a:solidFill>
                <a:latin typeface="Arial" charset="0"/>
              </a:rPr>
              <a:t>内部使用字体 </a:t>
            </a:r>
            <a:r>
              <a:rPr lang="en-US" altLang="zh-CN" sz="900" b="1" dirty="0">
                <a:solidFill>
                  <a:srgbClr val="F8F8F8"/>
                </a:solidFill>
                <a:latin typeface="Arial" charset="0"/>
              </a:rPr>
              <a:t>:</a:t>
            </a:r>
          </a:p>
          <a:p>
            <a:pPr algn="r">
              <a:lnSpc>
                <a:spcPct val="125000"/>
              </a:lnSpc>
              <a:defRPr/>
            </a:pPr>
            <a:r>
              <a:rPr lang="en-US" altLang="zh-CN" sz="900" b="1" dirty="0">
                <a:solidFill>
                  <a:srgbClr val="F8F8F8"/>
                </a:solidFill>
                <a:latin typeface="Arial" charset="0"/>
              </a:rPr>
              <a:t>FrutigerNext LT Medium</a:t>
            </a:r>
          </a:p>
          <a:p>
            <a:pPr algn="r">
              <a:lnSpc>
                <a:spcPct val="125000"/>
              </a:lnSpc>
              <a:defRPr/>
            </a:pPr>
            <a:r>
              <a:rPr lang="zh-CN" altLang="en-US" sz="900" b="1" dirty="0">
                <a:solidFill>
                  <a:srgbClr val="F8F8F8"/>
                </a:solidFill>
                <a:latin typeface="Arial" charset="0"/>
              </a:rPr>
              <a:t>外部使用字体 </a:t>
            </a:r>
            <a:r>
              <a:rPr lang="en-US" altLang="zh-CN" sz="900" b="1" dirty="0">
                <a:solidFill>
                  <a:srgbClr val="F8F8F8"/>
                </a:solidFill>
                <a:latin typeface="Arial" charset="0"/>
              </a:rPr>
              <a:t>: Arial</a:t>
            </a:r>
          </a:p>
          <a:p>
            <a:pPr algn="r">
              <a:lnSpc>
                <a:spcPct val="75000"/>
              </a:lnSpc>
              <a:defRPr/>
            </a:pPr>
            <a:endParaRPr lang="en-US" altLang="zh-CN" sz="900" b="1" dirty="0">
              <a:solidFill>
                <a:srgbClr val="F8F8F8"/>
              </a:solidFill>
              <a:latin typeface="Arial" charset="0"/>
            </a:endParaRPr>
          </a:p>
          <a:p>
            <a:pPr algn="r">
              <a:lnSpc>
                <a:spcPct val="125000"/>
              </a:lnSpc>
              <a:defRPr/>
            </a:pPr>
            <a:r>
              <a:rPr lang="zh-CN" altLang="en-US" sz="900" b="1" dirty="0">
                <a:solidFill>
                  <a:srgbClr val="F8F8F8"/>
                </a:solidFill>
                <a:latin typeface="Arial" charset="0"/>
              </a:rPr>
              <a:t>中文标题</a:t>
            </a:r>
            <a:r>
              <a:rPr lang="en-US" altLang="zh-CN" sz="900" b="1" dirty="0">
                <a:solidFill>
                  <a:srgbClr val="F8F8F8"/>
                </a:solidFill>
                <a:latin typeface="Arial" charset="0"/>
              </a:rPr>
              <a:t>:30-32pt  </a:t>
            </a:r>
          </a:p>
          <a:p>
            <a:pPr algn="r">
              <a:lnSpc>
                <a:spcPct val="125000"/>
              </a:lnSpc>
              <a:defRPr/>
            </a:pPr>
            <a:r>
              <a:rPr lang="zh-CN" altLang="en-US" sz="900" b="1" dirty="0">
                <a:solidFill>
                  <a:srgbClr val="F8F8F8"/>
                </a:solidFill>
                <a:latin typeface="Arial" charset="0"/>
              </a:rPr>
              <a:t>颜色</a:t>
            </a:r>
            <a:r>
              <a:rPr lang="en-US" altLang="zh-CN" sz="900" b="1" dirty="0">
                <a:solidFill>
                  <a:srgbClr val="F8F8F8"/>
                </a:solidFill>
                <a:latin typeface="Arial" charset="0"/>
              </a:rPr>
              <a:t>: R153 G0 B0</a:t>
            </a:r>
          </a:p>
          <a:p>
            <a:pPr algn="r">
              <a:lnSpc>
                <a:spcPct val="125000"/>
              </a:lnSpc>
              <a:defRPr/>
            </a:pPr>
            <a:r>
              <a:rPr lang="zh-CN" altLang="en-US" sz="900" b="1" dirty="0">
                <a:solidFill>
                  <a:srgbClr val="F8F8F8"/>
                </a:solidFill>
                <a:latin typeface="Arial" charset="0"/>
              </a:rPr>
              <a:t>字体</a:t>
            </a:r>
            <a:r>
              <a:rPr lang="en-US" altLang="zh-CN" sz="900" b="1" dirty="0">
                <a:solidFill>
                  <a:srgbClr val="F8F8F8"/>
                </a:solidFill>
                <a:latin typeface="Arial" charset="0"/>
              </a:rPr>
              <a:t>:</a:t>
            </a:r>
            <a:r>
              <a:rPr lang="zh-CN" altLang="en-US" sz="900" b="1" dirty="0">
                <a:solidFill>
                  <a:srgbClr val="F8F8F8"/>
                </a:solidFill>
                <a:latin typeface="Arial" charset="0"/>
              </a:rPr>
              <a:t>黑体</a:t>
            </a:r>
          </a:p>
          <a:p>
            <a:pPr algn="r">
              <a:lnSpc>
                <a:spcPct val="125000"/>
              </a:lnSpc>
              <a:defRPr/>
            </a:pPr>
            <a:endParaRPr lang="zh-CN" altLang="en-US" sz="900" b="1" dirty="0">
              <a:solidFill>
                <a:srgbClr val="F8F8F8"/>
              </a:solidFill>
              <a:latin typeface="Arial" charset="0"/>
            </a:endParaRPr>
          </a:p>
          <a:p>
            <a:pPr algn="r">
              <a:lnSpc>
                <a:spcPct val="125000"/>
              </a:lnSpc>
              <a:defRPr/>
            </a:pPr>
            <a:endParaRPr lang="zh-CN" altLang="en-US" sz="900" b="1" dirty="0">
              <a:solidFill>
                <a:srgbClr val="F8F8F8"/>
              </a:solidFill>
              <a:latin typeface="Arial" charset="0"/>
            </a:endParaRPr>
          </a:p>
          <a:p>
            <a:pPr algn="r">
              <a:lnSpc>
                <a:spcPct val="125000"/>
              </a:lnSpc>
              <a:defRPr/>
            </a:pPr>
            <a:endParaRPr lang="zh-CN" altLang="en-US" sz="900" b="1" dirty="0">
              <a:solidFill>
                <a:srgbClr val="F8F8F8"/>
              </a:solidFill>
              <a:latin typeface="Arial" charset="0"/>
            </a:endParaRPr>
          </a:p>
          <a:p>
            <a:pPr algn="r">
              <a:lnSpc>
                <a:spcPct val="125000"/>
              </a:lnSpc>
              <a:defRPr/>
            </a:pPr>
            <a:r>
              <a:rPr lang="zh-CN" altLang="en-US" sz="900" b="1" dirty="0">
                <a:solidFill>
                  <a:srgbClr val="F8F8F8"/>
                </a:solidFill>
                <a:latin typeface="Arial" charset="0"/>
              </a:rPr>
              <a:t>英文正文</a:t>
            </a:r>
            <a:r>
              <a:rPr lang="en-US" altLang="zh-CN" sz="900" b="1" dirty="0">
                <a:solidFill>
                  <a:srgbClr val="F8F8F8"/>
                </a:solidFill>
                <a:latin typeface="Arial" charset="0"/>
              </a:rPr>
              <a:t>:20-22pt</a:t>
            </a:r>
          </a:p>
          <a:p>
            <a:pPr algn="r">
              <a:lnSpc>
                <a:spcPct val="125000"/>
              </a:lnSpc>
              <a:defRPr/>
            </a:pPr>
            <a:r>
              <a:rPr lang="zh-CN" altLang="en-US" sz="900" b="1" dirty="0">
                <a:solidFill>
                  <a:srgbClr val="F8F8F8"/>
                </a:solidFill>
                <a:latin typeface="Arial" charset="0"/>
              </a:rPr>
              <a:t>子目录 </a:t>
            </a:r>
            <a:r>
              <a:rPr lang="en-US" altLang="zh-CN" sz="900" b="1" dirty="0">
                <a:solidFill>
                  <a:srgbClr val="F8F8F8"/>
                </a:solidFill>
                <a:latin typeface="Arial" charset="0"/>
              </a:rPr>
              <a:t>(2-5</a:t>
            </a:r>
            <a:r>
              <a:rPr lang="zh-CN" altLang="en-US" sz="900" b="1" dirty="0">
                <a:solidFill>
                  <a:srgbClr val="F8F8F8"/>
                </a:solidFill>
                <a:latin typeface="Arial" charset="0"/>
              </a:rPr>
              <a:t>级</a:t>
            </a:r>
            <a:r>
              <a:rPr lang="en-US" altLang="zh-CN" sz="900" b="1" dirty="0">
                <a:solidFill>
                  <a:srgbClr val="F8F8F8"/>
                </a:solidFill>
                <a:latin typeface="Arial" charset="0"/>
              </a:rPr>
              <a:t>) :18pt  </a:t>
            </a:r>
          </a:p>
          <a:p>
            <a:pPr algn="r">
              <a:lnSpc>
                <a:spcPct val="125000"/>
              </a:lnSpc>
              <a:defRPr/>
            </a:pPr>
            <a:r>
              <a:rPr lang="zh-CN" altLang="en-US" sz="900" b="1" dirty="0">
                <a:solidFill>
                  <a:srgbClr val="F8F8F8"/>
                </a:solidFill>
                <a:latin typeface="Arial" charset="0"/>
              </a:rPr>
              <a:t>颜色</a:t>
            </a:r>
            <a:r>
              <a:rPr lang="en-US" altLang="zh-CN" sz="900" b="1" dirty="0">
                <a:solidFill>
                  <a:srgbClr val="F8F8F8"/>
                </a:solidFill>
                <a:latin typeface="Arial" charset="0"/>
              </a:rPr>
              <a:t>:</a:t>
            </a:r>
            <a:r>
              <a:rPr lang="zh-CN" altLang="en-US" sz="900" b="1" dirty="0">
                <a:solidFill>
                  <a:srgbClr val="F8F8F8"/>
                </a:solidFill>
                <a:latin typeface="Arial" charset="0"/>
              </a:rPr>
              <a:t>黑色</a:t>
            </a:r>
          </a:p>
          <a:p>
            <a:pPr algn="r">
              <a:lnSpc>
                <a:spcPct val="125000"/>
              </a:lnSpc>
              <a:defRPr/>
            </a:pPr>
            <a:r>
              <a:rPr lang="zh-CN" altLang="en-US" sz="900" b="1" dirty="0">
                <a:solidFill>
                  <a:srgbClr val="F8F8F8"/>
                </a:solidFill>
                <a:latin typeface="Arial" charset="0"/>
              </a:rPr>
              <a:t>内部使用字体 </a:t>
            </a:r>
            <a:r>
              <a:rPr lang="en-US" altLang="zh-CN" sz="900" b="1" dirty="0">
                <a:solidFill>
                  <a:srgbClr val="F8F8F8"/>
                </a:solidFill>
                <a:latin typeface="Arial" charset="0"/>
              </a:rPr>
              <a:t>:</a:t>
            </a:r>
          </a:p>
          <a:p>
            <a:pPr algn="r">
              <a:lnSpc>
                <a:spcPct val="125000"/>
              </a:lnSpc>
              <a:defRPr/>
            </a:pPr>
            <a:r>
              <a:rPr lang="en-US" altLang="zh-CN" sz="900" b="1" dirty="0">
                <a:solidFill>
                  <a:srgbClr val="F8F8F8"/>
                </a:solidFill>
                <a:latin typeface="Arial" charset="0"/>
              </a:rPr>
              <a:t>FrutigerNext LT Regular</a:t>
            </a:r>
          </a:p>
          <a:p>
            <a:pPr algn="r">
              <a:lnSpc>
                <a:spcPct val="125000"/>
              </a:lnSpc>
              <a:defRPr/>
            </a:pPr>
            <a:r>
              <a:rPr lang="zh-CN" altLang="en-US" sz="900" b="1" dirty="0">
                <a:solidFill>
                  <a:srgbClr val="F8F8F8"/>
                </a:solidFill>
                <a:latin typeface="Arial" charset="0"/>
              </a:rPr>
              <a:t>外部使用字体 </a:t>
            </a:r>
            <a:r>
              <a:rPr lang="en-US" altLang="zh-CN" sz="900" b="1" dirty="0">
                <a:solidFill>
                  <a:srgbClr val="F8F8F8"/>
                </a:solidFill>
                <a:latin typeface="Arial" charset="0"/>
              </a:rPr>
              <a:t>: Arial</a:t>
            </a:r>
          </a:p>
          <a:p>
            <a:pPr algn="r">
              <a:lnSpc>
                <a:spcPct val="75000"/>
              </a:lnSpc>
              <a:defRPr/>
            </a:pPr>
            <a:endParaRPr lang="en-US" altLang="zh-CN" sz="900" b="1" dirty="0">
              <a:solidFill>
                <a:srgbClr val="F8F8F8"/>
              </a:solidFill>
              <a:latin typeface="Arial" charset="0"/>
            </a:endParaRPr>
          </a:p>
          <a:p>
            <a:pPr algn="r">
              <a:lnSpc>
                <a:spcPct val="125000"/>
              </a:lnSpc>
              <a:defRPr/>
            </a:pPr>
            <a:r>
              <a:rPr lang="zh-CN" altLang="en-US" sz="900" b="1" dirty="0">
                <a:solidFill>
                  <a:srgbClr val="F8F8F8"/>
                </a:solidFill>
                <a:latin typeface="Arial" charset="0"/>
              </a:rPr>
              <a:t>中文正文</a:t>
            </a:r>
            <a:r>
              <a:rPr lang="en-US" altLang="zh-CN" sz="900" b="1" dirty="0">
                <a:solidFill>
                  <a:srgbClr val="F8F8F8"/>
                </a:solidFill>
                <a:latin typeface="Arial" charset="0"/>
              </a:rPr>
              <a:t>:18-20pt</a:t>
            </a:r>
          </a:p>
          <a:p>
            <a:pPr algn="r">
              <a:lnSpc>
                <a:spcPct val="125000"/>
              </a:lnSpc>
              <a:defRPr/>
            </a:pPr>
            <a:r>
              <a:rPr lang="zh-CN" altLang="en-US" sz="900" b="1" dirty="0">
                <a:solidFill>
                  <a:srgbClr val="F8F8F8"/>
                </a:solidFill>
                <a:latin typeface="Arial" charset="0"/>
              </a:rPr>
              <a:t>子目录</a:t>
            </a:r>
            <a:r>
              <a:rPr lang="en-US" altLang="zh-CN" sz="900" b="1" dirty="0">
                <a:solidFill>
                  <a:srgbClr val="F8F8F8"/>
                </a:solidFill>
                <a:latin typeface="Arial" charset="0"/>
              </a:rPr>
              <a:t>(2-5</a:t>
            </a:r>
            <a:r>
              <a:rPr lang="zh-CN" altLang="en-US" sz="900" b="1" dirty="0">
                <a:solidFill>
                  <a:srgbClr val="F8F8F8"/>
                </a:solidFill>
                <a:latin typeface="Arial" charset="0"/>
              </a:rPr>
              <a:t>级</a:t>
            </a:r>
            <a:r>
              <a:rPr lang="en-US" altLang="zh-CN" sz="900" b="1" dirty="0">
                <a:solidFill>
                  <a:srgbClr val="F8F8F8"/>
                </a:solidFill>
                <a:latin typeface="Arial" charset="0"/>
              </a:rPr>
              <a:t>):18pt </a:t>
            </a:r>
          </a:p>
          <a:p>
            <a:pPr algn="r">
              <a:lnSpc>
                <a:spcPct val="125000"/>
              </a:lnSpc>
              <a:defRPr/>
            </a:pPr>
            <a:r>
              <a:rPr lang="zh-CN" altLang="en-US" sz="900" b="1" dirty="0">
                <a:solidFill>
                  <a:srgbClr val="F8F8F8"/>
                </a:solidFill>
                <a:latin typeface="Arial" charset="0"/>
              </a:rPr>
              <a:t>颜色</a:t>
            </a:r>
            <a:r>
              <a:rPr lang="en-US" altLang="zh-CN" sz="900" b="1" dirty="0">
                <a:solidFill>
                  <a:srgbClr val="F8F8F8"/>
                </a:solidFill>
                <a:latin typeface="Arial" charset="0"/>
              </a:rPr>
              <a:t>:</a:t>
            </a:r>
            <a:r>
              <a:rPr lang="zh-CN" altLang="en-US" sz="900" b="1" dirty="0">
                <a:solidFill>
                  <a:srgbClr val="F8F8F8"/>
                </a:solidFill>
                <a:latin typeface="Arial" charset="0"/>
              </a:rPr>
              <a:t>黑色</a:t>
            </a:r>
          </a:p>
          <a:p>
            <a:pPr algn="r">
              <a:lnSpc>
                <a:spcPct val="125000"/>
              </a:lnSpc>
              <a:defRPr/>
            </a:pPr>
            <a:r>
              <a:rPr lang="zh-CN" altLang="en-US" sz="900" b="1" dirty="0">
                <a:solidFill>
                  <a:srgbClr val="F8F8F8"/>
                </a:solidFill>
                <a:latin typeface="Arial" charset="0"/>
              </a:rPr>
              <a:t>字体</a:t>
            </a:r>
            <a:r>
              <a:rPr lang="en-US" altLang="zh-CN" sz="900" b="1" dirty="0">
                <a:solidFill>
                  <a:srgbClr val="F8F8F8"/>
                </a:solidFill>
                <a:latin typeface="Arial" charset="0"/>
              </a:rPr>
              <a:t>:</a:t>
            </a:r>
            <a:r>
              <a:rPr lang="zh-CN" altLang="en-US" sz="900" b="1" dirty="0">
                <a:solidFill>
                  <a:srgbClr val="F8F8F8"/>
                </a:solidFill>
                <a:latin typeface="Arial" charset="0"/>
              </a:rPr>
              <a:t>细黑体 </a:t>
            </a:r>
            <a:endParaRPr lang="zh-CN" altLang="en-US" sz="900" b="1" dirty="0">
              <a:solidFill>
                <a:srgbClr val="080808"/>
              </a:solidFill>
              <a:latin typeface="Arial" charset="0"/>
            </a:endParaRPr>
          </a:p>
        </p:txBody>
      </p:sp>
      <p:sp>
        <p:nvSpPr>
          <p:cNvPr id="10" name="Rectangle 11"/>
          <p:cNvSpPr>
            <a:spLocks noChangeArrowheads="1"/>
          </p:cNvSpPr>
          <p:nvPr/>
        </p:nvSpPr>
        <p:spPr bwMode="auto">
          <a:xfrm>
            <a:off x="9269413" y="4083388"/>
            <a:ext cx="919162" cy="242222"/>
          </a:xfrm>
          <a:prstGeom prst="rect">
            <a:avLst/>
          </a:prstGeom>
          <a:solidFill>
            <a:srgbClr val="F8F8F8"/>
          </a:solidFill>
          <a:ln w="9525" algn="ctr">
            <a:noFill/>
            <a:miter lim="800000"/>
            <a:headEnd/>
            <a:tailEnd/>
          </a:ln>
          <a:effectLst/>
        </p:spPr>
        <p:txBody>
          <a:bodyPr lIns="68308" tIns="34149" rIns="68308" bIns="34149" anchor="ctr">
            <a:spAutoFit/>
          </a:bodyPr>
          <a:lstStyle/>
          <a:p>
            <a:pPr algn="ctr" defTabSz="655891" eaLnBrk="0" hangingPunct="0">
              <a:defRPr/>
            </a:pPr>
            <a:endParaRPr lang="zh-CN" altLang="zh-CN" sz="1100" dirty="0">
              <a:solidFill>
                <a:srgbClr val="000000"/>
              </a:solidFill>
              <a:latin typeface="FrutigerNext LT Regular" pitchFamily="34" charset="0"/>
              <a:ea typeface="MS PGothic" pitchFamily="34" charset="-128"/>
            </a:endParaRPr>
          </a:p>
        </p:txBody>
      </p:sp>
      <p:grpSp>
        <p:nvGrpSpPr>
          <p:cNvPr id="11" name="Group 12"/>
          <p:cNvGrpSpPr>
            <a:grpSpLocks/>
          </p:cNvGrpSpPr>
          <p:nvPr/>
        </p:nvGrpSpPr>
        <p:grpSpPr bwMode="auto">
          <a:xfrm>
            <a:off x="9351963" y="3959254"/>
            <a:ext cx="741362" cy="138113"/>
            <a:chOff x="6657" y="3492"/>
            <a:chExt cx="527" cy="121"/>
          </a:xfrm>
        </p:grpSpPr>
        <p:sp>
          <p:nvSpPr>
            <p:cNvPr id="12" name="Rectangle 13"/>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3" name="Rectangle 14"/>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4" name="Rectangle 15"/>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5" name="Rectangle 16"/>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16" name="Group 17"/>
          <p:cNvGrpSpPr>
            <a:grpSpLocks/>
          </p:cNvGrpSpPr>
          <p:nvPr/>
        </p:nvGrpSpPr>
        <p:grpSpPr bwMode="auto">
          <a:xfrm>
            <a:off x="9351963" y="4652992"/>
            <a:ext cx="741362" cy="136525"/>
            <a:chOff x="6657" y="4103"/>
            <a:chExt cx="527" cy="121"/>
          </a:xfrm>
        </p:grpSpPr>
        <p:sp>
          <p:nvSpPr>
            <p:cNvPr id="17" name="Rectangle 18"/>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8" name="Rectangle 19"/>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 name="Rectangle 20"/>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20" name="Rectangle 21"/>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21" name="Group 22"/>
          <p:cNvGrpSpPr>
            <a:grpSpLocks/>
          </p:cNvGrpSpPr>
          <p:nvPr/>
        </p:nvGrpSpPr>
        <p:grpSpPr bwMode="auto">
          <a:xfrm>
            <a:off x="9351963" y="4837113"/>
            <a:ext cx="741362" cy="138112"/>
            <a:chOff x="6657" y="4266"/>
            <a:chExt cx="527" cy="121"/>
          </a:xfrm>
        </p:grpSpPr>
        <p:sp>
          <p:nvSpPr>
            <p:cNvPr id="22" name="Rectangle 23"/>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23" name="Rectangle 24"/>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24" name="Rectangle 25"/>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25" name="Rectangle 26"/>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26" name="Group 27"/>
          <p:cNvGrpSpPr>
            <a:grpSpLocks/>
          </p:cNvGrpSpPr>
          <p:nvPr/>
        </p:nvGrpSpPr>
        <p:grpSpPr bwMode="auto">
          <a:xfrm>
            <a:off x="9351963" y="4146579"/>
            <a:ext cx="741362" cy="136525"/>
            <a:chOff x="6657" y="3656"/>
            <a:chExt cx="527" cy="121"/>
          </a:xfrm>
        </p:grpSpPr>
        <p:sp>
          <p:nvSpPr>
            <p:cNvPr id="27" name="Rectangle 28"/>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28" name="Rectangle 29"/>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29" name="Rectangle 30"/>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30" name="Rectangle 31"/>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31" name="Group 32"/>
          <p:cNvGrpSpPr>
            <a:grpSpLocks/>
          </p:cNvGrpSpPr>
          <p:nvPr/>
        </p:nvGrpSpPr>
        <p:grpSpPr bwMode="auto">
          <a:xfrm>
            <a:off x="9351963" y="4468842"/>
            <a:ext cx="741362" cy="136525"/>
            <a:chOff x="6657" y="3941"/>
            <a:chExt cx="527" cy="121"/>
          </a:xfrm>
        </p:grpSpPr>
        <p:sp>
          <p:nvSpPr>
            <p:cNvPr id="32" name="Rectangle 33"/>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33" name="Rectangle 34"/>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34" name="Rectangle 35"/>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35" name="Rectangle 36"/>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36" name="Group 37"/>
          <p:cNvGrpSpPr>
            <a:grpSpLocks/>
          </p:cNvGrpSpPr>
          <p:nvPr/>
        </p:nvGrpSpPr>
        <p:grpSpPr bwMode="auto">
          <a:xfrm>
            <a:off x="9351963" y="5022879"/>
            <a:ext cx="741362" cy="136525"/>
            <a:chOff x="6657" y="4430"/>
            <a:chExt cx="527" cy="121"/>
          </a:xfrm>
        </p:grpSpPr>
        <p:sp>
          <p:nvSpPr>
            <p:cNvPr id="37" name="Rectangle 38"/>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38" name="Rectangle 39"/>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39" name="Rectangle 40"/>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40" name="Rectangle 41"/>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41" name="Group 42"/>
          <p:cNvGrpSpPr>
            <a:grpSpLocks/>
          </p:cNvGrpSpPr>
          <p:nvPr/>
        </p:nvGrpSpPr>
        <p:grpSpPr bwMode="auto">
          <a:xfrm>
            <a:off x="9351963" y="3775104"/>
            <a:ext cx="741362" cy="138113"/>
            <a:chOff x="6657" y="3329"/>
            <a:chExt cx="527" cy="122"/>
          </a:xfrm>
        </p:grpSpPr>
        <p:sp>
          <p:nvSpPr>
            <p:cNvPr id="42" name="Rectangle 43"/>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43" name="Rectangle 44"/>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44" name="Rectangle 45"/>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45" name="Rectangle 46"/>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46" name="Group 47"/>
          <p:cNvGrpSpPr>
            <a:grpSpLocks/>
          </p:cNvGrpSpPr>
          <p:nvPr/>
        </p:nvGrpSpPr>
        <p:grpSpPr bwMode="auto">
          <a:xfrm>
            <a:off x="9351963" y="3451254"/>
            <a:ext cx="741362" cy="136525"/>
            <a:chOff x="6657" y="3043"/>
            <a:chExt cx="527" cy="121"/>
          </a:xfrm>
        </p:grpSpPr>
        <p:sp>
          <p:nvSpPr>
            <p:cNvPr id="47" name="Rectangle 48"/>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48" name="Rectangle 49"/>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49" name="Rectangle 50"/>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50" name="Rectangle 51"/>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51" name="Group 52"/>
          <p:cNvGrpSpPr>
            <a:grpSpLocks/>
          </p:cNvGrpSpPr>
          <p:nvPr/>
        </p:nvGrpSpPr>
        <p:grpSpPr bwMode="auto">
          <a:xfrm>
            <a:off x="9351963" y="3267104"/>
            <a:ext cx="741362" cy="138113"/>
            <a:chOff x="6657" y="2881"/>
            <a:chExt cx="527" cy="121"/>
          </a:xfrm>
        </p:grpSpPr>
        <p:sp>
          <p:nvSpPr>
            <p:cNvPr id="52" name="Rectangle 53"/>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53" name="Rectangle 54"/>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54" name="Rectangle 55"/>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55" name="Rectangle 56"/>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sp>
        <p:nvSpPr>
          <p:cNvPr id="56" name="Rectangle 57"/>
          <p:cNvSpPr>
            <a:spLocks noChangeArrowheads="1"/>
          </p:cNvSpPr>
          <p:nvPr/>
        </p:nvSpPr>
        <p:spPr bwMode="auto">
          <a:xfrm>
            <a:off x="9199572" y="1697038"/>
            <a:ext cx="1050925" cy="1992312"/>
          </a:xfrm>
          <a:prstGeom prst="rect">
            <a:avLst/>
          </a:prstGeom>
          <a:noFill/>
          <a:ln w="9525">
            <a:noFill/>
            <a:miter lim="800000"/>
            <a:headEnd/>
            <a:tailEnd/>
          </a:ln>
          <a:effectLst/>
        </p:spPr>
        <p:txBody>
          <a:bodyPr lIns="65603" tIns="32793" rIns="65603" bIns="32793"/>
          <a:lstStyle/>
          <a:p>
            <a:pPr>
              <a:lnSpc>
                <a:spcPct val="120000"/>
              </a:lnSpc>
              <a:defRPr/>
            </a:pPr>
            <a:r>
              <a:rPr lang="zh-CN" altLang="en-US" sz="900" b="1" dirty="0">
                <a:solidFill>
                  <a:srgbClr val="F8F8F8"/>
                </a:solidFill>
                <a:latin typeface="华文细黑" pitchFamily="2" charset="-122"/>
              </a:rPr>
              <a:t>配色参考方案：</a:t>
            </a:r>
          </a:p>
          <a:p>
            <a:pPr>
              <a:lnSpc>
                <a:spcPct val="120000"/>
              </a:lnSpc>
              <a:defRPr/>
            </a:pPr>
            <a:r>
              <a:rPr lang="zh-CN" altLang="en-US" sz="900" b="1" dirty="0">
                <a:solidFill>
                  <a:srgbClr val="F8F8F8"/>
                </a:solidFill>
                <a:latin typeface="华文细黑" pitchFamily="2" charset="-122"/>
              </a:rPr>
              <a:t>建议同一页面内不超过四种颜色，以下是９组配色方案，同一页面内只选择一组使用。</a:t>
            </a:r>
          </a:p>
          <a:p>
            <a:pPr>
              <a:lnSpc>
                <a:spcPct val="120000"/>
              </a:lnSpc>
              <a:defRPr/>
            </a:pPr>
            <a:r>
              <a:rPr lang="zh-CN" altLang="en-US" sz="900" b="1" dirty="0">
                <a:solidFill>
                  <a:srgbClr val="F8F8F8"/>
                </a:solidFill>
                <a:latin typeface="华文细黑" pitchFamily="2" charset="-122"/>
              </a:rPr>
              <a:t>（仅供参考）</a:t>
            </a:r>
          </a:p>
        </p:txBody>
      </p:sp>
      <p:sp>
        <p:nvSpPr>
          <p:cNvPr id="57" name="Rectangle 58"/>
          <p:cNvSpPr>
            <a:spLocks noChangeArrowheads="1"/>
          </p:cNvSpPr>
          <p:nvPr/>
        </p:nvSpPr>
        <p:spPr bwMode="auto">
          <a:xfrm>
            <a:off x="9199572" y="-46027"/>
            <a:ext cx="1050925" cy="628651"/>
          </a:xfrm>
          <a:prstGeom prst="rect">
            <a:avLst/>
          </a:prstGeom>
          <a:noFill/>
          <a:ln w="9525">
            <a:noFill/>
            <a:miter lim="800000"/>
            <a:headEnd/>
            <a:tailEnd/>
          </a:ln>
          <a:effectLst/>
        </p:spPr>
        <p:txBody>
          <a:bodyPr lIns="65603" tIns="32793" rIns="65603" bIns="32793"/>
          <a:lstStyle/>
          <a:p>
            <a:pPr>
              <a:lnSpc>
                <a:spcPct val="120000"/>
              </a:lnSpc>
              <a:defRPr/>
            </a:pPr>
            <a:r>
              <a:rPr lang="zh-CN" altLang="en-US" sz="900" b="1" dirty="0">
                <a:solidFill>
                  <a:srgbClr val="F8F8F8"/>
                </a:solidFill>
                <a:latin typeface="华文细黑" pitchFamily="2" charset="-122"/>
              </a:rPr>
              <a:t>客户或者合作伙伴的标志放在右上角</a:t>
            </a:r>
            <a:r>
              <a:rPr lang="en-US" altLang="zh-CN" sz="900" b="1" dirty="0">
                <a:solidFill>
                  <a:srgbClr val="F8F8F8"/>
                </a:solidFill>
                <a:latin typeface="华文细黑" pitchFamily="2" charset="-122"/>
              </a:rPr>
              <a:t>.</a:t>
            </a:r>
          </a:p>
        </p:txBody>
      </p:sp>
      <p:sp>
        <p:nvSpPr>
          <p:cNvPr id="1920008" name="Rectangle 8"/>
          <p:cNvSpPr>
            <a:spLocks noGrp="1" noChangeArrowheads="1"/>
          </p:cNvSpPr>
          <p:nvPr>
            <p:ph type="ctrTitle"/>
          </p:nvPr>
        </p:nvSpPr>
        <p:spPr>
          <a:xfrm>
            <a:off x="572616" y="1437889"/>
            <a:ext cx="8048836" cy="1102518"/>
          </a:xfrm>
        </p:spPr>
        <p:txBody>
          <a:bodyPr/>
          <a:lstStyle>
            <a:lvl1pPr>
              <a:lnSpc>
                <a:spcPct val="150000"/>
              </a:lnSpc>
              <a:defRPr sz="2700">
                <a:solidFill>
                  <a:schemeClr val="bg1"/>
                </a:solidFill>
              </a:defRPr>
            </a:lvl1pPr>
          </a:lstStyle>
          <a:p>
            <a:r>
              <a:rPr lang="zh-CN" altLang="en-US"/>
              <a:t>单击此处编辑母版标题样式</a:t>
            </a:r>
          </a:p>
        </p:txBody>
      </p:sp>
      <p:sp>
        <p:nvSpPr>
          <p:cNvPr id="1920009" name="Rectangle 9"/>
          <p:cNvSpPr>
            <a:spLocks noGrp="1" noChangeArrowheads="1"/>
          </p:cNvSpPr>
          <p:nvPr>
            <p:ph type="subTitle" idx="1"/>
          </p:nvPr>
        </p:nvSpPr>
        <p:spPr>
          <a:xfrm>
            <a:off x="672538" y="3081339"/>
            <a:ext cx="5507587" cy="400050"/>
          </a:xfrm>
        </p:spPr>
        <p:txBody>
          <a:bodyPr anchor="ctr"/>
          <a:lstStyle>
            <a:lvl1pPr marL="0" indent="0">
              <a:buFontTx/>
              <a:buNone/>
              <a:defRPr>
                <a:solidFill>
                  <a:schemeClr val="bg1"/>
                </a:solidFill>
              </a:defRPr>
            </a:lvl1pPr>
          </a:lstStyle>
          <a:p>
            <a:r>
              <a:rPr lang="zh-CN" altLang="en-US"/>
              <a:t>单击此处编辑母版副标题样式</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5693" y="250061"/>
            <a:ext cx="8035766" cy="377285"/>
          </a:xfrm>
        </p:spPr>
        <p:txBody>
          <a:bodyPr/>
          <a:lstStyle>
            <a:lvl1pPr>
              <a:defRPr baseline="0">
                <a:latin typeface="+mj-ea"/>
                <a:ea typeface="+mj-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85665" y="789965"/>
            <a:ext cx="8035817" cy="38333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5665" y="250061"/>
            <a:ext cx="8035817" cy="377285"/>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585639" y="789224"/>
            <a:ext cx="3987552" cy="3834115"/>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7728" y="789224"/>
            <a:ext cx="3863761" cy="3834115"/>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22"/>
          <p:cNvSpPr>
            <a:spLocks noChangeArrowheads="1"/>
          </p:cNvSpPr>
          <p:nvPr/>
        </p:nvSpPr>
        <p:spPr bwMode="auto">
          <a:xfrm>
            <a:off x="3794143" y="4846655"/>
            <a:ext cx="990083" cy="197547"/>
          </a:xfrm>
          <a:prstGeom prst="rect">
            <a:avLst/>
          </a:prstGeom>
          <a:noFill/>
          <a:ln w="9525" algn="ctr">
            <a:noFill/>
            <a:miter lim="800000"/>
            <a:headEnd/>
            <a:tailEnd/>
          </a:ln>
          <a:effectLst/>
        </p:spPr>
        <p:txBody>
          <a:bodyPr wrap="none" lIns="58454" tIns="29238" rIns="58454" bIns="29238">
            <a:spAutoFit/>
          </a:bodyPr>
          <a:lstStyle/>
          <a:p>
            <a:pPr defTabSz="585913">
              <a:defRPr/>
            </a:pPr>
            <a:r>
              <a:rPr lang="zh-CN" altLang="en-US" sz="900" dirty="0">
                <a:solidFill>
                  <a:srgbClr val="000000"/>
                </a:solidFill>
                <a:latin typeface="Arial" pitchFamily="34" charset="0"/>
                <a:ea typeface="黑体" pitchFamily="2" charset="-122"/>
              </a:rPr>
              <a:t>华为</a:t>
            </a:r>
            <a:r>
              <a:rPr lang="en-US" altLang="zh-CN" sz="900" dirty="0">
                <a:solidFill>
                  <a:srgbClr val="000000"/>
                </a:solidFill>
                <a:latin typeface="Arial" pitchFamily="34" charset="0"/>
                <a:ea typeface="黑体" pitchFamily="2" charset="-122"/>
              </a:rPr>
              <a:t>Confidential </a:t>
            </a:r>
          </a:p>
        </p:txBody>
      </p:sp>
      <p:sp>
        <p:nvSpPr>
          <p:cNvPr id="2" name="标题 1"/>
          <p:cNvSpPr>
            <a:spLocks noGrp="1"/>
          </p:cNvSpPr>
          <p:nvPr>
            <p:ph type="title"/>
          </p:nvPr>
        </p:nvSpPr>
        <p:spPr>
          <a:xfrm>
            <a:off x="585665" y="250061"/>
            <a:ext cx="8035817" cy="377285"/>
          </a:xfrm>
        </p:spPr>
        <p:txBody>
          <a:bodyPr/>
          <a:lstStyle/>
          <a:p>
            <a:r>
              <a:rPr lang="zh-CN" altLang="en-US" dirty="0" smtClean="0"/>
              <a:t>单击此处编辑母版标题样式</a:t>
            </a:r>
            <a:endParaRPr lang="zh-CN" altLang="en-US" dirty="0"/>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92" y="33339"/>
            <a:ext cx="7745412" cy="653654"/>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6" y="1231120"/>
            <a:ext cx="7929562" cy="3145631"/>
          </a:xfrm>
        </p:spPr>
        <p:txBody>
          <a:bodyPr/>
          <a:lstStyle/>
          <a:p>
            <a:pPr lvl="0"/>
            <a:endParaRPr lang="zh-CN" altLang="en-US" noProof="0" smtClean="0"/>
          </a:p>
        </p:txBody>
      </p:sp>
      <p:sp>
        <p:nvSpPr>
          <p:cNvPr id="4" name="Rectangle 10"/>
          <p:cNvSpPr>
            <a:spLocks noGrp="1" noChangeArrowheads="1"/>
          </p:cNvSpPr>
          <p:nvPr>
            <p:ph type="dt" sz="half" idx="10"/>
          </p:nvPr>
        </p:nvSpPr>
        <p:spPr>
          <a:xfrm>
            <a:off x="6361125" y="4867280"/>
            <a:ext cx="2097087" cy="341313"/>
          </a:xfrm>
        </p:spPr>
        <p:txBody>
          <a:bodyPr/>
          <a:lstStyle>
            <a:lvl1pPr>
              <a:defRPr/>
            </a:lvl1pPr>
          </a:lstStyle>
          <a:p>
            <a:pPr>
              <a:defRPr/>
            </a:pPr>
            <a:r>
              <a:rPr lang="de-DE" altLang="zh-CN"/>
              <a:t>Page </a:t>
            </a:r>
            <a:fld id="{88AAEE00-0FFF-4373-9D86-E6A9786E69D6}" type="slidenum">
              <a:rPr lang="de-DE" altLang="zh-CN"/>
              <a:pPr>
                <a:defRPr/>
              </a:pPr>
              <a:t>‹#›</a:t>
            </a:fld>
            <a:endParaRPr lang="en-GB"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6" descr="2"/>
          <p:cNvPicPr>
            <a:picLocks noChangeAspect="1" noChangeArrowheads="1"/>
          </p:cNvPicPr>
          <p:nvPr/>
        </p:nvPicPr>
        <p:blipFill>
          <a:blip r:embed="rId2" cstate="print"/>
          <a:srcRect/>
          <a:stretch>
            <a:fillRect/>
          </a:stretch>
        </p:blipFill>
        <p:spPr bwMode="auto">
          <a:xfrm>
            <a:off x="0" y="730250"/>
            <a:ext cx="9144000" cy="2855913"/>
          </a:xfrm>
          <a:prstGeom prst="rect">
            <a:avLst/>
          </a:prstGeom>
          <a:noFill/>
          <a:ln w="9525">
            <a:noFill/>
            <a:miter lim="800000"/>
            <a:headEnd/>
            <a:tailEnd/>
          </a:ln>
        </p:spPr>
      </p:pic>
      <p:pic>
        <p:nvPicPr>
          <p:cNvPr id="5" name="Picture 146" descr="Logo"/>
          <p:cNvPicPr>
            <a:picLocks noChangeAspect="1" noChangeArrowheads="1"/>
          </p:cNvPicPr>
          <p:nvPr/>
        </p:nvPicPr>
        <p:blipFill>
          <a:blip r:embed="rId3" cstate="print"/>
          <a:srcRect/>
          <a:stretch>
            <a:fillRect/>
          </a:stretch>
        </p:blipFill>
        <p:spPr bwMode="auto">
          <a:xfrm>
            <a:off x="7627968" y="4203703"/>
            <a:ext cx="528637" cy="528638"/>
          </a:xfrm>
          <a:prstGeom prst="rect">
            <a:avLst/>
          </a:prstGeom>
          <a:noFill/>
          <a:ln w="9525">
            <a:noFill/>
            <a:miter lim="800000"/>
            <a:headEnd/>
            <a:tailEnd/>
          </a:ln>
        </p:spPr>
      </p:pic>
      <p:sp>
        <p:nvSpPr>
          <p:cNvPr id="6" name="Rectangle 149"/>
          <p:cNvSpPr>
            <a:spLocks noChangeArrowheads="1"/>
          </p:cNvSpPr>
          <p:nvPr/>
        </p:nvSpPr>
        <p:spPr bwMode="auto">
          <a:xfrm>
            <a:off x="-1843088" y="396899"/>
            <a:ext cx="1843088" cy="3978275"/>
          </a:xfrm>
          <a:prstGeom prst="rect">
            <a:avLst/>
          </a:prstGeom>
          <a:noFill/>
          <a:ln w="9525">
            <a:noFill/>
            <a:miter lim="800000"/>
            <a:headEnd/>
            <a:tailEnd/>
          </a:ln>
          <a:effectLst/>
        </p:spPr>
        <p:txBody>
          <a:bodyPr lIns="65426" tIns="32701" rIns="65426" bIns="32701"/>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7" name="Rectangle 150"/>
          <p:cNvSpPr>
            <a:spLocks noChangeArrowheads="1"/>
          </p:cNvSpPr>
          <p:nvPr/>
        </p:nvSpPr>
        <p:spPr bwMode="auto">
          <a:xfrm>
            <a:off x="9269413" y="4081923"/>
            <a:ext cx="919162" cy="242021"/>
          </a:xfrm>
          <a:prstGeom prst="rect">
            <a:avLst/>
          </a:prstGeom>
          <a:solidFill>
            <a:srgbClr val="F8F8F8"/>
          </a:solidFill>
          <a:ln w="9525" algn="ctr">
            <a:noFill/>
            <a:miter lim="800000"/>
            <a:headEnd/>
            <a:tailEnd/>
          </a:ln>
          <a:effectLst/>
        </p:spPr>
        <p:txBody>
          <a:bodyPr lIns="68134" tIns="34049" rIns="68134" bIns="34049" anchor="ctr">
            <a:spAutoFit/>
          </a:bodyPr>
          <a:lstStyle/>
          <a:p>
            <a:pPr algn="ctr" defTabSz="654150"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8" name="Group 151"/>
          <p:cNvGrpSpPr>
            <a:grpSpLocks/>
          </p:cNvGrpSpPr>
          <p:nvPr/>
        </p:nvGrpSpPr>
        <p:grpSpPr bwMode="auto">
          <a:xfrm>
            <a:off x="9351963" y="3957638"/>
            <a:ext cx="741362" cy="138112"/>
            <a:chOff x="6657" y="3492"/>
            <a:chExt cx="527" cy="121"/>
          </a:xfrm>
        </p:grpSpPr>
        <p:sp>
          <p:nvSpPr>
            <p:cNvPr id="9" name="Rectangle 152"/>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0" name="Rectangle 153"/>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1" name="Rectangle 154"/>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2" name="Rectangle 155"/>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3" name="Group 156"/>
          <p:cNvGrpSpPr>
            <a:grpSpLocks/>
          </p:cNvGrpSpPr>
          <p:nvPr/>
        </p:nvGrpSpPr>
        <p:grpSpPr bwMode="auto">
          <a:xfrm>
            <a:off x="9351963" y="4651404"/>
            <a:ext cx="741362" cy="138113"/>
            <a:chOff x="6657" y="4103"/>
            <a:chExt cx="527" cy="121"/>
          </a:xfrm>
        </p:grpSpPr>
        <p:sp>
          <p:nvSpPr>
            <p:cNvPr id="14" name="Rectangle 157"/>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5" name="Rectangle 158"/>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6" name="Rectangle 159"/>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17" name="Rectangle 160"/>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8" name="Group 161"/>
          <p:cNvGrpSpPr>
            <a:grpSpLocks/>
          </p:cNvGrpSpPr>
          <p:nvPr/>
        </p:nvGrpSpPr>
        <p:grpSpPr bwMode="auto">
          <a:xfrm>
            <a:off x="9351963" y="4837142"/>
            <a:ext cx="741362" cy="136525"/>
            <a:chOff x="6657" y="4266"/>
            <a:chExt cx="527" cy="121"/>
          </a:xfrm>
        </p:grpSpPr>
        <p:sp>
          <p:nvSpPr>
            <p:cNvPr id="19" name="Rectangle 162"/>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0" name="Rectangle 163"/>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1" name="Rectangle 164"/>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2" name="Rectangle 165"/>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3" name="Group 166"/>
          <p:cNvGrpSpPr>
            <a:grpSpLocks/>
          </p:cNvGrpSpPr>
          <p:nvPr/>
        </p:nvGrpSpPr>
        <p:grpSpPr bwMode="auto">
          <a:xfrm>
            <a:off x="9351963" y="4144992"/>
            <a:ext cx="741362" cy="136525"/>
            <a:chOff x="6657" y="3656"/>
            <a:chExt cx="527" cy="121"/>
          </a:xfrm>
        </p:grpSpPr>
        <p:sp>
          <p:nvSpPr>
            <p:cNvPr id="24" name="Rectangle 167"/>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5" name="Rectangle 168"/>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6" name="Rectangle 169"/>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7" name="Rectangle 170"/>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8" name="Group 171"/>
          <p:cNvGrpSpPr>
            <a:grpSpLocks/>
          </p:cNvGrpSpPr>
          <p:nvPr/>
        </p:nvGrpSpPr>
        <p:grpSpPr bwMode="auto">
          <a:xfrm>
            <a:off x="9351963" y="4467254"/>
            <a:ext cx="741362" cy="136525"/>
            <a:chOff x="6657" y="3941"/>
            <a:chExt cx="527" cy="121"/>
          </a:xfrm>
        </p:grpSpPr>
        <p:sp>
          <p:nvSpPr>
            <p:cNvPr id="29" name="Rectangle 172"/>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0" name="Rectangle 173"/>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1" name="Rectangle 174"/>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2" name="Rectangle 175"/>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33" name="Group 176"/>
          <p:cNvGrpSpPr>
            <a:grpSpLocks/>
          </p:cNvGrpSpPr>
          <p:nvPr/>
        </p:nvGrpSpPr>
        <p:grpSpPr bwMode="auto">
          <a:xfrm>
            <a:off x="9351963" y="5022879"/>
            <a:ext cx="741362" cy="136525"/>
            <a:chOff x="6657" y="4430"/>
            <a:chExt cx="527" cy="121"/>
          </a:xfrm>
        </p:grpSpPr>
        <p:sp>
          <p:nvSpPr>
            <p:cNvPr id="34" name="Rectangle 177"/>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5" name="Rectangle 178"/>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6" name="Rectangle 179"/>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37" name="Rectangle 180"/>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38" name="Group 181"/>
          <p:cNvGrpSpPr>
            <a:grpSpLocks/>
          </p:cNvGrpSpPr>
          <p:nvPr/>
        </p:nvGrpSpPr>
        <p:grpSpPr bwMode="auto">
          <a:xfrm>
            <a:off x="9351963" y="3773490"/>
            <a:ext cx="741362" cy="138112"/>
            <a:chOff x="6657" y="3329"/>
            <a:chExt cx="527" cy="122"/>
          </a:xfrm>
        </p:grpSpPr>
        <p:sp>
          <p:nvSpPr>
            <p:cNvPr id="39" name="Rectangle 182"/>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0" name="Rectangle 183"/>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1" name="Rectangle 184"/>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2" name="Rectangle 185"/>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43" name="Group 186"/>
          <p:cNvGrpSpPr>
            <a:grpSpLocks/>
          </p:cNvGrpSpPr>
          <p:nvPr/>
        </p:nvGrpSpPr>
        <p:grpSpPr bwMode="auto">
          <a:xfrm>
            <a:off x="9351963" y="3449667"/>
            <a:ext cx="741362" cy="136525"/>
            <a:chOff x="6657" y="3043"/>
            <a:chExt cx="527" cy="121"/>
          </a:xfrm>
        </p:grpSpPr>
        <p:sp>
          <p:nvSpPr>
            <p:cNvPr id="44" name="Rectangle 187"/>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5" name="Rectangle 188"/>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6" name="Rectangle 189"/>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47" name="Rectangle 190"/>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48" name="Group 191"/>
          <p:cNvGrpSpPr>
            <a:grpSpLocks/>
          </p:cNvGrpSpPr>
          <p:nvPr/>
        </p:nvGrpSpPr>
        <p:grpSpPr bwMode="auto">
          <a:xfrm>
            <a:off x="9351963" y="3265488"/>
            <a:ext cx="741362" cy="138112"/>
            <a:chOff x="6657" y="2881"/>
            <a:chExt cx="527" cy="121"/>
          </a:xfrm>
        </p:grpSpPr>
        <p:sp>
          <p:nvSpPr>
            <p:cNvPr id="49" name="Rectangle 192"/>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50" name="Rectangle 193"/>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51" name="Rectangle 194"/>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52" name="Rectangle 195"/>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sp>
        <p:nvSpPr>
          <p:cNvPr id="53" name="Rectangle 196"/>
          <p:cNvSpPr>
            <a:spLocks noChangeArrowheads="1"/>
          </p:cNvSpPr>
          <p:nvPr/>
        </p:nvSpPr>
        <p:spPr bwMode="auto">
          <a:xfrm>
            <a:off x="9199572" y="1697039"/>
            <a:ext cx="1050925" cy="1990725"/>
          </a:xfrm>
          <a:prstGeom prst="rect">
            <a:avLst/>
          </a:prstGeom>
          <a:noFill/>
          <a:ln w="9525">
            <a:noFill/>
            <a:miter lim="800000"/>
            <a:headEnd/>
            <a:tailEnd/>
          </a:ln>
          <a:effectLst/>
        </p:spPr>
        <p:txBody>
          <a:bodyPr lIns="65426" tIns="32701" rIns="65426" bIns="32701"/>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54" name="Rectangle 197"/>
          <p:cNvSpPr>
            <a:spLocks noChangeArrowheads="1"/>
          </p:cNvSpPr>
          <p:nvPr/>
        </p:nvSpPr>
        <p:spPr bwMode="auto">
          <a:xfrm>
            <a:off x="9199572" y="-46027"/>
            <a:ext cx="1050925" cy="628651"/>
          </a:xfrm>
          <a:prstGeom prst="rect">
            <a:avLst/>
          </a:prstGeom>
          <a:noFill/>
          <a:ln w="9525">
            <a:noFill/>
            <a:miter lim="800000"/>
            <a:headEnd/>
            <a:tailEnd/>
          </a:ln>
          <a:effectLst/>
        </p:spPr>
        <p:txBody>
          <a:bodyPr lIns="65426" tIns="32701" rIns="65426" bIns="32701"/>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
        <p:nvSpPr>
          <p:cNvPr id="55" name="文本框 4"/>
          <p:cNvSpPr txBox="1">
            <a:spLocks noChangeArrowheads="1"/>
          </p:cNvSpPr>
          <p:nvPr/>
        </p:nvSpPr>
        <p:spPr bwMode="auto">
          <a:xfrm>
            <a:off x="560413" y="4684742"/>
            <a:ext cx="2759075" cy="138499"/>
          </a:xfrm>
          <a:prstGeom prst="rect">
            <a:avLst/>
          </a:prstGeom>
          <a:noFill/>
          <a:ln>
            <a:noFill/>
          </a:ln>
          <a:extLst/>
        </p:spPr>
        <p:txBody>
          <a:bodyPr lIns="0" tIns="0" rIns="0" bIns="0">
            <a:spAutoFit/>
          </a:bodyPr>
          <a:lstStyle>
            <a:lvl1pPr defTabSz="784225" eaLnBrk="0" hangingPunct="0">
              <a:defRPr>
                <a:solidFill>
                  <a:schemeClr val="tx1"/>
                </a:solidFill>
                <a:latin typeface="Calibri" pitchFamily="34" charset="0"/>
                <a:ea typeface="宋体" pitchFamily="2" charset="-122"/>
              </a:defRPr>
            </a:lvl1pPr>
            <a:lvl2pPr marL="742950" indent="-285750" defTabSz="784225" eaLnBrk="0" hangingPunct="0">
              <a:defRPr>
                <a:solidFill>
                  <a:schemeClr val="tx1"/>
                </a:solidFill>
                <a:latin typeface="Calibri" pitchFamily="34" charset="0"/>
                <a:ea typeface="宋体" pitchFamily="2" charset="-122"/>
              </a:defRPr>
            </a:lvl2pPr>
            <a:lvl3pPr marL="1143000" indent="-228600" defTabSz="784225" eaLnBrk="0" hangingPunct="0">
              <a:defRPr>
                <a:solidFill>
                  <a:schemeClr val="tx1"/>
                </a:solidFill>
                <a:latin typeface="Calibri" pitchFamily="34" charset="0"/>
                <a:ea typeface="宋体" pitchFamily="2" charset="-122"/>
              </a:defRPr>
            </a:lvl3pPr>
            <a:lvl4pPr marL="1600200" indent="-228600" defTabSz="784225" eaLnBrk="0" hangingPunct="0">
              <a:defRPr>
                <a:solidFill>
                  <a:schemeClr val="tx1"/>
                </a:solidFill>
                <a:latin typeface="Calibri" pitchFamily="34" charset="0"/>
                <a:ea typeface="宋体" pitchFamily="2" charset="-122"/>
              </a:defRPr>
            </a:lvl4pPr>
            <a:lvl5pPr marL="2057400" indent="-228600" defTabSz="784225" eaLnBrk="0" hangingPunct="0">
              <a:defRPr>
                <a:solidFill>
                  <a:schemeClr val="tx1"/>
                </a:solidFill>
                <a:latin typeface="Calibri" pitchFamily="34" charset="0"/>
                <a:ea typeface="宋体" pitchFamily="2" charset="-122"/>
              </a:defRPr>
            </a:lvl5pPr>
            <a:lvl6pPr marL="2514600" indent="-228600" defTabSz="7842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842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842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842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900" b="1" dirty="0" smtClean="0">
                <a:solidFill>
                  <a:srgbClr val="000000"/>
                </a:solidFill>
                <a:latin typeface="FrutigerNext LT Bold" pitchFamily="34" charset="0"/>
                <a:ea typeface="MS PGothic" pitchFamily="34" charset="-128"/>
              </a:rPr>
              <a:t>HUAWEI TECHNOLOGIES CO., LTD.</a:t>
            </a:r>
          </a:p>
        </p:txBody>
      </p:sp>
      <p:sp>
        <p:nvSpPr>
          <p:cNvPr id="44179" name="Rectangle 147"/>
          <p:cNvSpPr>
            <a:spLocks noGrp="1" noChangeArrowheads="1"/>
          </p:cNvSpPr>
          <p:nvPr>
            <p:ph type="ctrTitle"/>
          </p:nvPr>
        </p:nvSpPr>
        <p:spPr>
          <a:xfrm>
            <a:off x="672541" y="1597449"/>
            <a:ext cx="5511159" cy="1102264"/>
          </a:xfrm>
        </p:spPr>
        <p:txBody>
          <a:bodyPr/>
          <a:lstStyle>
            <a:lvl1pPr>
              <a:defRPr sz="3000">
                <a:solidFill>
                  <a:schemeClr val="bg1"/>
                </a:solidFill>
              </a:defRPr>
            </a:lvl1pPr>
          </a:lstStyle>
          <a:p>
            <a:r>
              <a:rPr lang="zh-CN" altLang="en-US"/>
              <a:t>单击此处编辑母版标题样式</a:t>
            </a:r>
          </a:p>
        </p:txBody>
      </p:sp>
      <p:sp>
        <p:nvSpPr>
          <p:cNvPr id="44180" name="Rectangle 148"/>
          <p:cNvSpPr>
            <a:spLocks noGrp="1" noChangeArrowheads="1"/>
          </p:cNvSpPr>
          <p:nvPr>
            <p:ph type="subTitle" idx="1"/>
          </p:nvPr>
        </p:nvSpPr>
        <p:spPr>
          <a:xfrm>
            <a:off x="672538" y="3080641"/>
            <a:ext cx="5507587" cy="399957"/>
          </a:xfrm>
        </p:spPr>
        <p:txBody>
          <a:bodyPr anchor="ctr"/>
          <a:lstStyle>
            <a:lvl1pPr marL="0" indent="0" algn="ctr">
              <a:buFontTx/>
              <a:buNone/>
              <a:defRPr sz="2200" b="0">
                <a:solidFill>
                  <a:srgbClr val="FFFFFF"/>
                </a:solidFill>
                <a:latin typeface="华文细黑" pitchFamily="2" charset="-122"/>
              </a:defRPr>
            </a:lvl1pPr>
          </a:lstStyle>
          <a:p>
            <a:r>
              <a:rPr lang="zh-CN" altLang="en-US"/>
              <a:t>单击此处编辑母版副标题样式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127"/>
            <a:ext cx="7632700" cy="65365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600"/>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7508875" y="4192592"/>
            <a:ext cx="763588" cy="5730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587375"/>
            <a:ext cx="9144000" cy="2857500"/>
          </a:xfrm>
          <a:prstGeom prst="rect">
            <a:avLst/>
          </a:prstGeom>
          <a:noFill/>
          <a:ln w="9525">
            <a:noFill/>
            <a:miter lim="800000"/>
            <a:headEnd/>
            <a:tailEnd/>
          </a:ln>
        </p:spPr>
      </p:pic>
      <p:sp>
        <p:nvSpPr>
          <p:cNvPr id="6" name="Text Box 20"/>
          <p:cNvSpPr txBox="1">
            <a:spLocks noChangeArrowheads="1"/>
          </p:cNvSpPr>
          <p:nvPr/>
        </p:nvSpPr>
        <p:spPr bwMode="auto">
          <a:xfrm>
            <a:off x="652465" y="4656159"/>
            <a:ext cx="1978982" cy="199055"/>
          </a:xfrm>
          <a:prstGeom prst="rect">
            <a:avLst/>
          </a:prstGeom>
          <a:noFill/>
          <a:ln w="9525">
            <a:noFill/>
            <a:miter lim="800000"/>
            <a:headEnd/>
            <a:tailEnd/>
          </a:ln>
        </p:spPr>
        <p:txBody>
          <a:bodyPr wrap="none" lIns="59854" tIns="29935" rIns="59854" bIns="29935">
            <a:spAutoFit/>
          </a:bodyPr>
          <a:lstStyle/>
          <a:p>
            <a:pPr defTabSz="598977" eaLnBrk="0" hangingPunct="0">
              <a:defRPr/>
            </a:pPr>
            <a:r>
              <a:rPr lang="en-US" altLang="zh-CN" sz="900" dirty="0">
                <a:solidFill>
                  <a:srgbClr val="000000"/>
                </a:solidFill>
                <a:latin typeface="FrutigerNext LT Bold" pitchFamily="1" charset="0"/>
                <a:ea typeface="ＭＳ Ｐゴシック" pitchFamily="34" charset="-128"/>
              </a:rPr>
              <a:t>HUAWEI TECHNOLOGIES CO., LTD.</a:t>
            </a:r>
            <a:endParaRPr lang="en-US" altLang="zh-CN" sz="1600" dirty="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7224726" y="3070234"/>
            <a:ext cx="1085267" cy="199034"/>
          </a:xfrm>
          <a:prstGeom prst="rect">
            <a:avLst/>
          </a:prstGeom>
          <a:noFill/>
          <a:ln w="9525">
            <a:noFill/>
            <a:miter lim="800000"/>
            <a:headEnd/>
            <a:tailEnd/>
          </a:ln>
        </p:spPr>
        <p:txBody>
          <a:bodyPr wrap="none" lIns="59854" tIns="29935" rIns="59854" bIns="29935">
            <a:spAutoFit/>
          </a:bodyPr>
          <a:lstStyle/>
          <a:p>
            <a:pPr defTabSz="598977" eaLnBrk="0" hangingPunct="0">
              <a:defRPr/>
            </a:pPr>
            <a:r>
              <a:rPr lang="en-US" altLang="zh-CN" sz="900" dirty="0">
                <a:solidFill>
                  <a:srgbClr val="FFFFFF"/>
                </a:solidFill>
                <a:latin typeface="FrutigerNext LT Regular" pitchFamily="34" charset="0"/>
                <a:ea typeface="ＭＳ Ｐゴシック" pitchFamily="34" charset="-128"/>
              </a:rPr>
              <a:t>www.huawei.com</a:t>
            </a:r>
          </a:p>
        </p:txBody>
      </p:sp>
      <p:sp>
        <p:nvSpPr>
          <p:cNvPr id="8" name="Rectangle 23"/>
          <p:cNvSpPr>
            <a:spLocks noChangeArrowheads="1"/>
          </p:cNvSpPr>
          <p:nvPr/>
        </p:nvSpPr>
        <p:spPr bwMode="auto">
          <a:xfrm>
            <a:off x="3984636" y="4656160"/>
            <a:ext cx="1233319" cy="198926"/>
          </a:xfrm>
          <a:prstGeom prst="rect">
            <a:avLst/>
          </a:prstGeom>
          <a:noFill/>
          <a:ln w="9525" algn="ctr">
            <a:noFill/>
            <a:miter lim="800000"/>
            <a:headEnd/>
            <a:tailEnd/>
          </a:ln>
          <a:effectLst/>
        </p:spPr>
        <p:txBody>
          <a:bodyPr wrap="none" lIns="59833" tIns="29921" rIns="59833" bIns="29921">
            <a:spAutoFit/>
          </a:bodyPr>
          <a:lstStyle/>
          <a:p>
            <a:pPr defTabSz="598977" eaLnBrk="0" hangingPunct="0">
              <a:defRPr/>
            </a:pPr>
            <a:r>
              <a:rPr lang="en-US" altLang="zh-CN" sz="900" dirty="0" err="1">
                <a:solidFill>
                  <a:srgbClr val="000000"/>
                </a:solidFill>
                <a:latin typeface="FrutigerNext LT Bold" pitchFamily="1" charset="0"/>
                <a:ea typeface="ＭＳ Ｐゴシック" pitchFamily="34" charset="-128"/>
              </a:rPr>
              <a:t>Huawei</a:t>
            </a:r>
            <a:r>
              <a:rPr lang="en-US" altLang="zh-CN" sz="900" dirty="0">
                <a:solidFill>
                  <a:srgbClr val="000000"/>
                </a:solidFill>
                <a:latin typeface="FrutigerNext LT Bold" pitchFamily="1" charset="0"/>
                <a:ea typeface="ＭＳ Ｐゴシック" pitchFamily="34" charset="-128"/>
              </a:rPr>
              <a:t> Confidential </a:t>
            </a:r>
          </a:p>
        </p:txBody>
      </p:sp>
      <p:sp>
        <p:nvSpPr>
          <p:cNvPr id="9" name="Rectangle 25"/>
          <p:cNvSpPr>
            <a:spLocks noChangeArrowheads="1"/>
          </p:cNvSpPr>
          <p:nvPr/>
        </p:nvSpPr>
        <p:spPr bwMode="auto">
          <a:xfrm>
            <a:off x="6792916" y="185753"/>
            <a:ext cx="1010502" cy="214315"/>
          </a:xfrm>
          <a:prstGeom prst="rect">
            <a:avLst/>
          </a:prstGeom>
          <a:noFill/>
          <a:ln w="9525" algn="ctr">
            <a:noFill/>
            <a:miter lim="800000"/>
            <a:headEnd/>
            <a:tailEnd/>
          </a:ln>
          <a:effectLst/>
        </p:spPr>
        <p:txBody>
          <a:bodyPr wrap="none" lIns="59833" tIns="29921" rIns="59833" bIns="29921">
            <a:spAutoFit/>
          </a:bodyPr>
          <a:lstStyle/>
          <a:p>
            <a:pPr defTabSz="598977" eaLnBrk="0" hangingPunct="0">
              <a:defRPr/>
            </a:pPr>
            <a:r>
              <a:rPr lang="en-US" altLang="zh-CN" sz="1000" b="1" dirty="0">
                <a:solidFill>
                  <a:srgbClr val="666666"/>
                </a:solidFill>
                <a:latin typeface="FrutigerNext LT Regular" pitchFamily="34" charset="0"/>
                <a:ea typeface="ＭＳ Ｐゴシック" pitchFamily="34" charset="-128"/>
              </a:rPr>
              <a:t>Security Level:</a:t>
            </a:r>
            <a:r>
              <a:rPr lang="zh-CN" altLang="en-US" sz="1000" b="1" dirty="0">
                <a:solidFill>
                  <a:srgbClr val="666666"/>
                </a:solidFill>
                <a:latin typeface="FrutigerNext LT Regular" pitchFamily="34" charset="0"/>
                <a:ea typeface="ＭＳ Ｐゴシック" pitchFamily="34" charset="-128"/>
              </a:rPr>
              <a:t> </a:t>
            </a:r>
          </a:p>
        </p:txBody>
      </p:sp>
      <p:sp>
        <p:nvSpPr>
          <p:cNvPr id="10" name="Text Box 66"/>
          <p:cNvSpPr txBox="1">
            <a:spLocks noChangeArrowheads="1"/>
          </p:cNvSpPr>
          <p:nvPr/>
        </p:nvSpPr>
        <p:spPr bwMode="auto">
          <a:xfrm>
            <a:off x="-1968500" y="992199"/>
            <a:ext cx="1968500" cy="2738119"/>
          </a:xfrm>
          <a:prstGeom prst="rect">
            <a:avLst/>
          </a:prstGeom>
          <a:noFill/>
          <a:ln w="9525" algn="ctr">
            <a:noFill/>
            <a:miter lim="800000"/>
            <a:headEnd/>
            <a:tailEnd/>
          </a:ln>
          <a:effectLst/>
        </p:spPr>
        <p:txBody>
          <a:bodyPr lIns="59866" tIns="29939" rIns="59866" bIns="29939">
            <a:spAutoFit/>
          </a:bodyPr>
          <a:lstStyle/>
          <a:p>
            <a:pPr algn="r" defTabSz="598977" eaLnBrk="0" hangingPunct="0">
              <a:lnSpc>
                <a:spcPct val="125000"/>
              </a:lnSpc>
              <a:defRPr/>
            </a:pPr>
            <a:r>
              <a:rPr lang="zh-CN" altLang="en-US" sz="800" dirty="0">
                <a:solidFill>
                  <a:srgbClr val="FFFFFF"/>
                </a:solidFill>
                <a:latin typeface="Arial" charset="0"/>
                <a:ea typeface="华文细黑" pitchFamily="2" charset="-122"/>
              </a:rPr>
              <a:t>英文标题</a:t>
            </a:r>
            <a:r>
              <a:rPr lang="en-US" altLang="zh-CN" sz="800" dirty="0">
                <a:solidFill>
                  <a:srgbClr val="FFFFFF"/>
                </a:solidFill>
                <a:latin typeface="Arial" charset="0"/>
                <a:ea typeface="华文细黑" pitchFamily="2" charset="-122"/>
              </a:rPr>
              <a:t>:40-47pt  </a:t>
            </a:r>
          </a:p>
          <a:p>
            <a:pPr algn="r" defTabSz="598977" eaLnBrk="0" hangingPunct="0">
              <a:lnSpc>
                <a:spcPct val="125000"/>
              </a:lnSpc>
              <a:defRPr/>
            </a:pPr>
            <a:r>
              <a:rPr lang="zh-CN" altLang="en-US" sz="800" dirty="0">
                <a:solidFill>
                  <a:srgbClr val="FFFFFF"/>
                </a:solidFill>
                <a:latin typeface="Arial" charset="0"/>
                <a:ea typeface="华文细黑" pitchFamily="2" charset="-122"/>
              </a:rPr>
              <a:t>副标题</a:t>
            </a:r>
            <a:r>
              <a:rPr lang="en-US" altLang="zh-CN" sz="800" dirty="0">
                <a:solidFill>
                  <a:srgbClr val="FFFFFF"/>
                </a:solidFill>
                <a:latin typeface="Arial" charset="0"/>
                <a:ea typeface="华文细黑" pitchFamily="2" charset="-122"/>
              </a:rPr>
              <a:t>:26-30pt</a:t>
            </a:r>
          </a:p>
          <a:p>
            <a:pPr algn="r" defTabSz="598977" eaLnBrk="0" hangingPunct="0">
              <a:lnSpc>
                <a:spcPct val="125000"/>
              </a:lnSpc>
              <a:defRPr/>
            </a:pPr>
            <a:r>
              <a:rPr lang="zh-CN" altLang="en-US" sz="800" dirty="0">
                <a:solidFill>
                  <a:srgbClr val="FFFFFF"/>
                </a:solidFill>
                <a:latin typeface="Arial" charset="0"/>
                <a:ea typeface="华文细黑" pitchFamily="2" charset="-122"/>
              </a:rPr>
              <a:t>字体颜色</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反白</a:t>
            </a:r>
          </a:p>
          <a:p>
            <a:pPr algn="r" defTabSz="598977" eaLnBrk="0" hangingPunct="0">
              <a:lnSpc>
                <a:spcPct val="125000"/>
              </a:lnSpc>
              <a:defRPr/>
            </a:pPr>
            <a:r>
              <a:rPr lang="zh-CN" altLang="en-US" sz="800" dirty="0">
                <a:solidFill>
                  <a:srgbClr val="FFFFFF"/>
                </a:solidFill>
                <a:latin typeface="Arial" charset="0"/>
                <a:ea typeface="华文细黑" pitchFamily="2" charset="-122"/>
              </a:rPr>
              <a:t>内部使用字体 </a:t>
            </a:r>
            <a:r>
              <a:rPr lang="en-US" altLang="zh-CN" sz="800" dirty="0">
                <a:solidFill>
                  <a:srgbClr val="FFFFFF"/>
                </a:solidFill>
                <a:latin typeface="Arial" charset="0"/>
                <a:ea typeface="华文细黑" pitchFamily="2" charset="-122"/>
              </a:rPr>
              <a:t>:</a:t>
            </a:r>
          </a:p>
          <a:p>
            <a:pPr algn="r" defTabSz="598977" eaLnBrk="0" hangingPunct="0">
              <a:lnSpc>
                <a:spcPct val="125000"/>
              </a:lnSpc>
              <a:defRPr/>
            </a:pPr>
            <a:r>
              <a:rPr lang="en-US" altLang="zh-CN" sz="800" dirty="0" err="1">
                <a:solidFill>
                  <a:srgbClr val="FFFFFF"/>
                </a:solidFill>
                <a:latin typeface="Arial" charset="0"/>
                <a:ea typeface="华文细黑" pitchFamily="2" charset="-122"/>
              </a:rPr>
              <a:t>FrutigerNext</a:t>
            </a:r>
            <a:r>
              <a:rPr lang="en-US" altLang="zh-CN" sz="800" dirty="0">
                <a:solidFill>
                  <a:srgbClr val="FFFFFF"/>
                </a:solidFill>
                <a:latin typeface="Arial" charset="0"/>
                <a:ea typeface="华文细黑" pitchFamily="2" charset="-122"/>
              </a:rPr>
              <a:t> LT Medium</a:t>
            </a:r>
          </a:p>
          <a:p>
            <a:pPr algn="r" defTabSz="598977" eaLnBrk="0" hangingPunct="0">
              <a:lnSpc>
                <a:spcPct val="125000"/>
              </a:lnSpc>
              <a:defRPr/>
            </a:pPr>
            <a:r>
              <a:rPr lang="zh-CN" altLang="en-US" sz="800" dirty="0">
                <a:solidFill>
                  <a:srgbClr val="FFFFFF"/>
                </a:solidFill>
                <a:latin typeface="Arial" charset="0"/>
                <a:ea typeface="华文细黑" pitchFamily="2" charset="-122"/>
              </a:rPr>
              <a:t>外部使用字体 </a:t>
            </a:r>
            <a:r>
              <a:rPr lang="en-US" altLang="zh-CN" sz="800" dirty="0">
                <a:solidFill>
                  <a:srgbClr val="FFFFFF"/>
                </a:solidFill>
                <a:latin typeface="Arial" charset="0"/>
                <a:ea typeface="华文细黑" pitchFamily="2" charset="-122"/>
              </a:rPr>
              <a:t>: Arial</a:t>
            </a:r>
            <a:endParaRPr lang="zh-CN" altLang="en-US" sz="800" dirty="0">
              <a:solidFill>
                <a:srgbClr val="FFFFFF"/>
              </a:solidFill>
              <a:latin typeface="Arial" charset="0"/>
              <a:ea typeface="华文细黑" pitchFamily="2" charset="-122"/>
            </a:endParaRPr>
          </a:p>
          <a:p>
            <a:pPr algn="r" defTabSz="598977" eaLnBrk="0" hangingPunct="0">
              <a:lnSpc>
                <a:spcPct val="125000"/>
              </a:lnSpc>
              <a:defRPr/>
            </a:pPr>
            <a:endParaRPr lang="zh-CN" altLang="en-US" sz="800" dirty="0">
              <a:solidFill>
                <a:srgbClr val="FFFFFF"/>
              </a:solidFill>
              <a:latin typeface="Arial" charset="0"/>
              <a:ea typeface="华文细黑" pitchFamily="2" charset="-122"/>
            </a:endParaRPr>
          </a:p>
          <a:p>
            <a:pPr algn="r" defTabSz="598977" eaLnBrk="0" hangingPunct="0">
              <a:lnSpc>
                <a:spcPct val="125000"/>
              </a:lnSpc>
              <a:defRPr/>
            </a:pPr>
            <a:endParaRPr lang="zh-CN" altLang="en-US" sz="800" dirty="0">
              <a:solidFill>
                <a:srgbClr val="FFFFFF"/>
              </a:solidFill>
              <a:latin typeface="Arial" charset="0"/>
              <a:ea typeface="华文细黑" pitchFamily="2" charset="-122"/>
            </a:endParaRPr>
          </a:p>
          <a:p>
            <a:pPr algn="r" defTabSz="598977" eaLnBrk="0" hangingPunct="0">
              <a:lnSpc>
                <a:spcPct val="125000"/>
              </a:lnSpc>
              <a:defRPr/>
            </a:pPr>
            <a:r>
              <a:rPr lang="zh-CN" altLang="en-US" sz="800" dirty="0">
                <a:solidFill>
                  <a:srgbClr val="FFFFFF"/>
                </a:solidFill>
                <a:latin typeface="Arial" charset="0"/>
                <a:ea typeface="华文细黑" pitchFamily="2" charset="-122"/>
              </a:rPr>
              <a:t>中文标题</a:t>
            </a:r>
            <a:r>
              <a:rPr lang="en-US" altLang="zh-CN" sz="800" dirty="0">
                <a:solidFill>
                  <a:srgbClr val="FFFFFF"/>
                </a:solidFill>
                <a:latin typeface="Arial" charset="0"/>
                <a:ea typeface="华文细黑" pitchFamily="2" charset="-122"/>
              </a:rPr>
              <a:t>:35-47pt</a:t>
            </a:r>
          </a:p>
          <a:p>
            <a:pPr algn="r" defTabSz="598977" eaLnBrk="0" hangingPunct="0">
              <a:lnSpc>
                <a:spcPct val="125000"/>
              </a:lnSpc>
              <a:defRPr/>
            </a:pPr>
            <a:r>
              <a:rPr lang="zh-CN" altLang="en-US" sz="800" dirty="0">
                <a:solidFill>
                  <a:srgbClr val="FFFFFF"/>
                </a:solidFill>
                <a:latin typeface="Arial" charset="0"/>
                <a:ea typeface="华文细黑" pitchFamily="2" charset="-122"/>
              </a:rPr>
              <a:t>字体</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黑体</a:t>
            </a:r>
          </a:p>
          <a:p>
            <a:pPr algn="r" defTabSz="598977" eaLnBrk="0" hangingPunct="0">
              <a:lnSpc>
                <a:spcPct val="125000"/>
              </a:lnSpc>
              <a:defRPr/>
            </a:pPr>
            <a:r>
              <a:rPr lang="en-US" altLang="zh-CN" sz="800" dirty="0">
                <a:solidFill>
                  <a:srgbClr val="FFFFFF"/>
                </a:solidFill>
                <a:latin typeface="Arial" charset="0"/>
                <a:ea typeface="华文细黑" pitchFamily="2" charset="-122"/>
              </a:rPr>
              <a:t>  </a:t>
            </a:r>
            <a:r>
              <a:rPr lang="zh-CN" altLang="en-US" sz="800" dirty="0">
                <a:solidFill>
                  <a:srgbClr val="FFFFFF"/>
                </a:solidFill>
                <a:latin typeface="Arial" charset="0"/>
                <a:ea typeface="华文细黑" pitchFamily="2" charset="-122"/>
              </a:rPr>
              <a:t>副标题</a:t>
            </a:r>
            <a:r>
              <a:rPr lang="en-US" altLang="zh-CN" sz="800" dirty="0">
                <a:solidFill>
                  <a:srgbClr val="FFFFFF"/>
                </a:solidFill>
                <a:latin typeface="Arial" charset="0"/>
                <a:ea typeface="华文细黑" pitchFamily="2" charset="-122"/>
              </a:rPr>
              <a:t>:24-28pt</a:t>
            </a:r>
            <a:endParaRPr lang="zh-CN" altLang="en-US" sz="800" dirty="0">
              <a:solidFill>
                <a:srgbClr val="FFFFFF"/>
              </a:solidFill>
              <a:latin typeface="Arial" charset="0"/>
              <a:ea typeface="华文细黑" pitchFamily="2" charset="-122"/>
            </a:endParaRPr>
          </a:p>
          <a:p>
            <a:pPr algn="r" defTabSz="598977" eaLnBrk="0" hangingPunct="0">
              <a:lnSpc>
                <a:spcPct val="125000"/>
              </a:lnSpc>
              <a:defRPr/>
            </a:pPr>
            <a:r>
              <a:rPr lang="zh-CN" altLang="en-US" sz="800" dirty="0">
                <a:solidFill>
                  <a:srgbClr val="FFFFFF"/>
                </a:solidFill>
                <a:latin typeface="Arial" charset="0"/>
                <a:ea typeface="华文细黑" pitchFamily="2" charset="-122"/>
              </a:rPr>
              <a:t>字体颜色</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反白</a:t>
            </a:r>
          </a:p>
          <a:p>
            <a:pPr algn="r" defTabSz="598977" eaLnBrk="0" hangingPunct="0">
              <a:lnSpc>
                <a:spcPct val="125000"/>
              </a:lnSpc>
              <a:defRPr/>
            </a:pPr>
            <a:r>
              <a:rPr lang="zh-CN" altLang="en-US" sz="800" dirty="0">
                <a:solidFill>
                  <a:srgbClr val="FFFFFF"/>
                </a:solidFill>
                <a:latin typeface="Arial" charset="0"/>
                <a:ea typeface="华文细黑" pitchFamily="2" charset="-122"/>
              </a:rPr>
              <a:t>字体</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细黑体</a:t>
            </a:r>
          </a:p>
          <a:p>
            <a:pPr algn="r" defTabSz="598977" eaLnBrk="0" hangingPunct="0">
              <a:lnSpc>
                <a:spcPct val="125000"/>
              </a:lnSpc>
              <a:defRPr/>
            </a:pPr>
            <a:endParaRPr lang="zh-CN" altLang="en-US" sz="800" dirty="0">
              <a:solidFill>
                <a:srgbClr val="FFFFFF"/>
              </a:solidFill>
              <a:latin typeface="Arial" charset="0"/>
              <a:ea typeface="华文细黑" pitchFamily="2" charset="-122"/>
            </a:endParaRPr>
          </a:p>
          <a:p>
            <a:pPr algn="r" defTabSz="598977" eaLnBrk="0" hangingPunct="0">
              <a:lnSpc>
                <a:spcPct val="125000"/>
              </a:lnSpc>
              <a:defRPr/>
            </a:pPr>
            <a:endParaRPr lang="zh-CN" altLang="en-US" sz="800" dirty="0">
              <a:solidFill>
                <a:srgbClr val="FFFFFF"/>
              </a:solidFill>
              <a:latin typeface="Arial" charset="0"/>
              <a:ea typeface="华文细黑" pitchFamily="2" charset="-122"/>
            </a:endParaRPr>
          </a:p>
          <a:p>
            <a:pPr algn="r" defTabSz="598977" eaLnBrk="0" hangingPunct="0">
              <a:lnSpc>
                <a:spcPct val="125000"/>
              </a:lnSpc>
              <a:defRPr/>
            </a:pPr>
            <a:endParaRPr lang="zh-CN" altLang="en-US" sz="800" dirty="0">
              <a:solidFill>
                <a:srgbClr val="FFFFFF"/>
              </a:solidFill>
              <a:latin typeface="Arial" charset="0"/>
              <a:ea typeface="华文细黑" pitchFamily="2" charset="-122"/>
            </a:endParaRPr>
          </a:p>
          <a:p>
            <a:pPr algn="r" defTabSz="598977" eaLnBrk="0" hangingPunct="0">
              <a:lnSpc>
                <a:spcPct val="125000"/>
              </a:lnSpc>
              <a:spcBef>
                <a:spcPct val="50000"/>
              </a:spcBef>
              <a:defRPr/>
            </a:pPr>
            <a:endParaRPr lang="zh-CN" altLang="en-US" sz="800" dirty="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636598" y="1044205"/>
            <a:ext cx="5303837" cy="1250156"/>
          </a:xfrm>
        </p:spPr>
        <p:txBody>
          <a:bodyPr/>
          <a:lstStyle>
            <a:lvl1pPr>
              <a:defRPr sz="32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684219" y="2387215"/>
            <a:ext cx="5305425" cy="648890"/>
          </a:xfrm>
        </p:spPr>
        <p:txBody>
          <a:bodyPr lIns="59866" tIns="29939" rIns="59866" bIns="29939"/>
          <a:lstStyle>
            <a:lvl1pPr marL="0" indent="0">
              <a:buFont typeface="Wingdings" pitchFamily="2" charset="2"/>
              <a:buNone/>
              <a:defRPr sz="21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26"/>
          <p:cNvSpPr>
            <a:spLocks noGrp="1" noChangeArrowheads="1"/>
          </p:cNvSpPr>
          <p:nvPr>
            <p:ph type="dt" sz="quarter" idx="10"/>
          </p:nvPr>
        </p:nvSpPr>
        <p:spPr>
          <a:xfrm>
            <a:off x="684213" y="212727"/>
            <a:ext cx="2133600" cy="355600"/>
          </a:xfrm>
        </p:spPr>
        <p:txBody>
          <a:bodyPr lIns="59866" tIns="29939" rIns="59866" bIns="29939"/>
          <a:lstStyle>
            <a:lvl1pPr>
              <a:lnSpc>
                <a:spcPct val="100000"/>
              </a:lnSpc>
              <a:defRPr>
                <a:latin typeface="FrutigerNext LT Regular" pitchFamily="34" charset="0"/>
                <a:ea typeface="宋体" pitchFamily="2" charset="-122"/>
              </a:defRPr>
            </a:lvl1pPr>
          </a:lstStyle>
          <a:p>
            <a:fld id="{8B777B6E-F4A9-446B-8DDA-92897C06E815}" type="datetime1">
              <a:rPr lang="zh-CN" altLang="en-US"/>
              <a:pPr/>
              <a:t>2016/5/18</a:t>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2EB9431C-5DD3-4BB0-ABC3-5CEE436A28D3}" type="slidenum">
              <a:rPr lang="de-DE" altLang="zh-CN"/>
              <a:pPr/>
              <a:t>‹#›</a:t>
            </a:fld>
            <a:endParaRPr lang="en-GB"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7" y="3305200"/>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7" y="2180038"/>
            <a:ext cx="7772400" cy="1125140"/>
          </a:xfrm>
        </p:spPr>
        <p:txBody>
          <a:bodyPr anchor="b"/>
          <a:lstStyle>
            <a:lvl1pPr marL="0" indent="0">
              <a:buNone/>
              <a:defRPr sz="1500"/>
            </a:lvl1pPr>
            <a:lvl2pPr marL="341604" indent="0">
              <a:buNone/>
              <a:defRPr sz="1300"/>
            </a:lvl2pPr>
            <a:lvl3pPr marL="683186" indent="0">
              <a:buNone/>
              <a:defRPr sz="1200"/>
            </a:lvl3pPr>
            <a:lvl4pPr marL="1024782" indent="0">
              <a:buNone/>
              <a:defRPr sz="1000"/>
            </a:lvl4pPr>
            <a:lvl5pPr marL="1366373" indent="0">
              <a:buNone/>
              <a:defRPr sz="1000"/>
            </a:lvl5pPr>
            <a:lvl6pPr marL="1707965" indent="0">
              <a:buNone/>
              <a:defRPr sz="1000"/>
            </a:lvl6pPr>
            <a:lvl7pPr marL="2049560" indent="0">
              <a:buNone/>
              <a:defRPr sz="1000"/>
            </a:lvl7pPr>
            <a:lvl8pPr marL="2391156" indent="0">
              <a:buNone/>
              <a:defRPr sz="1000"/>
            </a:lvl8pPr>
            <a:lvl9pPr marL="2732749" indent="0">
              <a:buNone/>
              <a:defRPr sz="10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561317AC-7E60-4246-BAC4-60282D18E8C9}" type="slidenum">
              <a:rPr lang="de-DE" altLang="zh-CN"/>
              <a:pPr/>
              <a:t>‹#›</a:t>
            </a:fld>
            <a:endParaRPr lang="en-GB"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73" y="1231120"/>
            <a:ext cx="3887787" cy="3145631"/>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67" y="1231120"/>
            <a:ext cx="3889375" cy="3145631"/>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ea typeface="宋体" pitchFamily="2" charset="-122"/>
              </a:defRPr>
            </a:lvl1pPr>
          </a:lstStyle>
          <a:p>
            <a:r>
              <a:rPr lang="de-DE" altLang="zh-CN"/>
              <a:t>Page </a:t>
            </a:r>
            <a:fld id="{1FF8741D-7AE2-4307-A812-AB0F849D3436}" type="slidenum">
              <a:rPr lang="de-DE" altLang="zh-CN"/>
              <a:pPr/>
              <a:t>‹#›</a:t>
            </a:fld>
            <a:endParaRPr lang="en-GB"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1604" indent="0">
              <a:buNone/>
              <a:defRPr sz="1500" b="1"/>
            </a:lvl2pPr>
            <a:lvl3pPr marL="683186" indent="0">
              <a:buNone/>
              <a:defRPr sz="1300" b="1"/>
            </a:lvl3pPr>
            <a:lvl4pPr marL="1024782" indent="0">
              <a:buNone/>
              <a:defRPr sz="1200" b="1"/>
            </a:lvl4pPr>
            <a:lvl5pPr marL="1366373" indent="0">
              <a:buNone/>
              <a:defRPr sz="1200" b="1"/>
            </a:lvl5pPr>
            <a:lvl6pPr marL="1707965" indent="0">
              <a:buNone/>
              <a:defRPr sz="1200" b="1"/>
            </a:lvl6pPr>
            <a:lvl7pPr marL="2049560" indent="0">
              <a:buNone/>
              <a:defRPr sz="1200" b="1"/>
            </a:lvl7pPr>
            <a:lvl8pPr marL="2391156" indent="0">
              <a:buNone/>
              <a:defRPr sz="1200" b="1"/>
            </a:lvl8pPr>
            <a:lvl9pPr marL="2732749"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9"/>
            <a:ext cx="4040188"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78" y="1151335"/>
            <a:ext cx="4041775" cy="479822"/>
          </a:xfrm>
        </p:spPr>
        <p:txBody>
          <a:bodyPr anchor="b"/>
          <a:lstStyle>
            <a:lvl1pPr marL="0" indent="0">
              <a:buNone/>
              <a:defRPr sz="1800" b="1"/>
            </a:lvl1pPr>
            <a:lvl2pPr marL="341604" indent="0">
              <a:buNone/>
              <a:defRPr sz="1500" b="1"/>
            </a:lvl2pPr>
            <a:lvl3pPr marL="683186" indent="0">
              <a:buNone/>
              <a:defRPr sz="1300" b="1"/>
            </a:lvl3pPr>
            <a:lvl4pPr marL="1024782" indent="0">
              <a:buNone/>
              <a:defRPr sz="1200" b="1"/>
            </a:lvl4pPr>
            <a:lvl5pPr marL="1366373" indent="0">
              <a:buNone/>
              <a:defRPr sz="1200" b="1"/>
            </a:lvl5pPr>
            <a:lvl6pPr marL="1707965" indent="0">
              <a:buNone/>
              <a:defRPr sz="1200" b="1"/>
            </a:lvl6pPr>
            <a:lvl7pPr marL="2049560" indent="0">
              <a:buNone/>
              <a:defRPr sz="1200" b="1"/>
            </a:lvl7pPr>
            <a:lvl8pPr marL="2391156" indent="0">
              <a:buNone/>
              <a:defRPr sz="1200" b="1"/>
            </a:lvl8pPr>
            <a:lvl9pPr marL="2732749"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78" y="1631159"/>
            <a:ext cx="4041775"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ea typeface="宋体" pitchFamily="2" charset="-122"/>
              </a:defRPr>
            </a:lvl1pPr>
          </a:lstStyle>
          <a:p>
            <a:r>
              <a:rPr lang="de-DE" altLang="zh-CN"/>
              <a:t>Page </a:t>
            </a:r>
            <a:fld id="{BD6694DB-9A9D-4A3C-97C3-3C6B49665208}" type="slidenum">
              <a:rPr lang="de-DE" altLang="zh-CN"/>
              <a:pPr/>
              <a:t>‹#›</a:t>
            </a:fld>
            <a:endParaRPr lang="en-GB"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ea typeface="宋体" pitchFamily="2" charset="-122"/>
              </a:defRPr>
            </a:lvl1pPr>
          </a:lstStyle>
          <a:p>
            <a:r>
              <a:rPr lang="de-DE" altLang="zh-CN"/>
              <a:t>Page </a:t>
            </a:r>
            <a:fld id="{6B2795BE-BC64-424D-BD43-440C3DB53FBD}" type="slidenum">
              <a:rPr lang="de-DE" altLang="zh-CN"/>
              <a:pPr/>
              <a:t>‹#›</a:t>
            </a:fld>
            <a:endParaRPr lang="en-GB"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ea typeface="宋体" pitchFamily="2" charset="-122"/>
              </a:defRPr>
            </a:lvl1pPr>
          </a:lstStyle>
          <a:p>
            <a:r>
              <a:rPr lang="de-DE" altLang="zh-CN"/>
              <a:t>Page </a:t>
            </a:r>
            <a:fld id="{447F9C32-B12A-46AE-B8E5-97353E3CC272}" type="slidenum">
              <a:rPr lang="de-DE" altLang="zh-CN"/>
              <a:pPr/>
              <a:t>‹#›</a:t>
            </a:fld>
            <a:endParaRPr lang="en-GB"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48" y="204787"/>
            <a:ext cx="3008313"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04834"/>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48" y="1076350"/>
            <a:ext cx="3008313" cy="3518297"/>
          </a:xfrm>
        </p:spPr>
        <p:txBody>
          <a:bodyPr/>
          <a:lstStyle>
            <a:lvl1pPr marL="0" indent="0">
              <a:buNone/>
              <a:defRPr sz="1000"/>
            </a:lvl1pPr>
            <a:lvl2pPr marL="341604" indent="0">
              <a:buNone/>
              <a:defRPr sz="900"/>
            </a:lvl2pPr>
            <a:lvl3pPr marL="683186" indent="0">
              <a:buNone/>
              <a:defRPr sz="700"/>
            </a:lvl3pPr>
            <a:lvl4pPr marL="1024782" indent="0">
              <a:buNone/>
              <a:defRPr sz="700"/>
            </a:lvl4pPr>
            <a:lvl5pPr marL="1366373" indent="0">
              <a:buNone/>
              <a:defRPr sz="700"/>
            </a:lvl5pPr>
            <a:lvl6pPr marL="1707965" indent="0">
              <a:buNone/>
              <a:defRPr sz="700"/>
            </a:lvl6pPr>
            <a:lvl7pPr marL="2049560" indent="0">
              <a:buNone/>
              <a:defRPr sz="700"/>
            </a:lvl7pPr>
            <a:lvl8pPr marL="2391156" indent="0">
              <a:buNone/>
              <a:defRPr sz="700"/>
            </a:lvl8pPr>
            <a:lvl9pPr marL="2732749" indent="0">
              <a:buNone/>
              <a:defRPr sz="7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ea typeface="宋体" pitchFamily="2" charset="-122"/>
              </a:defRPr>
            </a:lvl1pPr>
          </a:lstStyle>
          <a:p>
            <a:r>
              <a:rPr lang="de-DE" altLang="zh-CN"/>
              <a:t>Page </a:t>
            </a:r>
            <a:fld id="{AE5A3370-A26A-4F14-BE44-43D0A08404CB}" type="slidenum">
              <a:rPr lang="de-DE" altLang="zh-CN"/>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94"/>
          <p:cNvSpPr>
            <a:spLocks noGrp="1" noChangeArrowheads="1"/>
          </p:cNvSpPr>
          <p:nvPr>
            <p:ph type="dt" sz="half" idx="10"/>
          </p:nvPr>
        </p:nvSpPr>
        <p:spPr>
          <a:xfrm>
            <a:off x="5930932" y="4800600"/>
            <a:ext cx="1057275" cy="228600"/>
          </a:xfrm>
        </p:spPr>
        <p:txBody>
          <a:bodyPr/>
          <a:lstStyle>
            <a:lvl1pPr>
              <a:defRPr/>
            </a:lvl1pPr>
          </a:lstStyle>
          <a:p>
            <a:pPr>
              <a:defRPr/>
            </a:pPr>
            <a:endParaRPr lang="de-DE" altLang="zh-CN"/>
          </a:p>
          <a:p>
            <a:pPr>
              <a:defRPr/>
            </a:pPr>
            <a:r>
              <a:rPr lang="de-DE" altLang="zh-CN"/>
              <a:t>Page </a:t>
            </a:r>
            <a:fld id="{2BDEA8C0-FE05-49E2-983B-CDD4C7DB3BC4}" type="slidenum">
              <a:rPr lang="de-DE" altLang="zh-CN"/>
              <a:pPr>
                <a:defRPr/>
              </a:pPr>
              <a:t>‹#›</a:t>
            </a:fld>
            <a:endParaRPr lang="en-GB"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92" y="3600451"/>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92" y="459584"/>
            <a:ext cx="5486400" cy="3086100"/>
          </a:xfrm>
        </p:spPr>
        <p:txBody>
          <a:bodyPr/>
          <a:lstStyle>
            <a:lvl1pPr marL="0" indent="0">
              <a:buNone/>
              <a:defRPr sz="2400"/>
            </a:lvl1pPr>
            <a:lvl2pPr marL="341604" indent="0">
              <a:buNone/>
              <a:defRPr sz="2100"/>
            </a:lvl2pPr>
            <a:lvl3pPr marL="683186" indent="0">
              <a:buNone/>
              <a:defRPr sz="1800"/>
            </a:lvl3pPr>
            <a:lvl4pPr marL="1024782" indent="0">
              <a:buNone/>
              <a:defRPr sz="1500"/>
            </a:lvl4pPr>
            <a:lvl5pPr marL="1366373" indent="0">
              <a:buNone/>
              <a:defRPr sz="1500"/>
            </a:lvl5pPr>
            <a:lvl6pPr marL="1707965" indent="0">
              <a:buNone/>
              <a:defRPr sz="1500"/>
            </a:lvl6pPr>
            <a:lvl7pPr marL="2049560" indent="0">
              <a:buNone/>
              <a:defRPr sz="1500"/>
            </a:lvl7pPr>
            <a:lvl8pPr marL="2391156" indent="0">
              <a:buNone/>
              <a:defRPr sz="1500"/>
            </a:lvl8pPr>
            <a:lvl9pPr marL="2732749"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92" y="4025533"/>
            <a:ext cx="5486400" cy="603647"/>
          </a:xfrm>
        </p:spPr>
        <p:txBody>
          <a:bodyPr/>
          <a:lstStyle>
            <a:lvl1pPr marL="0" indent="0">
              <a:buNone/>
              <a:defRPr sz="1000"/>
            </a:lvl1pPr>
            <a:lvl2pPr marL="341604" indent="0">
              <a:buNone/>
              <a:defRPr sz="900"/>
            </a:lvl2pPr>
            <a:lvl3pPr marL="683186" indent="0">
              <a:buNone/>
              <a:defRPr sz="700"/>
            </a:lvl3pPr>
            <a:lvl4pPr marL="1024782" indent="0">
              <a:buNone/>
              <a:defRPr sz="700"/>
            </a:lvl4pPr>
            <a:lvl5pPr marL="1366373" indent="0">
              <a:buNone/>
              <a:defRPr sz="700"/>
            </a:lvl5pPr>
            <a:lvl6pPr marL="1707965" indent="0">
              <a:buNone/>
              <a:defRPr sz="700"/>
            </a:lvl6pPr>
            <a:lvl7pPr marL="2049560" indent="0">
              <a:buNone/>
              <a:defRPr sz="700"/>
            </a:lvl7pPr>
            <a:lvl8pPr marL="2391156" indent="0">
              <a:buNone/>
              <a:defRPr sz="700"/>
            </a:lvl8pPr>
            <a:lvl9pPr marL="2732749" indent="0">
              <a:buNone/>
              <a:defRPr sz="7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ea typeface="宋体" pitchFamily="2" charset="-122"/>
              </a:defRPr>
            </a:lvl1pPr>
          </a:lstStyle>
          <a:p>
            <a:r>
              <a:rPr lang="de-DE" altLang="zh-CN"/>
              <a:t>Page </a:t>
            </a:r>
            <a:fld id="{163D3A14-B8E7-47AE-BA48-D149D13473C4}" type="slidenum">
              <a:rPr lang="de-DE" altLang="zh-CN"/>
              <a:pPr/>
              <a:t>‹#›</a:t>
            </a:fld>
            <a:endParaRPr lang="en-GB"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9DC5D20C-526D-4FFA-A245-5C6007E33DF0}" type="slidenum">
              <a:rPr lang="de-DE" altLang="zh-CN"/>
              <a:pPr/>
              <a:t>‹#›</a:t>
            </a:fld>
            <a:endParaRPr lang="en-GB"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322686"/>
            <a:ext cx="1981200" cy="40540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5" y="322686"/>
            <a:ext cx="5795962" cy="40540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538EAB42-ECFF-4370-A64D-FDCBC9CC8545}" type="slidenum">
              <a:rPr lang="de-DE" altLang="zh-CN"/>
              <a:pPr/>
              <a:t>‹#›</a:t>
            </a:fld>
            <a:endParaRPr lang="en-GB"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7508875" y="4192592"/>
            <a:ext cx="763588" cy="5730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587375"/>
            <a:ext cx="9144000" cy="2857500"/>
          </a:xfrm>
          <a:prstGeom prst="rect">
            <a:avLst/>
          </a:prstGeom>
          <a:noFill/>
          <a:ln w="9525">
            <a:noFill/>
            <a:miter lim="800000"/>
            <a:headEnd/>
            <a:tailEnd/>
          </a:ln>
        </p:spPr>
      </p:pic>
      <p:sp>
        <p:nvSpPr>
          <p:cNvPr id="6" name="Text Box 20"/>
          <p:cNvSpPr txBox="1">
            <a:spLocks noChangeArrowheads="1"/>
          </p:cNvSpPr>
          <p:nvPr/>
        </p:nvSpPr>
        <p:spPr bwMode="auto">
          <a:xfrm>
            <a:off x="652465" y="4656154"/>
            <a:ext cx="1979000" cy="199061"/>
          </a:xfrm>
          <a:prstGeom prst="rect">
            <a:avLst/>
          </a:prstGeom>
          <a:noFill/>
          <a:ln w="9525">
            <a:noFill/>
            <a:miter lim="800000"/>
            <a:headEnd/>
            <a:tailEnd/>
          </a:ln>
        </p:spPr>
        <p:txBody>
          <a:bodyPr wrap="none" lIns="59863" tIns="29938" rIns="59863" bIns="29938">
            <a:spAutoFit/>
          </a:bodyPr>
          <a:lstStyle/>
          <a:p>
            <a:pPr defTabSz="599061" eaLnBrk="0" hangingPunct="0">
              <a:defRPr/>
            </a:pPr>
            <a:r>
              <a:rPr lang="en-US" altLang="zh-CN" sz="900" dirty="0">
                <a:solidFill>
                  <a:srgbClr val="000000"/>
                </a:solidFill>
                <a:latin typeface="FrutigerNext LT Bold" pitchFamily="1" charset="0"/>
                <a:ea typeface="ＭＳ Ｐゴシック" pitchFamily="34" charset="-128"/>
              </a:rPr>
              <a:t>HUAWEI TECHNOLOGIES CO., LTD.</a:t>
            </a:r>
            <a:endParaRPr lang="en-US" altLang="zh-CN" sz="1600" dirty="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7224723" y="3070236"/>
            <a:ext cx="1085285" cy="199040"/>
          </a:xfrm>
          <a:prstGeom prst="rect">
            <a:avLst/>
          </a:prstGeom>
          <a:noFill/>
          <a:ln w="9525">
            <a:noFill/>
            <a:miter lim="800000"/>
            <a:headEnd/>
            <a:tailEnd/>
          </a:ln>
        </p:spPr>
        <p:txBody>
          <a:bodyPr wrap="none" lIns="59863" tIns="29938" rIns="59863" bIns="29938">
            <a:spAutoFit/>
          </a:bodyPr>
          <a:lstStyle/>
          <a:p>
            <a:pPr defTabSz="599061" eaLnBrk="0" hangingPunct="0">
              <a:defRPr/>
            </a:pPr>
            <a:r>
              <a:rPr lang="en-US" altLang="zh-CN" sz="900" dirty="0">
                <a:solidFill>
                  <a:srgbClr val="FFFFFF"/>
                </a:solidFill>
                <a:latin typeface="FrutigerNext LT Regular" pitchFamily="34" charset="0"/>
                <a:ea typeface="ＭＳ Ｐゴシック" pitchFamily="34" charset="-128"/>
              </a:rPr>
              <a:t>www.huawei.com</a:t>
            </a:r>
          </a:p>
        </p:txBody>
      </p:sp>
      <p:sp>
        <p:nvSpPr>
          <p:cNvPr id="8" name="Rectangle 23"/>
          <p:cNvSpPr>
            <a:spLocks noChangeArrowheads="1"/>
          </p:cNvSpPr>
          <p:nvPr/>
        </p:nvSpPr>
        <p:spPr bwMode="auto">
          <a:xfrm>
            <a:off x="3984635" y="4656153"/>
            <a:ext cx="1233555" cy="199037"/>
          </a:xfrm>
          <a:prstGeom prst="rect">
            <a:avLst/>
          </a:prstGeom>
          <a:noFill/>
          <a:ln w="9525" algn="ctr">
            <a:noFill/>
            <a:miter lim="800000"/>
            <a:headEnd/>
            <a:tailEnd/>
          </a:ln>
          <a:effectLst/>
        </p:spPr>
        <p:txBody>
          <a:bodyPr wrap="none" lIns="59839" tIns="29926" rIns="59839" bIns="29926">
            <a:spAutoFit/>
          </a:bodyPr>
          <a:lstStyle/>
          <a:p>
            <a:pPr defTabSz="599061" eaLnBrk="0" hangingPunct="0">
              <a:defRPr/>
            </a:pPr>
            <a:r>
              <a:rPr lang="en-US" altLang="zh-CN" sz="900" dirty="0">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6792914" y="185754"/>
            <a:ext cx="1010514" cy="214325"/>
          </a:xfrm>
          <a:prstGeom prst="rect">
            <a:avLst/>
          </a:prstGeom>
          <a:noFill/>
          <a:ln w="9525" algn="ctr">
            <a:noFill/>
            <a:miter lim="800000"/>
            <a:headEnd/>
            <a:tailEnd/>
          </a:ln>
          <a:effectLst/>
        </p:spPr>
        <p:txBody>
          <a:bodyPr wrap="none" lIns="59839" tIns="29926" rIns="59839" bIns="29926">
            <a:spAutoFit/>
          </a:bodyPr>
          <a:lstStyle/>
          <a:p>
            <a:pPr defTabSz="599061" eaLnBrk="0" hangingPunct="0">
              <a:defRPr/>
            </a:pPr>
            <a:r>
              <a:rPr lang="en-US" altLang="zh-CN" sz="1000" b="1" dirty="0">
                <a:solidFill>
                  <a:srgbClr val="666666"/>
                </a:solidFill>
                <a:latin typeface="FrutigerNext LT Regular" pitchFamily="34" charset="0"/>
                <a:ea typeface="ＭＳ Ｐゴシック" pitchFamily="34" charset="-128"/>
              </a:rPr>
              <a:t>Security Level:</a:t>
            </a:r>
            <a:r>
              <a:rPr lang="zh-CN" altLang="en-US" sz="1000" b="1" dirty="0">
                <a:solidFill>
                  <a:srgbClr val="666666"/>
                </a:solidFill>
                <a:latin typeface="FrutigerNext LT Regular" pitchFamily="34" charset="0"/>
                <a:ea typeface="ＭＳ Ｐゴシック" pitchFamily="34" charset="-128"/>
              </a:rPr>
              <a:t> </a:t>
            </a:r>
          </a:p>
        </p:txBody>
      </p:sp>
      <p:sp>
        <p:nvSpPr>
          <p:cNvPr id="10" name="Text Box 66"/>
          <p:cNvSpPr txBox="1">
            <a:spLocks noChangeArrowheads="1"/>
          </p:cNvSpPr>
          <p:nvPr/>
        </p:nvSpPr>
        <p:spPr bwMode="auto">
          <a:xfrm>
            <a:off x="-1968500" y="992196"/>
            <a:ext cx="1968500" cy="2738125"/>
          </a:xfrm>
          <a:prstGeom prst="rect">
            <a:avLst/>
          </a:prstGeom>
          <a:noFill/>
          <a:ln w="9525" algn="ctr">
            <a:noFill/>
            <a:miter lim="800000"/>
            <a:headEnd/>
            <a:tailEnd/>
          </a:ln>
          <a:effectLst/>
        </p:spPr>
        <p:txBody>
          <a:bodyPr lIns="59875" tIns="29942" rIns="59875" bIns="29942">
            <a:spAutoFit/>
          </a:bodyPr>
          <a:lstStyle/>
          <a:p>
            <a:pPr algn="r" defTabSz="599061" eaLnBrk="0" hangingPunct="0">
              <a:lnSpc>
                <a:spcPct val="125000"/>
              </a:lnSpc>
              <a:defRPr/>
            </a:pPr>
            <a:r>
              <a:rPr lang="zh-CN" altLang="en-US" sz="800" dirty="0">
                <a:solidFill>
                  <a:srgbClr val="FFFFFF"/>
                </a:solidFill>
                <a:latin typeface="Arial" charset="0"/>
                <a:ea typeface="华文细黑" pitchFamily="2" charset="-122"/>
              </a:rPr>
              <a:t>英文标题</a:t>
            </a:r>
            <a:r>
              <a:rPr lang="en-US" altLang="zh-CN" sz="800" dirty="0">
                <a:solidFill>
                  <a:srgbClr val="FFFFFF"/>
                </a:solidFill>
                <a:latin typeface="Arial" charset="0"/>
                <a:ea typeface="华文细黑" pitchFamily="2" charset="-122"/>
              </a:rPr>
              <a:t>:40-47pt  </a:t>
            </a:r>
          </a:p>
          <a:p>
            <a:pPr algn="r" defTabSz="599061" eaLnBrk="0" hangingPunct="0">
              <a:lnSpc>
                <a:spcPct val="125000"/>
              </a:lnSpc>
              <a:defRPr/>
            </a:pPr>
            <a:r>
              <a:rPr lang="zh-CN" altLang="en-US" sz="800" dirty="0">
                <a:solidFill>
                  <a:srgbClr val="FFFFFF"/>
                </a:solidFill>
                <a:latin typeface="Arial" charset="0"/>
                <a:ea typeface="华文细黑" pitchFamily="2" charset="-122"/>
              </a:rPr>
              <a:t>副标题</a:t>
            </a:r>
            <a:r>
              <a:rPr lang="en-US" altLang="zh-CN" sz="800" dirty="0">
                <a:solidFill>
                  <a:srgbClr val="FFFFFF"/>
                </a:solidFill>
                <a:latin typeface="Arial" charset="0"/>
                <a:ea typeface="华文细黑" pitchFamily="2" charset="-122"/>
              </a:rPr>
              <a:t>:26-30pt</a:t>
            </a:r>
          </a:p>
          <a:p>
            <a:pPr algn="r" defTabSz="599061" eaLnBrk="0" hangingPunct="0">
              <a:lnSpc>
                <a:spcPct val="125000"/>
              </a:lnSpc>
              <a:defRPr/>
            </a:pPr>
            <a:r>
              <a:rPr lang="zh-CN" altLang="en-US" sz="800" dirty="0">
                <a:solidFill>
                  <a:srgbClr val="FFFFFF"/>
                </a:solidFill>
                <a:latin typeface="Arial" charset="0"/>
                <a:ea typeface="华文细黑" pitchFamily="2" charset="-122"/>
              </a:rPr>
              <a:t>字体颜色</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反白</a:t>
            </a:r>
          </a:p>
          <a:p>
            <a:pPr algn="r" defTabSz="599061" eaLnBrk="0" hangingPunct="0">
              <a:lnSpc>
                <a:spcPct val="125000"/>
              </a:lnSpc>
              <a:defRPr/>
            </a:pPr>
            <a:r>
              <a:rPr lang="zh-CN" altLang="en-US" sz="800" dirty="0">
                <a:solidFill>
                  <a:srgbClr val="FFFFFF"/>
                </a:solidFill>
                <a:latin typeface="Arial" charset="0"/>
                <a:ea typeface="华文细黑" pitchFamily="2" charset="-122"/>
              </a:rPr>
              <a:t>内部使用字体 </a:t>
            </a:r>
            <a:r>
              <a:rPr lang="en-US" altLang="zh-CN" sz="800" dirty="0">
                <a:solidFill>
                  <a:srgbClr val="FFFFFF"/>
                </a:solidFill>
                <a:latin typeface="Arial" charset="0"/>
                <a:ea typeface="华文细黑" pitchFamily="2" charset="-122"/>
              </a:rPr>
              <a:t>:</a:t>
            </a:r>
          </a:p>
          <a:p>
            <a:pPr algn="r" defTabSz="599061" eaLnBrk="0" hangingPunct="0">
              <a:lnSpc>
                <a:spcPct val="125000"/>
              </a:lnSpc>
              <a:defRPr/>
            </a:pPr>
            <a:r>
              <a:rPr lang="en-US" altLang="zh-CN" sz="800" dirty="0" err="1">
                <a:solidFill>
                  <a:srgbClr val="FFFFFF"/>
                </a:solidFill>
                <a:latin typeface="Arial" charset="0"/>
                <a:ea typeface="华文细黑" pitchFamily="2" charset="-122"/>
              </a:rPr>
              <a:t>FrutigerNext</a:t>
            </a:r>
            <a:r>
              <a:rPr lang="en-US" altLang="zh-CN" sz="800" dirty="0">
                <a:solidFill>
                  <a:srgbClr val="FFFFFF"/>
                </a:solidFill>
                <a:latin typeface="Arial" charset="0"/>
                <a:ea typeface="华文细黑" pitchFamily="2" charset="-122"/>
              </a:rPr>
              <a:t> LT Medium</a:t>
            </a:r>
          </a:p>
          <a:p>
            <a:pPr algn="r" defTabSz="599061" eaLnBrk="0" hangingPunct="0">
              <a:lnSpc>
                <a:spcPct val="125000"/>
              </a:lnSpc>
              <a:defRPr/>
            </a:pPr>
            <a:r>
              <a:rPr lang="zh-CN" altLang="en-US" sz="800" dirty="0">
                <a:solidFill>
                  <a:srgbClr val="FFFFFF"/>
                </a:solidFill>
                <a:latin typeface="Arial" charset="0"/>
                <a:ea typeface="华文细黑" pitchFamily="2" charset="-122"/>
              </a:rPr>
              <a:t>外部使用字体 </a:t>
            </a:r>
            <a:r>
              <a:rPr lang="en-US" altLang="zh-CN" sz="800" dirty="0">
                <a:solidFill>
                  <a:srgbClr val="FFFFFF"/>
                </a:solidFill>
                <a:latin typeface="Arial" charset="0"/>
                <a:ea typeface="华文细黑" pitchFamily="2" charset="-122"/>
              </a:rPr>
              <a:t>: Arial</a:t>
            </a:r>
            <a:endParaRPr lang="zh-CN" altLang="en-US" sz="800" dirty="0">
              <a:solidFill>
                <a:srgbClr val="FFFFFF"/>
              </a:solidFill>
              <a:latin typeface="Arial" charset="0"/>
              <a:ea typeface="华文细黑" pitchFamily="2" charset="-122"/>
            </a:endParaRPr>
          </a:p>
          <a:p>
            <a:pPr algn="r" defTabSz="599061" eaLnBrk="0" hangingPunct="0">
              <a:lnSpc>
                <a:spcPct val="125000"/>
              </a:lnSpc>
              <a:defRPr/>
            </a:pPr>
            <a:endParaRPr lang="zh-CN" altLang="en-US" sz="800" dirty="0">
              <a:solidFill>
                <a:srgbClr val="FFFFFF"/>
              </a:solidFill>
              <a:latin typeface="Arial" charset="0"/>
              <a:ea typeface="华文细黑" pitchFamily="2" charset="-122"/>
            </a:endParaRPr>
          </a:p>
          <a:p>
            <a:pPr algn="r" defTabSz="599061" eaLnBrk="0" hangingPunct="0">
              <a:lnSpc>
                <a:spcPct val="125000"/>
              </a:lnSpc>
              <a:defRPr/>
            </a:pPr>
            <a:endParaRPr lang="zh-CN" altLang="en-US" sz="800" dirty="0">
              <a:solidFill>
                <a:srgbClr val="FFFFFF"/>
              </a:solidFill>
              <a:latin typeface="Arial" charset="0"/>
              <a:ea typeface="华文细黑" pitchFamily="2" charset="-122"/>
            </a:endParaRPr>
          </a:p>
          <a:p>
            <a:pPr algn="r" defTabSz="599061" eaLnBrk="0" hangingPunct="0">
              <a:lnSpc>
                <a:spcPct val="125000"/>
              </a:lnSpc>
              <a:defRPr/>
            </a:pPr>
            <a:r>
              <a:rPr lang="zh-CN" altLang="en-US" sz="800" dirty="0">
                <a:solidFill>
                  <a:srgbClr val="FFFFFF"/>
                </a:solidFill>
                <a:latin typeface="Arial" charset="0"/>
                <a:ea typeface="华文细黑" pitchFamily="2" charset="-122"/>
              </a:rPr>
              <a:t>中文标题</a:t>
            </a:r>
            <a:r>
              <a:rPr lang="en-US" altLang="zh-CN" sz="800" dirty="0">
                <a:solidFill>
                  <a:srgbClr val="FFFFFF"/>
                </a:solidFill>
                <a:latin typeface="Arial" charset="0"/>
                <a:ea typeface="华文细黑" pitchFamily="2" charset="-122"/>
              </a:rPr>
              <a:t>:35-47pt</a:t>
            </a:r>
          </a:p>
          <a:p>
            <a:pPr algn="r" defTabSz="599061" eaLnBrk="0" hangingPunct="0">
              <a:lnSpc>
                <a:spcPct val="125000"/>
              </a:lnSpc>
              <a:defRPr/>
            </a:pPr>
            <a:r>
              <a:rPr lang="zh-CN" altLang="en-US" sz="800" dirty="0">
                <a:solidFill>
                  <a:srgbClr val="FFFFFF"/>
                </a:solidFill>
                <a:latin typeface="Arial" charset="0"/>
                <a:ea typeface="华文细黑" pitchFamily="2" charset="-122"/>
              </a:rPr>
              <a:t>字体</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黑体</a:t>
            </a:r>
          </a:p>
          <a:p>
            <a:pPr algn="r" defTabSz="599061" eaLnBrk="0" hangingPunct="0">
              <a:lnSpc>
                <a:spcPct val="125000"/>
              </a:lnSpc>
              <a:defRPr/>
            </a:pPr>
            <a:r>
              <a:rPr lang="en-US" altLang="zh-CN" sz="800" dirty="0">
                <a:solidFill>
                  <a:srgbClr val="FFFFFF"/>
                </a:solidFill>
                <a:latin typeface="Arial" charset="0"/>
                <a:ea typeface="华文细黑" pitchFamily="2" charset="-122"/>
              </a:rPr>
              <a:t>  </a:t>
            </a:r>
            <a:r>
              <a:rPr lang="zh-CN" altLang="en-US" sz="800" dirty="0">
                <a:solidFill>
                  <a:srgbClr val="FFFFFF"/>
                </a:solidFill>
                <a:latin typeface="Arial" charset="0"/>
                <a:ea typeface="华文细黑" pitchFamily="2" charset="-122"/>
              </a:rPr>
              <a:t>副标题</a:t>
            </a:r>
            <a:r>
              <a:rPr lang="en-US" altLang="zh-CN" sz="800" dirty="0">
                <a:solidFill>
                  <a:srgbClr val="FFFFFF"/>
                </a:solidFill>
                <a:latin typeface="Arial" charset="0"/>
                <a:ea typeface="华文细黑" pitchFamily="2" charset="-122"/>
              </a:rPr>
              <a:t>:24-28pt</a:t>
            </a:r>
            <a:endParaRPr lang="zh-CN" altLang="en-US" sz="800" dirty="0">
              <a:solidFill>
                <a:srgbClr val="FFFFFF"/>
              </a:solidFill>
              <a:latin typeface="Arial" charset="0"/>
              <a:ea typeface="华文细黑" pitchFamily="2" charset="-122"/>
            </a:endParaRPr>
          </a:p>
          <a:p>
            <a:pPr algn="r" defTabSz="599061" eaLnBrk="0" hangingPunct="0">
              <a:lnSpc>
                <a:spcPct val="125000"/>
              </a:lnSpc>
              <a:defRPr/>
            </a:pPr>
            <a:r>
              <a:rPr lang="zh-CN" altLang="en-US" sz="800" dirty="0">
                <a:solidFill>
                  <a:srgbClr val="FFFFFF"/>
                </a:solidFill>
                <a:latin typeface="Arial" charset="0"/>
                <a:ea typeface="华文细黑" pitchFamily="2" charset="-122"/>
              </a:rPr>
              <a:t>字体颜色</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反白</a:t>
            </a:r>
          </a:p>
          <a:p>
            <a:pPr algn="r" defTabSz="599061" eaLnBrk="0" hangingPunct="0">
              <a:lnSpc>
                <a:spcPct val="125000"/>
              </a:lnSpc>
              <a:defRPr/>
            </a:pPr>
            <a:r>
              <a:rPr lang="zh-CN" altLang="en-US" sz="800" dirty="0">
                <a:solidFill>
                  <a:srgbClr val="FFFFFF"/>
                </a:solidFill>
                <a:latin typeface="Arial" charset="0"/>
                <a:ea typeface="华文细黑" pitchFamily="2" charset="-122"/>
              </a:rPr>
              <a:t>字体</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细黑体</a:t>
            </a:r>
          </a:p>
          <a:p>
            <a:pPr algn="r" defTabSz="599061" eaLnBrk="0" hangingPunct="0">
              <a:lnSpc>
                <a:spcPct val="125000"/>
              </a:lnSpc>
              <a:defRPr/>
            </a:pPr>
            <a:endParaRPr lang="zh-CN" altLang="en-US" sz="800" dirty="0">
              <a:solidFill>
                <a:srgbClr val="FFFFFF"/>
              </a:solidFill>
              <a:latin typeface="Arial" charset="0"/>
              <a:ea typeface="华文细黑" pitchFamily="2" charset="-122"/>
            </a:endParaRPr>
          </a:p>
          <a:p>
            <a:pPr algn="r" defTabSz="599061" eaLnBrk="0" hangingPunct="0">
              <a:lnSpc>
                <a:spcPct val="125000"/>
              </a:lnSpc>
              <a:defRPr/>
            </a:pPr>
            <a:endParaRPr lang="zh-CN" altLang="en-US" sz="800" dirty="0">
              <a:solidFill>
                <a:srgbClr val="FFFFFF"/>
              </a:solidFill>
              <a:latin typeface="Arial" charset="0"/>
              <a:ea typeface="华文细黑" pitchFamily="2" charset="-122"/>
            </a:endParaRPr>
          </a:p>
          <a:p>
            <a:pPr algn="r" defTabSz="599061" eaLnBrk="0" hangingPunct="0">
              <a:lnSpc>
                <a:spcPct val="125000"/>
              </a:lnSpc>
              <a:defRPr/>
            </a:pPr>
            <a:endParaRPr lang="zh-CN" altLang="en-US" sz="800" dirty="0">
              <a:solidFill>
                <a:srgbClr val="FFFFFF"/>
              </a:solidFill>
              <a:latin typeface="Arial" charset="0"/>
              <a:ea typeface="华文细黑" pitchFamily="2" charset="-122"/>
            </a:endParaRPr>
          </a:p>
          <a:p>
            <a:pPr algn="r" defTabSz="599061" eaLnBrk="0" hangingPunct="0">
              <a:lnSpc>
                <a:spcPct val="125000"/>
              </a:lnSpc>
              <a:spcBef>
                <a:spcPct val="50000"/>
              </a:spcBef>
              <a:defRPr/>
            </a:pPr>
            <a:endParaRPr lang="zh-CN" altLang="en-US" sz="800" dirty="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636598" y="1044181"/>
            <a:ext cx="5303837" cy="1250156"/>
          </a:xfrm>
        </p:spPr>
        <p:txBody>
          <a:bodyPr/>
          <a:lstStyle>
            <a:lvl1pPr>
              <a:defRPr sz="32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684219" y="2387206"/>
            <a:ext cx="5305425" cy="648890"/>
          </a:xfrm>
        </p:spPr>
        <p:txBody>
          <a:bodyPr lIns="59875" tIns="29942" rIns="59875" bIns="29942"/>
          <a:lstStyle>
            <a:lvl1pPr marL="0" indent="0">
              <a:buFont typeface="Wingdings" pitchFamily="2" charset="2"/>
              <a:buNone/>
              <a:defRPr sz="21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26"/>
          <p:cNvSpPr>
            <a:spLocks noGrp="1" noChangeArrowheads="1"/>
          </p:cNvSpPr>
          <p:nvPr>
            <p:ph type="dt" sz="quarter" idx="10"/>
          </p:nvPr>
        </p:nvSpPr>
        <p:spPr>
          <a:xfrm>
            <a:off x="684213" y="212727"/>
            <a:ext cx="2133600" cy="355600"/>
          </a:xfrm>
        </p:spPr>
        <p:txBody>
          <a:bodyPr lIns="59875" tIns="29942" rIns="59875" bIns="29942"/>
          <a:lstStyle>
            <a:lvl1pPr>
              <a:lnSpc>
                <a:spcPct val="100000"/>
              </a:lnSpc>
              <a:defRPr>
                <a:latin typeface="FrutigerNext LT Regular" pitchFamily="34" charset="0"/>
                <a:ea typeface="宋体" pitchFamily="2" charset="-122"/>
              </a:defRPr>
            </a:lvl1pPr>
          </a:lstStyle>
          <a:p>
            <a:fld id="{52DE92FC-19A1-49AF-B7F2-2FB6F9F80888}" type="datetime1">
              <a:rPr lang="zh-CN" altLang="en-US"/>
              <a:pPr/>
              <a:t>2016/5/18</a:t>
            </a:fld>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6D04252F-512A-4B18-919A-2D0D0B75E3EA}" type="slidenum">
              <a:rPr lang="de-DE" altLang="zh-CN"/>
              <a:pPr/>
              <a:t>‹#›</a:t>
            </a:fld>
            <a:endParaRPr lang="en-GB"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1500"/>
            </a:lvl1pPr>
            <a:lvl2pPr marL="341652" indent="0">
              <a:buNone/>
              <a:defRPr sz="1300"/>
            </a:lvl2pPr>
            <a:lvl3pPr marL="683283" indent="0">
              <a:buNone/>
              <a:defRPr sz="1200"/>
            </a:lvl3pPr>
            <a:lvl4pPr marL="1024927" indent="0">
              <a:buNone/>
              <a:defRPr sz="1000"/>
            </a:lvl4pPr>
            <a:lvl5pPr marL="1366566" indent="0">
              <a:buNone/>
              <a:defRPr sz="1000"/>
            </a:lvl5pPr>
            <a:lvl6pPr marL="1708207" indent="0">
              <a:buNone/>
              <a:defRPr sz="1000"/>
            </a:lvl6pPr>
            <a:lvl7pPr marL="2049850" indent="0">
              <a:buNone/>
              <a:defRPr sz="1000"/>
            </a:lvl7pPr>
            <a:lvl8pPr marL="2391495" indent="0">
              <a:buNone/>
              <a:defRPr sz="1000"/>
            </a:lvl8pPr>
            <a:lvl9pPr marL="2733136" indent="0">
              <a:buNone/>
              <a:defRPr sz="10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ea typeface="宋体" pitchFamily="2" charset="-122"/>
              </a:defRPr>
            </a:lvl1pPr>
          </a:lstStyle>
          <a:p>
            <a:r>
              <a:rPr lang="de-DE" altLang="zh-CN"/>
              <a:t>Page </a:t>
            </a:r>
            <a:fld id="{FA588AA8-BEE9-42F3-AFFC-4D60385D706D}" type="slidenum">
              <a:rPr lang="de-DE" altLang="zh-CN"/>
              <a:pPr/>
              <a:t>‹#›</a:t>
            </a:fld>
            <a:endParaRPr lang="en-GB"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73" y="1231120"/>
            <a:ext cx="3887787" cy="3145631"/>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67" y="1231120"/>
            <a:ext cx="3889375" cy="3145631"/>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ea typeface="宋体" pitchFamily="2" charset="-122"/>
              </a:defRPr>
            </a:lvl1pPr>
          </a:lstStyle>
          <a:p>
            <a:r>
              <a:rPr lang="de-DE" altLang="zh-CN"/>
              <a:t>Page </a:t>
            </a:r>
            <a:fld id="{D4479D1D-F613-4294-BE14-6AD77B1945BD}" type="slidenum">
              <a:rPr lang="de-DE" altLang="zh-CN"/>
              <a:pPr/>
              <a:t>‹#›</a:t>
            </a:fld>
            <a:endParaRPr lang="en-GB"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1652" indent="0">
              <a:buNone/>
              <a:defRPr sz="1500" b="1"/>
            </a:lvl2pPr>
            <a:lvl3pPr marL="683283" indent="0">
              <a:buNone/>
              <a:defRPr sz="1300" b="1"/>
            </a:lvl3pPr>
            <a:lvl4pPr marL="1024927" indent="0">
              <a:buNone/>
              <a:defRPr sz="1200" b="1"/>
            </a:lvl4pPr>
            <a:lvl5pPr marL="1366566" indent="0">
              <a:buNone/>
              <a:defRPr sz="1200" b="1"/>
            </a:lvl5pPr>
            <a:lvl6pPr marL="1708207" indent="0">
              <a:buNone/>
              <a:defRPr sz="1200" b="1"/>
            </a:lvl6pPr>
            <a:lvl7pPr marL="2049850" indent="0">
              <a:buNone/>
              <a:defRPr sz="1200" b="1"/>
            </a:lvl7pPr>
            <a:lvl8pPr marL="2391495" indent="0">
              <a:buNone/>
              <a:defRPr sz="1200" b="1"/>
            </a:lvl8pPr>
            <a:lvl9pPr marL="2733136"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57" y="1151335"/>
            <a:ext cx="4041775" cy="479822"/>
          </a:xfrm>
        </p:spPr>
        <p:txBody>
          <a:bodyPr anchor="b"/>
          <a:lstStyle>
            <a:lvl1pPr marL="0" indent="0">
              <a:buNone/>
              <a:defRPr sz="1800" b="1"/>
            </a:lvl1pPr>
            <a:lvl2pPr marL="341652" indent="0">
              <a:buNone/>
              <a:defRPr sz="1500" b="1"/>
            </a:lvl2pPr>
            <a:lvl3pPr marL="683283" indent="0">
              <a:buNone/>
              <a:defRPr sz="1300" b="1"/>
            </a:lvl3pPr>
            <a:lvl4pPr marL="1024927" indent="0">
              <a:buNone/>
              <a:defRPr sz="1200" b="1"/>
            </a:lvl4pPr>
            <a:lvl5pPr marL="1366566" indent="0">
              <a:buNone/>
              <a:defRPr sz="1200" b="1"/>
            </a:lvl5pPr>
            <a:lvl6pPr marL="1708207" indent="0">
              <a:buNone/>
              <a:defRPr sz="1200" b="1"/>
            </a:lvl6pPr>
            <a:lvl7pPr marL="2049850" indent="0">
              <a:buNone/>
              <a:defRPr sz="1200" b="1"/>
            </a:lvl7pPr>
            <a:lvl8pPr marL="2391495" indent="0">
              <a:buNone/>
              <a:defRPr sz="1200" b="1"/>
            </a:lvl8pPr>
            <a:lvl9pPr marL="2733136"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57" y="1631156"/>
            <a:ext cx="4041775"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ea typeface="宋体" pitchFamily="2" charset="-122"/>
              </a:defRPr>
            </a:lvl1pPr>
          </a:lstStyle>
          <a:p>
            <a:r>
              <a:rPr lang="de-DE" altLang="zh-CN"/>
              <a:t>Page </a:t>
            </a:r>
            <a:fld id="{AE9D6CE4-504F-4C2A-9C3B-ED22D21EFD0D}" type="slidenum">
              <a:rPr lang="de-DE" altLang="zh-CN"/>
              <a:pPr/>
              <a:t>‹#›</a:t>
            </a:fld>
            <a:endParaRPr lang="en-GB"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ea typeface="宋体" pitchFamily="2" charset="-122"/>
              </a:defRPr>
            </a:lvl1pPr>
          </a:lstStyle>
          <a:p>
            <a:r>
              <a:rPr lang="de-DE" altLang="zh-CN"/>
              <a:t>Page </a:t>
            </a:r>
            <a:fld id="{7D877FD4-3338-4B1A-B8B9-F53A34DA0B2E}" type="slidenum">
              <a:rPr lang="de-DE" altLang="zh-CN"/>
              <a:pPr/>
              <a:t>‹#›</a:t>
            </a:fld>
            <a:endParaRPr lang="en-GB"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ea typeface="宋体" pitchFamily="2" charset="-122"/>
              </a:defRPr>
            </a:lvl1pPr>
          </a:lstStyle>
          <a:p>
            <a:r>
              <a:rPr lang="de-DE" altLang="zh-CN"/>
              <a:t>Page </a:t>
            </a:r>
            <a:fld id="{966B8A73-38CD-41D0-99B2-8D1A705FA941}" type="slidenum">
              <a:rPr lang="de-DE" altLang="zh-CN"/>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7" Type="http://schemas.openxmlformats.org/officeDocument/2006/relationships/image" Target="../media/image18.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12.xml"/><Relationship Id="rId7" Type="http://schemas.openxmlformats.org/officeDocument/2006/relationships/image" Target="../media/image16.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theme" Target="../theme/theme12.xml"/><Relationship Id="rId4" Type="http://schemas.openxmlformats.org/officeDocument/2006/relationships/slideLayout" Target="../slideLayouts/slideLayout13.xml"/><Relationship Id="rId9" Type="http://schemas.openxmlformats.org/officeDocument/2006/relationships/image" Target="../media/image18.png"/></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image" Target="../media/image21.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20.jpe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theme" Target="../theme/theme17.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18.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image" Target="../media/image17.png"/><Relationship Id="rId5" Type="http://schemas.openxmlformats.org/officeDocument/2006/relationships/slideLayout" Target="../slideLayouts/slideLayout36.xml"/><Relationship Id="rId10" Type="http://schemas.openxmlformats.org/officeDocument/2006/relationships/image" Target="../media/image16.png"/><Relationship Id="rId4" Type="http://schemas.openxmlformats.org/officeDocument/2006/relationships/slideLayout" Target="../slideLayouts/slideLayout35.xml"/><Relationship Id="rId9" Type="http://schemas.openxmlformats.org/officeDocument/2006/relationships/image" Target="../media/image15.png"/></Relationships>
</file>

<file path=ppt/slideMasters/_rels/slideMaster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41.xml"/><Relationship Id="rId7" Type="http://schemas.openxmlformats.org/officeDocument/2006/relationships/image" Target="../media/image17.pn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3" Type="http://schemas.openxmlformats.org/officeDocument/2006/relationships/theme" Target="../theme/theme19.xml"/><Relationship Id="rId7" Type="http://schemas.openxmlformats.org/officeDocument/2006/relationships/image" Target="../media/image18.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image" Target="../media/image24.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2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25.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24.png"/><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2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image" Target="../media/image25.png"/></Relationships>
</file>

<file path=ppt/slideMasters/_rels/slideMaster22.xml.rels><?xml version="1.0" encoding="UTF-8" standalone="yes"?>
<Relationships xmlns="http://schemas.openxmlformats.org/package/2006/relationships"><Relationship Id="rId3" Type="http://schemas.openxmlformats.org/officeDocument/2006/relationships/slideLayout" Target="../slideLayouts/slideLayout68.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71.xml"/><Relationship Id="rId7" Type="http://schemas.openxmlformats.org/officeDocument/2006/relationships/image" Target="../media/image15.png"/><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theme" Target="../theme/theme23.xml"/><Relationship Id="rId5" Type="http://schemas.openxmlformats.org/officeDocument/2006/relationships/slideLayout" Target="../slideLayouts/slideLayout73.xml"/><Relationship Id="rId10" Type="http://schemas.openxmlformats.org/officeDocument/2006/relationships/image" Target="../media/image18.png"/><Relationship Id="rId4" Type="http://schemas.openxmlformats.org/officeDocument/2006/relationships/slideLayout" Target="../slideLayouts/slideLayout72.xml"/><Relationship Id="rId9" Type="http://schemas.openxmlformats.org/officeDocument/2006/relationships/image" Target="../media/image17.png"/></Relationships>
</file>

<file path=ppt/slideMasters/_rels/slideMaster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76.xml"/><Relationship Id="rId7" Type="http://schemas.openxmlformats.org/officeDocument/2006/relationships/theme" Target="../theme/theme24.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image" Target="../media/image28.png"/><Relationship Id="rId5" Type="http://schemas.openxmlformats.org/officeDocument/2006/relationships/slideLayout" Target="../slideLayouts/slideLayout78.xml"/><Relationship Id="rId10" Type="http://schemas.openxmlformats.org/officeDocument/2006/relationships/image" Target="../media/image27.png"/><Relationship Id="rId4" Type="http://schemas.openxmlformats.org/officeDocument/2006/relationships/slideLayout" Target="../slideLayouts/slideLayout77.xml"/><Relationship Id="rId9" Type="http://schemas.openxmlformats.org/officeDocument/2006/relationships/image" Target="../media/image16.png"/></Relationships>
</file>

<file path=ppt/slideMasters/_rels/slideMaster25.xml.rels><?xml version="1.0" encoding="UTF-8" standalone="yes"?>
<Relationships xmlns="http://schemas.openxmlformats.org/package/2006/relationships"><Relationship Id="rId3" Type="http://schemas.openxmlformats.org/officeDocument/2006/relationships/theme" Target="../theme/theme25.xml"/><Relationship Id="rId2" Type="http://schemas.openxmlformats.org/officeDocument/2006/relationships/slideLayout" Target="../slideLayouts/slideLayout81.xml"/><Relationship Id="rId1" Type="http://schemas.openxmlformats.org/officeDocument/2006/relationships/slideLayout" Target="../slideLayouts/slideLayout80.xml"/><Relationship Id="rId5" Type="http://schemas.openxmlformats.org/officeDocument/2006/relationships/image" Target="../media/image13.png"/><Relationship Id="rId4" Type="http://schemas.openxmlformats.org/officeDocument/2006/relationships/image" Target="../media/image12.png"/></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image" Target="../media/image24.pn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26.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image" Target="../media/image25.pn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image" Target="../media/image24.png"/><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27.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image" Target="../media/image25.png"/></Relationships>
</file>

<file path=ppt/slideMasters/_rels/slideMaster2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106.xml"/><Relationship Id="rId7" Type="http://schemas.openxmlformats.org/officeDocument/2006/relationships/theme" Target="../theme/theme28.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image" Target="../media/image18.png"/><Relationship Id="rId5" Type="http://schemas.openxmlformats.org/officeDocument/2006/relationships/slideLayout" Target="../slideLayouts/slideLayout108.xml"/><Relationship Id="rId10" Type="http://schemas.openxmlformats.org/officeDocument/2006/relationships/image" Target="../media/image17.png"/><Relationship Id="rId4" Type="http://schemas.openxmlformats.org/officeDocument/2006/relationships/slideLayout" Target="../slideLayouts/slideLayout107.xml"/><Relationship Id="rId9" Type="http://schemas.openxmlformats.org/officeDocument/2006/relationships/image" Target="../media/image16.pn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image" Target="../media/image18.png"/><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image" Target="../media/image17.png"/><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image" Target="../media/image16.png"/><Relationship Id="rId5" Type="http://schemas.openxmlformats.org/officeDocument/2006/relationships/slideLayout" Target="../slideLayouts/slideLayout114.xml"/><Relationship Id="rId10" Type="http://schemas.openxmlformats.org/officeDocument/2006/relationships/image" Target="../media/image15.png"/><Relationship Id="rId4" Type="http://schemas.openxmlformats.org/officeDocument/2006/relationships/slideLayout" Target="../slideLayouts/slideLayout113.xml"/><Relationship Id="rId9" Type="http://schemas.openxmlformats.org/officeDocument/2006/relationships/theme" Target="../theme/theme2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30.xml.rels><?xml version="1.0" encoding="UTF-8" standalone="yes"?>
<Relationships xmlns="http://schemas.openxmlformats.org/package/2006/relationships"><Relationship Id="rId8" Type="http://schemas.openxmlformats.org/officeDocument/2006/relationships/theme" Target="../theme/theme30.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image" Target="../media/image28.png"/><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image" Target="../media/image27.png"/><Relationship Id="rId5" Type="http://schemas.openxmlformats.org/officeDocument/2006/relationships/slideLayout" Target="../slideLayouts/slideLayout122.xml"/><Relationship Id="rId10" Type="http://schemas.openxmlformats.org/officeDocument/2006/relationships/image" Target="../media/image16.png"/><Relationship Id="rId4" Type="http://schemas.openxmlformats.org/officeDocument/2006/relationships/slideLayout" Target="../slideLayouts/slideLayout121.xml"/><Relationship Id="rId9" Type="http://schemas.openxmlformats.org/officeDocument/2006/relationships/image" Target="../media/image15.pn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slideLayout" Target="../slideLayouts/slideLayout137.x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slideLayout" Target="../slideLayouts/slideLayout136.xml"/><Relationship Id="rId17" Type="http://schemas.openxmlformats.org/officeDocument/2006/relationships/image" Target="../media/image25.png"/><Relationship Id="rId2" Type="http://schemas.openxmlformats.org/officeDocument/2006/relationships/slideLayout" Target="../slideLayouts/slideLayout126.xml"/><Relationship Id="rId16" Type="http://schemas.openxmlformats.org/officeDocument/2006/relationships/image" Target="../media/image31.png"/><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5" Type="http://schemas.openxmlformats.org/officeDocument/2006/relationships/theme" Target="../theme/theme31.xml"/><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slideLayout" Target="../slideLayouts/slideLayout138.xml"/></Relationships>
</file>

<file path=ppt/slideMasters/_rels/slideMaster32.xml.rels><?xml version="1.0" encoding="UTF-8" standalone="yes"?>
<Relationships xmlns="http://schemas.openxmlformats.org/package/2006/relationships"><Relationship Id="rId3" Type="http://schemas.openxmlformats.org/officeDocument/2006/relationships/slideLayout" Target="../slideLayouts/slideLayout141.xml"/><Relationship Id="rId2" Type="http://schemas.openxmlformats.org/officeDocument/2006/relationships/slideLayout" Target="../slideLayouts/slideLayout140.xml"/><Relationship Id="rId1" Type="http://schemas.openxmlformats.org/officeDocument/2006/relationships/slideLayout" Target="../slideLayouts/slideLayout139.xml"/><Relationship Id="rId6" Type="http://schemas.openxmlformats.org/officeDocument/2006/relationships/image" Target="../media/image25.png"/><Relationship Id="rId5" Type="http://schemas.openxmlformats.org/officeDocument/2006/relationships/image" Target="../media/image12.png"/><Relationship Id="rId4" Type="http://schemas.openxmlformats.org/officeDocument/2006/relationships/theme" Target="../theme/theme32.xml"/></Relationships>
</file>

<file path=ppt/slideMasters/_rels/slideMaster33.xml.rels><?xml version="1.0" encoding="UTF-8" standalone="yes"?>
<Relationships xmlns="http://schemas.openxmlformats.org/package/2006/relationships"><Relationship Id="rId3" Type="http://schemas.openxmlformats.org/officeDocument/2006/relationships/theme" Target="../theme/theme33.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5" Type="http://schemas.openxmlformats.org/officeDocument/2006/relationships/image" Target="../media/image25.png"/><Relationship Id="rId4" Type="http://schemas.openxmlformats.org/officeDocument/2006/relationships/image" Target="../media/image31.png"/></Relationships>
</file>

<file path=ppt/slideMasters/_rels/slideMaster34.xml.rels><?xml version="1.0" encoding="UTF-8" standalone="yes"?>
<Relationships xmlns="http://schemas.openxmlformats.org/package/2006/relationships"><Relationship Id="rId3" Type="http://schemas.openxmlformats.org/officeDocument/2006/relationships/theme" Target="../theme/theme3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5" Type="http://schemas.openxmlformats.org/officeDocument/2006/relationships/image" Target="../media/image25.png"/><Relationship Id="rId4" Type="http://schemas.openxmlformats.org/officeDocument/2006/relationships/image" Target="../media/image31.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slideLayout" Target="../slideLayouts/slideLayout158.xml"/><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slideLayout" Target="../slideLayouts/slideLayout157.xml"/><Relationship Id="rId17" Type="http://schemas.openxmlformats.org/officeDocument/2006/relationships/image" Target="../media/image32.png"/><Relationship Id="rId2" Type="http://schemas.openxmlformats.org/officeDocument/2006/relationships/slideLayout" Target="../slideLayouts/slideLayout147.xml"/><Relationship Id="rId16" Type="http://schemas.openxmlformats.org/officeDocument/2006/relationships/image" Target="../media/image16.png"/><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5" Type="http://schemas.openxmlformats.org/officeDocument/2006/relationships/theme" Target="../theme/theme35.xml"/><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slideLayout" Target="../slideLayouts/slideLayout159.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slideLayout" Target="../slideLayouts/slideLayout172.xml"/><Relationship Id="rId18" Type="http://schemas.openxmlformats.org/officeDocument/2006/relationships/theme" Target="../theme/theme36.xml"/><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17" Type="http://schemas.openxmlformats.org/officeDocument/2006/relationships/slideLayout" Target="../slideLayouts/slideLayout176.xml"/><Relationship Id="rId2" Type="http://schemas.openxmlformats.org/officeDocument/2006/relationships/slideLayout" Target="../slideLayouts/slideLayout161.xml"/><Relationship Id="rId16" Type="http://schemas.openxmlformats.org/officeDocument/2006/relationships/slideLayout" Target="../slideLayouts/slideLayout175.xml"/><Relationship Id="rId20" Type="http://schemas.openxmlformats.org/officeDocument/2006/relationships/image" Target="../media/image25.png"/><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5" Type="http://schemas.openxmlformats.org/officeDocument/2006/relationships/slideLayout" Target="../slideLayouts/slideLayout174.xml"/><Relationship Id="rId10" Type="http://schemas.openxmlformats.org/officeDocument/2006/relationships/slideLayout" Target="../slideLayouts/slideLayout169.xml"/><Relationship Id="rId19" Type="http://schemas.openxmlformats.org/officeDocument/2006/relationships/image" Target="../media/image31.png"/><Relationship Id="rId4" Type="http://schemas.openxmlformats.org/officeDocument/2006/relationships/slideLayout" Target="../slideLayouts/slideLayout163.xml"/><Relationship Id="rId9" Type="http://schemas.openxmlformats.org/officeDocument/2006/relationships/slideLayout" Target="../slideLayouts/slideLayout168.xml"/><Relationship Id="rId14" Type="http://schemas.openxmlformats.org/officeDocument/2006/relationships/slideLayout" Target="../slideLayouts/slideLayout173.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slideLayout" Target="../slideLayouts/slideLayout189.xml"/><Relationship Id="rId18" Type="http://schemas.openxmlformats.org/officeDocument/2006/relationships/image" Target="../media/image31.pn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slideLayout" Target="../slideLayouts/slideLayout188.xml"/><Relationship Id="rId17" Type="http://schemas.openxmlformats.org/officeDocument/2006/relationships/theme" Target="../theme/theme37.xml"/><Relationship Id="rId2" Type="http://schemas.openxmlformats.org/officeDocument/2006/relationships/slideLayout" Target="../slideLayouts/slideLayout178.xml"/><Relationship Id="rId16" Type="http://schemas.openxmlformats.org/officeDocument/2006/relationships/slideLayout" Target="../slideLayouts/slideLayout192.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5" Type="http://schemas.openxmlformats.org/officeDocument/2006/relationships/slideLayout" Target="../slideLayouts/slideLayout191.xml"/><Relationship Id="rId10" Type="http://schemas.openxmlformats.org/officeDocument/2006/relationships/slideLayout" Target="../slideLayouts/slideLayout186.xml"/><Relationship Id="rId19" Type="http://schemas.openxmlformats.org/officeDocument/2006/relationships/image" Target="../media/image25.png"/><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slideLayout" Target="../slideLayouts/slideLayout190.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image" Target="../media/image31.png"/><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theme" Target="../theme/theme38.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image" Target="../media/image25.png"/></Relationships>
</file>

<file path=ppt/slideMasters/_rels/slideMaster39.xml.rels><?xml version="1.0" encoding="UTF-8" standalone="yes"?>
<Relationships xmlns="http://schemas.openxmlformats.org/package/2006/relationships"><Relationship Id="rId3" Type="http://schemas.openxmlformats.org/officeDocument/2006/relationships/slideLayout" Target="../slideLayouts/slideLayout206.xml"/><Relationship Id="rId2" Type="http://schemas.openxmlformats.org/officeDocument/2006/relationships/slideLayout" Target="../slideLayouts/slideLayout205.xml"/><Relationship Id="rId1" Type="http://schemas.openxmlformats.org/officeDocument/2006/relationships/slideLayout" Target="../slideLayouts/slideLayout204.xml"/><Relationship Id="rId5" Type="http://schemas.openxmlformats.org/officeDocument/2006/relationships/image" Target="../media/image25.png"/><Relationship Id="rId4" Type="http://schemas.openxmlformats.org/officeDocument/2006/relationships/theme" Target="../theme/theme3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40.xml.rels><?xml version="1.0" encoding="UTF-8" standalone="yes"?>
<Relationships xmlns="http://schemas.openxmlformats.org/package/2006/relationships"><Relationship Id="rId3" Type="http://schemas.openxmlformats.org/officeDocument/2006/relationships/slideLayout" Target="../slideLayouts/slideLayout209.xml"/><Relationship Id="rId2" Type="http://schemas.openxmlformats.org/officeDocument/2006/relationships/slideLayout" Target="../slideLayouts/slideLayout208.xml"/><Relationship Id="rId1" Type="http://schemas.openxmlformats.org/officeDocument/2006/relationships/slideLayout" Target="../slideLayouts/slideLayout207.xml"/><Relationship Id="rId6" Type="http://schemas.openxmlformats.org/officeDocument/2006/relationships/image" Target="../media/image18.png"/><Relationship Id="rId5" Type="http://schemas.openxmlformats.org/officeDocument/2006/relationships/theme" Target="../theme/theme40.xml"/><Relationship Id="rId4" Type="http://schemas.openxmlformats.org/officeDocument/2006/relationships/slideLayout" Target="../slideLayouts/slideLayout210.xml"/></Relationships>
</file>

<file path=ppt/slideMasters/_rels/slideMaster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213.xml"/><Relationship Id="rId7" Type="http://schemas.openxmlformats.org/officeDocument/2006/relationships/theme" Target="../theme/theme41.xml"/><Relationship Id="rId2" Type="http://schemas.openxmlformats.org/officeDocument/2006/relationships/slideLayout" Target="../slideLayouts/slideLayout212.xml"/><Relationship Id="rId1" Type="http://schemas.openxmlformats.org/officeDocument/2006/relationships/slideLayout" Target="../slideLayouts/slideLayout211.xml"/><Relationship Id="rId6" Type="http://schemas.openxmlformats.org/officeDocument/2006/relationships/slideLayout" Target="../slideLayouts/slideLayout216.xml"/><Relationship Id="rId5" Type="http://schemas.openxmlformats.org/officeDocument/2006/relationships/slideLayout" Target="../slideLayouts/slideLayout215.xml"/><Relationship Id="rId4" Type="http://schemas.openxmlformats.org/officeDocument/2006/relationships/slideLayout" Target="../slideLayouts/slideLayout214.xml"/></Relationships>
</file>

<file path=ppt/slideMasters/_rels/slideMaster42.xml.rels><?xml version="1.0" encoding="UTF-8" standalone="yes"?>
<Relationships xmlns="http://schemas.openxmlformats.org/package/2006/relationships"><Relationship Id="rId8" Type="http://schemas.openxmlformats.org/officeDocument/2006/relationships/theme" Target="../theme/theme42.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5" Type="http://schemas.openxmlformats.org/officeDocument/2006/relationships/slideLayout" Target="../slideLayouts/slideLayout221.xml"/><Relationship Id="rId4" Type="http://schemas.openxmlformats.org/officeDocument/2006/relationships/slideLayout" Target="../slideLayouts/slideLayout220.xml"/><Relationship Id="rId9" Type="http://schemas.openxmlformats.org/officeDocument/2006/relationships/image" Target="../media/image18.png"/></Relationships>
</file>

<file path=ppt/slideMasters/_rels/slideMaster43.xml.rels><?xml version="1.0" encoding="UTF-8" standalone="yes"?>
<Relationships xmlns="http://schemas.openxmlformats.org/package/2006/relationships"><Relationship Id="rId3" Type="http://schemas.openxmlformats.org/officeDocument/2006/relationships/theme" Target="../theme/theme43.xml"/><Relationship Id="rId2" Type="http://schemas.openxmlformats.org/officeDocument/2006/relationships/slideLayout" Target="../slideLayouts/slideLayout225.xml"/><Relationship Id="rId1" Type="http://schemas.openxmlformats.org/officeDocument/2006/relationships/slideLayout" Target="../slideLayouts/slideLayout224.xml"/><Relationship Id="rId4" Type="http://schemas.openxmlformats.org/officeDocument/2006/relationships/image" Target="../media/image25.png"/></Relationships>
</file>

<file path=ppt/slideMasters/_rels/slideMaster44.xml.rels><?xml version="1.0" encoding="UTF-8" standalone="yes"?>
<Relationships xmlns="http://schemas.openxmlformats.org/package/2006/relationships"><Relationship Id="rId3" Type="http://schemas.openxmlformats.org/officeDocument/2006/relationships/theme" Target="../theme/theme44.xml"/><Relationship Id="rId2" Type="http://schemas.openxmlformats.org/officeDocument/2006/relationships/slideLayout" Target="../slideLayouts/slideLayout227.xml"/><Relationship Id="rId1" Type="http://schemas.openxmlformats.org/officeDocument/2006/relationships/slideLayout" Target="../slideLayouts/slideLayout226.xml"/><Relationship Id="rId4" Type="http://schemas.openxmlformats.org/officeDocument/2006/relationships/image" Target="../media/image25.png"/></Relationships>
</file>

<file path=ppt/slideMasters/_rels/slideMaster4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230.xml"/><Relationship Id="rId7" Type="http://schemas.openxmlformats.org/officeDocument/2006/relationships/theme" Target="../theme/theme45.xml"/><Relationship Id="rId2" Type="http://schemas.openxmlformats.org/officeDocument/2006/relationships/slideLayout" Target="../slideLayouts/slideLayout229.xml"/><Relationship Id="rId1" Type="http://schemas.openxmlformats.org/officeDocument/2006/relationships/slideLayout" Target="../slideLayouts/slideLayout228.xml"/><Relationship Id="rId6" Type="http://schemas.openxmlformats.org/officeDocument/2006/relationships/slideLayout" Target="../slideLayouts/slideLayout233.xml"/><Relationship Id="rId5" Type="http://schemas.openxmlformats.org/officeDocument/2006/relationships/slideLayout" Target="../slideLayouts/slideLayout232.xml"/><Relationship Id="rId4" Type="http://schemas.openxmlformats.org/officeDocument/2006/relationships/slideLayout" Target="../slideLayouts/slideLayout231.xml"/><Relationship Id="rId9" Type="http://schemas.openxmlformats.org/officeDocument/2006/relationships/image" Target="../media/image13.png"/></Relationships>
</file>

<file path=ppt/slideMasters/_rels/slideMaster46.xml.rels><?xml version="1.0" encoding="UTF-8" standalone="yes"?>
<Relationships xmlns="http://schemas.openxmlformats.org/package/2006/relationships"><Relationship Id="rId3" Type="http://schemas.openxmlformats.org/officeDocument/2006/relationships/slideLayout" Target="../slideLayouts/slideLayout236.xml"/><Relationship Id="rId7" Type="http://schemas.openxmlformats.org/officeDocument/2006/relationships/image" Target="../media/image25.png"/><Relationship Id="rId2" Type="http://schemas.openxmlformats.org/officeDocument/2006/relationships/slideLayout" Target="../slideLayouts/slideLayout235.xml"/><Relationship Id="rId1" Type="http://schemas.openxmlformats.org/officeDocument/2006/relationships/slideLayout" Target="../slideLayouts/slideLayout234.xml"/><Relationship Id="rId6" Type="http://schemas.openxmlformats.org/officeDocument/2006/relationships/image" Target="../media/image12.png"/><Relationship Id="rId5" Type="http://schemas.openxmlformats.org/officeDocument/2006/relationships/theme" Target="../theme/theme46.xml"/><Relationship Id="rId4" Type="http://schemas.openxmlformats.org/officeDocument/2006/relationships/slideLayout" Target="../slideLayouts/slideLayout237.xml"/></Relationships>
</file>

<file path=ppt/slideMasters/_rels/slideMaster47.xml.rels><?xml version="1.0" encoding="UTF-8" standalone="yes"?>
<Relationships xmlns="http://schemas.openxmlformats.org/package/2006/relationships"><Relationship Id="rId3" Type="http://schemas.openxmlformats.org/officeDocument/2006/relationships/slideLayout" Target="../slideLayouts/slideLayout240.xml"/><Relationship Id="rId7" Type="http://schemas.openxmlformats.org/officeDocument/2006/relationships/image" Target="../media/image25.png"/><Relationship Id="rId2" Type="http://schemas.openxmlformats.org/officeDocument/2006/relationships/slideLayout" Target="../slideLayouts/slideLayout239.xml"/><Relationship Id="rId1" Type="http://schemas.openxmlformats.org/officeDocument/2006/relationships/slideLayout" Target="../slideLayouts/slideLayout238.xml"/><Relationship Id="rId6" Type="http://schemas.openxmlformats.org/officeDocument/2006/relationships/image" Target="../media/image12.png"/><Relationship Id="rId5" Type="http://schemas.openxmlformats.org/officeDocument/2006/relationships/theme" Target="../theme/theme47.xml"/><Relationship Id="rId4" Type="http://schemas.openxmlformats.org/officeDocument/2006/relationships/slideLayout" Target="../slideLayouts/slideLayout241.xml"/></Relationships>
</file>

<file path=ppt/slideMasters/_rels/slideMaster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48.xml"/></Relationships>
</file>

<file path=ppt/slideMasters/_rels/slideMaster49.xml.rels><?xml version="1.0" encoding="UTF-8" standalone="yes"?>
<Relationships xmlns="http://schemas.openxmlformats.org/package/2006/relationships"><Relationship Id="rId3" Type="http://schemas.openxmlformats.org/officeDocument/2006/relationships/slideLayout" Target="../slideLayouts/slideLayout244.xml"/><Relationship Id="rId7" Type="http://schemas.openxmlformats.org/officeDocument/2006/relationships/image" Target="../media/image25.png"/><Relationship Id="rId2" Type="http://schemas.openxmlformats.org/officeDocument/2006/relationships/slideLayout" Target="../slideLayouts/slideLayout243.xml"/><Relationship Id="rId1" Type="http://schemas.openxmlformats.org/officeDocument/2006/relationships/slideLayout" Target="../slideLayouts/slideLayout242.xml"/><Relationship Id="rId6" Type="http://schemas.openxmlformats.org/officeDocument/2006/relationships/image" Target="../media/image12.png"/><Relationship Id="rId5" Type="http://schemas.openxmlformats.org/officeDocument/2006/relationships/theme" Target="../theme/theme49.xml"/><Relationship Id="rId4" Type="http://schemas.openxmlformats.org/officeDocument/2006/relationships/slideLayout" Target="../slideLayouts/slideLayout24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5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248.xml"/><Relationship Id="rId7" Type="http://schemas.openxmlformats.org/officeDocument/2006/relationships/theme" Target="../theme/theme50.xml"/><Relationship Id="rId2" Type="http://schemas.openxmlformats.org/officeDocument/2006/relationships/slideLayout" Target="../slideLayouts/slideLayout247.xml"/><Relationship Id="rId1" Type="http://schemas.openxmlformats.org/officeDocument/2006/relationships/slideLayout" Target="../slideLayouts/slideLayout246.xml"/><Relationship Id="rId6" Type="http://schemas.openxmlformats.org/officeDocument/2006/relationships/slideLayout" Target="../slideLayouts/slideLayout251.xml"/><Relationship Id="rId5" Type="http://schemas.openxmlformats.org/officeDocument/2006/relationships/slideLayout" Target="../slideLayouts/slideLayout250.xml"/><Relationship Id="rId4" Type="http://schemas.openxmlformats.org/officeDocument/2006/relationships/slideLayout" Target="../slideLayouts/slideLayout249.xml"/></Relationships>
</file>

<file path=ppt/slideMasters/_rels/slideMaster51.xml.rels><?xml version="1.0" encoding="UTF-8" standalone="yes"?>
<Relationships xmlns="http://schemas.openxmlformats.org/package/2006/relationships"><Relationship Id="rId3" Type="http://schemas.openxmlformats.org/officeDocument/2006/relationships/slideLayout" Target="../slideLayouts/slideLayout254.xml"/><Relationship Id="rId2" Type="http://schemas.openxmlformats.org/officeDocument/2006/relationships/slideLayout" Target="../slideLayouts/slideLayout253.xml"/><Relationship Id="rId1" Type="http://schemas.openxmlformats.org/officeDocument/2006/relationships/slideLayout" Target="../slideLayouts/slideLayout252.xml"/><Relationship Id="rId6" Type="http://schemas.openxmlformats.org/officeDocument/2006/relationships/image" Target="../media/image25.png"/><Relationship Id="rId5" Type="http://schemas.openxmlformats.org/officeDocument/2006/relationships/theme" Target="../theme/theme51.xml"/><Relationship Id="rId4" Type="http://schemas.openxmlformats.org/officeDocument/2006/relationships/slideLayout" Target="../slideLayouts/slideLayout255.xml"/></Relationships>
</file>

<file path=ppt/slideMasters/_rels/slideMaster52.xml.rels><?xml version="1.0" encoding="UTF-8" standalone="yes"?>
<Relationships xmlns="http://schemas.openxmlformats.org/package/2006/relationships"><Relationship Id="rId3" Type="http://schemas.openxmlformats.org/officeDocument/2006/relationships/slideLayout" Target="../slideLayouts/slideLayout258.xml"/><Relationship Id="rId7" Type="http://schemas.openxmlformats.org/officeDocument/2006/relationships/image" Target="../media/image25.png"/><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theme" Target="../theme/theme52.xml"/><Relationship Id="rId5" Type="http://schemas.openxmlformats.org/officeDocument/2006/relationships/slideLayout" Target="../slideLayouts/slideLayout260.xml"/><Relationship Id="rId4" Type="http://schemas.openxmlformats.org/officeDocument/2006/relationships/slideLayout" Target="../slideLayouts/slideLayout259.xml"/></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268.xml"/><Relationship Id="rId13" Type="http://schemas.openxmlformats.org/officeDocument/2006/relationships/image" Target="../media/image31.png"/><Relationship Id="rId3" Type="http://schemas.openxmlformats.org/officeDocument/2006/relationships/slideLayout" Target="../slideLayouts/slideLayout263.xml"/><Relationship Id="rId7" Type="http://schemas.openxmlformats.org/officeDocument/2006/relationships/slideLayout" Target="../slideLayouts/slideLayout267.xml"/><Relationship Id="rId12" Type="http://schemas.openxmlformats.org/officeDocument/2006/relationships/theme" Target="../theme/theme53.xml"/><Relationship Id="rId2" Type="http://schemas.openxmlformats.org/officeDocument/2006/relationships/slideLayout" Target="../slideLayouts/slideLayout262.xml"/><Relationship Id="rId1" Type="http://schemas.openxmlformats.org/officeDocument/2006/relationships/slideLayout" Target="../slideLayouts/slideLayout261.xml"/><Relationship Id="rId6" Type="http://schemas.openxmlformats.org/officeDocument/2006/relationships/slideLayout" Target="../slideLayouts/slideLayout266.xml"/><Relationship Id="rId11" Type="http://schemas.openxmlformats.org/officeDocument/2006/relationships/slideLayout" Target="../slideLayouts/slideLayout271.xml"/><Relationship Id="rId5" Type="http://schemas.openxmlformats.org/officeDocument/2006/relationships/slideLayout" Target="../slideLayouts/slideLayout265.xml"/><Relationship Id="rId10" Type="http://schemas.openxmlformats.org/officeDocument/2006/relationships/slideLayout" Target="../slideLayouts/slideLayout270.xml"/><Relationship Id="rId4" Type="http://schemas.openxmlformats.org/officeDocument/2006/relationships/slideLayout" Target="../slideLayouts/slideLayout264.xml"/><Relationship Id="rId9" Type="http://schemas.openxmlformats.org/officeDocument/2006/relationships/slideLayout" Target="../slideLayouts/slideLayout269.xml"/><Relationship Id="rId14" Type="http://schemas.openxmlformats.org/officeDocument/2006/relationships/image" Target="../media/image25.png"/></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279.xml"/><Relationship Id="rId3" Type="http://schemas.openxmlformats.org/officeDocument/2006/relationships/slideLayout" Target="../slideLayouts/slideLayout274.xml"/><Relationship Id="rId7" Type="http://schemas.openxmlformats.org/officeDocument/2006/relationships/slideLayout" Target="../slideLayouts/slideLayout278.xml"/><Relationship Id="rId2" Type="http://schemas.openxmlformats.org/officeDocument/2006/relationships/slideLayout" Target="../slideLayouts/slideLayout273.xml"/><Relationship Id="rId1" Type="http://schemas.openxmlformats.org/officeDocument/2006/relationships/slideLayout" Target="../slideLayouts/slideLayout272.xml"/><Relationship Id="rId6" Type="http://schemas.openxmlformats.org/officeDocument/2006/relationships/slideLayout" Target="../slideLayouts/slideLayout277.xml"/><Relationship Id="rId11" Type="http://schemas.openxmlformats.org/officeDocument/2006/relationships/image" Target="../media/image34.png"/><Relationship Id="rId5" Type="http://schemas.openxmlformats.org/officeDocument/2006/relationships/slideLayout" Target="../slideLayouts/slideLayout276.xml"/><Relationship Id="rId10" Type="http://schemas.openxmlformats.org/officeDocument/2006/relationships/image" Target="../media/image33.png"/><Relationship Id="rId4" Type="http://schemas.openxmlformats.org/officeDocument/2006/relationships/slideLayout" Target="../slideLayouts/slideLayout275.xml"/><Relationship Id="rId9" Type="http://schemas.openxmlformats.org/officeDocument/2006/relationships/theme" Target="../theme/theme54.xml"/></Relationships>
</file>

<file path=ppt/slideMasters/_rels/slideMaster55.xml.rels><?xml version="1.0" encoding="UTF-8" standalone="yes"?>
<Relationships xmlns="http://schemas.openxmlformats.org/package/2006/relationships"><Relationship Id="rId3" Type="http://schemas.openxmlformats.org/officeDocument/2006/relationships/slideLayout" Target="../slideLayouts/slideLayout282.xml"/><Relationship Id="rId7" Type="http://schemas.openxmlformats.org/officeDocument/2006/relationships/image" Target="../media/image25.png"/><Relationship Id="rId2" Type="http://schemas.openxmlformats.org/officeDocument/2006/relationships/slideLayout" Target="../slideLayouts/slideLayout281.xml"/><Relationship Id="rId1" Type="http://schemas.openxmlformats.org/officeDocument/2006/relationships/slideLayout" Target="../slideLayouts/slideLayout280.xml"/><Relationship Id="rId6" Type="http://schemas.openxmlformats.org/officeDocument/2006/relationships/theme" Target="../theme/theme55.xml"/><Relationship Id="rId5" Type="http://schemas.openxmlformats.org/officeDocument/2006/relationships/slideLayout" Target="../slideLayouts/slideLayout284.xml"/><Relationship Id="rId4" Type="http://schemas.openxmlformats.org/officeDocument/2006/relationships/slideLayout" Target="../slideLayouts/slideLayout283.xml"/></Relationships>
</file>

<file path=ppt/slideMasters/_rels/slideMaster56.xml.rels><?xml version="1.0" encoding="UTF-8" standalone="yes"?>
<Relationships xmlns="http://schemas.openxmlformats.org/package/2006/relationships"><Relationship Id="rId3" Type="http://schemas.openxmlformats.org/officeDocument/2006/relationships/slideLayout" Target="../slideLayouts/slideLayout287.xml"/><Relationship Id="rId2" Type="http://schemas.openxmlformats.org/officeDocument/2006/relationships/slideLayout" Target="../slideLayouts/slideLayout286.xml"/><Relationship Id="rId1" Type="http://schemas.openxmlformats.org/officeDocument/2006/relationships/slideLayout" Target="../slideLayouts/slideLayout285.xml"/><Relationship Id="rId5" Type="http://schemas.openxmlformats.org/officeDocument/2006/relationships/image" Target="../media/image36.jpeg"/><Relationship Id="rId4" Type="http://schemas.openxmlformats.org/officeDocument/2006/relationships/theme" Target="../theme/theme56.xml"/></Relationships>
</file>

<file path=ppt/slideMasters/_rels/slideMaster57.xml.rels><?xml version="1.0" encoding="UTF-8" standalone="yes"?>
<Relationships xmlns="http://schemas.openxmlformats.org/package/2006/relationships"><Relationship Id="rId3" Type="http://schemas.openxmlformats.org/officeDocument/2006/relationships/slideLayout" Target="../slideLayouts/slideLayout290.xml"/><Relationship Id="rId2" Type="http://schemas.openxmlformats.org/officeDocument/2006/relationships/slideLayout" Target="../slideLayouts/slideLayout289.xml"/><Relationship Id="rId1" Type="http://schemas.openxmlformats.org/officeDocument/2006/relationships/slideLayout" Target="../slideLayouts/slideLayout288.xml"/><Relationship Id="rId5" Type="http://schemas.openxmlformats.org/officeDocument/2006/relationships/image" Target="../media/image36.jpeg"/><Relationship Id="rId4" Type="http://schemas.openxmlformats.org/officeDocument/2006/relationships/theme" Target="../theme/theme57.xml"/></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298.xml"/><Relationship Id="rId13" Type="http://schemas.openxmlformats.org/officeDocument/2006/relationships/theme" Target="../theme/theme58.xml"/><Relationship Id="rId3" Type="http://schemas.openxmlformats.org/officeDocument/2006/relationships/slideLayout" Target="../slideLayouts/slideLayout293.xml"/><Relationship Id="rId7" Type="http://schemas.openxmlformats.org/officeDocument/2006/relationships/slideLayout" Target="../slideLayouts/slideLayout297.xml"/><Relationship Id="rId12" Type="http://schemas.openxmlformats.org/officeDocument/2006/relationships/slideLayout" Target="../slideLayouts/slideLayout302.xml"/><Relationship Id="rId2" Type="http://schemas.openxmlformats.org/officeDocument/2006/relationships/slideLayout" Target="../slideLayouts/slideLayout292.xml"/><Relationship Id="rId1" Type="http://schemas.openxmlformats.org/officeDocument/2006/relationships/slideLayout" Target="../slideLayouts/slideLayout291.xml"/><Relationship Id="rId6" Type="http://schemas.openxmlformats.org/officeDocument/2006/relationships/slideLayout" Target="../slideLayouts/slideLayout296.xml"/><Relationship Id="rId11" Type="http://schemas.openxmlformats.org/officeDocument/2006/relationships/slideLayout" Target="../slideLayouts/slideLayout301.xml"/><Relationship Id="rId5" Type="http://schemas.openxmlformats.org/officeDocument/2006/relationships/slideLayout" Target="../slideLayouts/slideLayout295.xml"/><Relationship Id="rId15" Type="http://schemas.openxmlformats.org/officeDocument/2006/relationships/image" Target="../media/image37.png"/><Relationship Id="rId10" Type="http://schemas.openxmlformats.org/officeDocument/2006/relationships/slideLayout" Target="../slideLayouts/slideLayout300.xml"/><Relationship Id="rId4" Type="http://schemas.openxmlformats.org/officeDocument/2006/relationships/slideLayout" Target="../slideLayouts/slideLayout294.xml"/><Relationship Id="rId9" Type="http://schemas.openxmlformats.org/officeDocument/2006/relationships/slideLayout" Target="../slideLayouts/slideLayout299.xml"/><Relationship Id="rId14" Type="http://schemas.openxmlformats.org/officeDocument/2006/relationships/image" Target="../media/image33.png"/></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310.xml"/><Relationship Id="rId13" Type="http://schemas.openxmlformats.org/officeDocument/2006/relationships/image" Target="../media/image29.png"/><Relationship Id="rId3" Type="http://schemas.openxmlformats.org/officeDocument/2006/relationships/slideLayout" Target="../slideLayouts/slideLayout305.xml"/><Relationship Id="rId7" Type="http://schemas.openxmlformats.org/officeDocument/2006/relationships/slideLayout" Target="../slideLayouts/slideLayout309.xml"/><Relationship Id="rId12" Type="http://schemas.openxmlformats.org/officeDocument/2006/relationships/theme" Target="../theme/theme59.xml"/><Relationship Id="rId2" Type="http://schemas.openxmlformats.org/officeDocument/2006/relationships/slideLayout" Target="../slideLayouts/slideLayout304.xml"/><Relationship Id="rId1" Type="http://schemas.openxmlformats.org/officeDocument/2006/relationships/slideLayout" Target="../slideLayouts/slideLayout303.xml"/><Relationship Id="rId6" Type="http://schemas.openxmlformats.org/officeDocument/2006/relationships/slideLayout" Target="../slideLayouts/slideLayout308.xml"/><Relationship Id="rId11" Type="http://schemas.openxmlformats.org/officeDocument/2006/relationships/slideLayout" Target="../slideLayouts/slideLayout313.xml"/><Relationship Id="rId5" Type="http://schemas.openxmlformats.org/officeDocument/2006/relationships/slideLayout" Target="../slideLayouts/slideLayout307.xml"/><Relationship Id="rId10" Type="http://schemas.openxmlformats.org/officeDocument/2006/relationships/slideLayout" Target="../slideLayouts/slideLayout312.xml"/><Relationship Id="rId4" Type="http://schemas.openxmlformats.org/officeDocument/2006/relationships/slideLayout" Target="../slideLayouts/slideLayout306.xml"/><Relationship Id="rId9" Type="http://schemas.openxmlformats.org/officeDocument/2006/relationships/slideLayout" Target="../slideLayouts/slideLayout311.xml"/><Relationship Id="rId14" Type="http://schemas.openxmlformats.org/officeDocument/2006/relationships/image" Target="../media/image39.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60.xml"/></Relationships>
</file>

<file path=ppt/slideMasters/_rels/slideMaster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61.xml"/></Relationships>
</file>

<file path=ppt/slideMasters/_rels/slideMaster6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emf"/><Relationship Id="rId2" Type="http://schemas.openxmlformats.org/officeDocument/2006/relationships/theme" Target="../theme/theme62.xml"/><Relationship Id="rId1" Type="http://schemas.openxmlformats.org/officeDocument/2006/relationships/slideLayout" Target="../slideLayouts/slideLayout31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322.xml"/><Relationship Id="rId13" Type="http://schemas.openxmlformats.org/officeDocument/2006/relationships/slideLayout" Target="../slideLayouts/slideLayout327.xml"/><Relationship Id="rId3" Type="http://schemas.openxmlformats.org/officeDocument/2006/relationships/slideLayout" Target="../slideLayouts/slideLayout317.xml"/><Relationship Id="rId7" Type="http://schemas.openxmlformats.org/officeDocument/2006/relationships/slideLayout" Target="../slideLayouts/slideLayout321.xml"/><Relationship Id="rId12" Type="http://schemas.openxmlformats.org/officeDocument/2006/relationships/slideLayout" Target="../slideLayouts/slideLayout326.xml"/><Relationship Id="rId2" Type="http://schemas.openxmlformats.org/officeDocument/2006/relationships/slideLayout" Target="../slideLayouts/slideLayout316.xml"/><Relationship Id="rId16" Type="http://schemas.openxmlformats.org/officeDocument/2006/relationships/image" Target="../media/image32.png"/><Relationship Id="rId1" Type="http://schemas.openxmlformats.org/officeDocument/2006/relationships/slideLayout" Target="../slideLayouts/slideLayout315.xml"/><Relationship Id="rId6" Type="http://schemas.openxmlformats.org/officeDocument/2006/relationships/slideLayout" Target="../slideLayouts/slideLayout320.xml"/><Relationship Id="rId11" Type="http://schemas.openxmlformats.org/officeDocument/2006/relationships/slideLayout" Target="../slideLayouts/slideLayout325.xml"/><Relationship Id="rId5" Type="http://schemas.openxmlformats.org/officeDocument/2006/relationships/slideLayout" Target="../slideLayouts/slideLayout319.xml"/><Relationship Id="rId15" Type="http://schemas.openxmlformats.org/officeDocument/2006/relationships/theme" Target="../theme/theme63.xml"/><Relationship Id="rId10" Type="http://schemas.openxmlformats.org/officeDocument/2006/relationships/slideLayout" Target="../slideLayouts/slideLayout324.xml"/><Relationship Id="rId4" Type="http://schemas.openxmlformats.org/officeDocument/2006/relationships/slideLayout" Target="../slideLayouts/slideLayout318.xml"/><Relationship Id="rId9" Type="http://schemas.openxmlformats.org/officeDocument/2006/relationships/slideLayout" Target="../slideLayouts/slideLayout323.xml"/><Relationship Id="rId14" Type="http://schemas.openxmlformats.org/officeDocument/2006/relationships/slideLayout" Target="../slideLayouts/slideLayout328.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86" y="2627313"/>
            <a:ext cx="919163" cy="2419350"/>
            <a:chOff x="5839" y="2251"/>
            <a:chExt cx="579" cy="2031"/>
          </a:xfrm>
        </p:grpSpPr>
        <p:sp>
          <p:nvSpPr>
            <p:cNvPr id="1038" name="Rectangle 78"/>
            <p:cNvSpPr>
              <a:spLocks noChangeArrowheads="1"/>
            </p:cNvSpPr>
            <p:nvPr/>
          </p:nvSpPr>
          <p:spPr bwMode="auto">
            <a:xfrm>
              <a:off x="5839" y="3104"/>
              <a:ext cx="579" cy="310"/>
            </a:xfrm>
            <a:prstGeom prst="rect">
              <a:avLst/>
            </a:prstGeom>
            <a:solidFill>
              <a:schemeClr val="bg1"/>
            </a:solidFill>
            <a:ln>
              <a:noFill/>
            </a:ln>
            <a:effectLst/>
            <a:extLst>
              <a:ext uri="{91240B29-F687-4F45-9708-019B960494DF}"/>
              <a:ext uri="{AF507438-7753-43E0-B8FC-AC1667EBCBE1}"/>
            </a:extLst>
          </p:spPr>
          <p:txBody>
            <a:bodyPr lIns="91425" tIns="45712" rIns="91425" bIns="45712" anchor="ctr">
              <a:spAutoFit/>
            </a:bodyPr>
            <a:lstStyle/>
            <a:p>
              <a:pPr>
                <a:defRPr/>
              </a:pPr>
              <a:endParaRPr lang="zh-CN" altLang="en-US"/>
            </a:p>
          </p:txBody>
        </p:sp>
        <p:grpSp>
          <p:nvGrpSpPr>
            <p:cNvPr id="1039" name="Group 79"/>
            <p:cNvGrpSpPr>
              <a:grpSpLocks/>
            </p:cNvGrpSpPr>
            <p:nvPr/>
          </p:nvGrpSpPr>
          <p:grpSpPr bwMode="auto">
            <a:xfrm>
              <a:off x="5893" y="2387"/>
              <a:ext cx="466" cy="115"/>
              <a:chOff x="5893" y="2387"/>
              <a:chExt cx="466" cy="115"/>
            </a:xfrm>
          </p:grpSpPr>
          <p:sp>
            <p:nvSpPr>
              <p:cNvPr id="1100" name="Rectangle 80"/>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01" name="Rectangle 81"/>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02" name="Rectangle 82"/>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03" name="Rectangle 83"/>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1040" name="Group 84"/>
            <p:cNvGrpSpPr>
              <a:grpSpLocks/>
            </p:cNvGrpSpPr>
            <p:nvPr/>
          </p:nvGrpSpPr>
          <p:grpSpPr bwMode="auto">
            <a:xfrm>
              <a:off x="5893" y="2523"/>
              <a:ext cx="466" cy="115"/>
              <a:chOff x="5893" y="2523"/>
              <a:chExt cx="466" cy="115"/>
            </a:xfrm>
          </p:grpSpPr>
          <p:sp>
            <p:nvSpPr>
              <p:cNvPr id="1096" name="Rectangle 85"/>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97" name="Rectangle 86"/>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98" name="Rectangle 87"/>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99" name="Rectangle 88"/>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1041" name="Group 89"/>
            <p:cNvGrpSpPr>
              <a:grpSpLocks/>
            </p:cNvGrpSpPr>
            <p:nvPr/>
          </p:nvGrpSpPr>
          <p:grpSpPr bwMode="auto">
            <a:xfrm>
              <a:off x="5893" y="2659"/>
              <a:ext cx="466" cy="115"/>
              <a:chOff x="5893" y="2659"/>
              <a:chExt cx="466" cy="115"/>
            </a:xfrm>
          </p:grpSpPr>
          <p:sp>
            <p:nvSpPr>
              <p:cNvPr id="1092" name="Rectangle 90"/>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93" name="Rectangle 91"/>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94" name="Rectangle 92"/>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95" name="Rectangle 93"/>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1042" name="Group 94"/>
            <p:cNvGrpSpPr>
              <a:grpSpLocks/>
            </p:cNvGrpSpPr>
            <p:nvPr/>
          </p:nvGrpSpPr>
          <p:grpSpPr bwMode="auto">
            <a:xfrm>
              <a:off x="5893" y="2251"/>
              <a:ext cx="466" cy="119"/>
              <a:chOff x="5893" y="2251"/>
              <a:chExt cx="466" cy="119"/>
            </a:xfrm>
          </p:grpSpPr>
          <p:sp>
            <p:nvSpPr>
              <p:cNvPr id="1088" name="Rectangle 95"/>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89" name="Rectangle 96"/>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90" name="Rectangle 97"/>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91" name="Rectangle 98"/>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1043" name="Group 99"/>
            <p:cNvGrpSpPr>
              <a:grpSpLocks/>
            </p:cNvGrpSpPr>
            <p:nvPr/>
          </p:nvGrpSpPr>
          <p:grpSpPr bwMode="auto">
            <a:xfrm>
              <a:off x="5893" y="2886"/>
              <a:ext cx="466" cy="115"/>
              <a:chOff x="5893" y="2886"/>
              <a:chExt cx="466" cy="115"/>
            </a:xfrm>
          </p:grpSpPr>
          <p:sp>
            <p:nvSpPr>
              <p:cNvPr id="1084" name="Rectangle 100"/>
              <p:cNvSpPr>
                <a:spLocks noChangeArrowheads="1"/>
              </p:cNvSpPr>
              <p:nvPr/>
            </p:nvSpPr>
            <p:spPr bwMode="auto">
              <a:xfrm flipV="1">
                <a:off x="6010" y="2885"/>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85" name="Rectangle 101"/>
              <p:cNvSpPr>
                <a:spLocks noChangeArrowheads="1"/>
              </p:cNvSpPr>
              <p:nvPr/>
            </p:nvSpPr>
            <p:spPr bwMode="auto">
              <a:xfrm flipV="1">
                <a:off x="6126" y="2885"/>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86" name="Rectangle 102"/>
              <p:cNvSpPr>
                <a:spLocks noChangeArrowheads="1"/>
              </p:cNvSpPr>
              <p:nvPr/>
            </p:nvSpPr>
            <p:spPr bwMode="auto">
              <a:xfrm flipV="1">
                <a:off x="6242" y="2885"/>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87" name="Rectangle 103"/>
              <p:cNvSpPr>
                <a:spLocks noChangeArrowheads="1"/>
              </p:cNvSpPr>
              <p:nvPr/>
            </p:nvSpPr>
            <p:spPr bwMode="auto">
              <a:xfrm flipV="1">
                <a:off x="5893" y="2885"/>
                <a:ext cx="117" cy="116"/>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1044" name="Group 104"/>
            <p:cNvGrpSpPr>
              <a:grpSpLocks/>
            </p:cNvGrpSpPr>
            <p:nvPr/>
          </p:nvGrpSpPr>
          <p:grpSpPr bwMode="auto">
            <a:xfrm>
              <a:off x="5893" y="3022"/>
              <a:ext cx="466" cy="115"/>
              <a:chOff x="5893" y="3022"/>
              <a:chExt cx="466" cy="115"/>
            </a:xfrm>
          </p:grpSpPr>
          <p:sp>
            <p:nvSpPr>
              <p:cNvPr id="1080" name="Rectangle 105"/>
              <p:cNvSpPr>
                <a:spLocks noChangeArrowheads="1"/>
              </p:cNvSpPr>
              <p:nvPr/>
            </p:nvSpPr>
            <p:spPr bwMode="auto">
              <a:xfrm flipV="1">
                <a:off x="6010" y="3023"/>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81" name="Rectangle 106"/>
              <p:cNvSpPr>
                <a:spLocks noChangeArrowheads="1"/>
              </p:cNvSpPr>
              <p:nvPr/>
            </p:nvSpPr>
            <p:spPr bwMode="auto">
              <a:xfrm flipV="1">
                <a:off x="6126" y="30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82" name="Rectangle 107"/>
              <p:cNvSpPr>
                <a:spLocks noChangeArrowheads="1"/>
              </p:cNvSpPr>
              <p:nvPr/>
            </p:nvSpPr>
            <p:spPr bwMode="auto">
              <a:xfrm flipV="1">
                <a:off x="6242" y="30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83" name="Rectangle 108"/>
              <p:cNvSpPr>
                <a:spLocks noChangeArrowheads="1"/>
              </p:cNvSpPr>
              <p:nvPr/>
            </p:nvSpPr>
            <p:spPr bwMode="auto">
              <a:xfrm flipV="1">
                <a:off x="5893" y="3023"/>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1045" name="Group 109"/>
            <p:cNvGrpSpPr>
              <a:grpSpLocks/>
            </p:cNvGrpSpPr>
            <p:nvPr/>
          </p:nvGrpSpPr>
          <p:grpSpPr bwMode="auto">
            <a:xfrm>
              <a:off x="5893" y="3158"/>
              <a:ext cx="466" cy="115"/>
              <a:chOff x="5893" y="3158"/>
              <a:chExt cx="466" cy="115"/>
            </a:xfrm>
          </p:grpSpPr>
          <p:sp>
            <p:nvSpPr>
              <p:cNvPr id="1076" name="Rectangle 110"/>
              <p:cNvSpPr>
                <a:spLocks noChangeArrowheads="1"/>
              </p:cNvSpPr>
              <p:nvPr/>
            </p:nvSpPr>
            <p:spPr bwMode="auto">
              <a:xfrm flipV="1">
                <a:off x="6010" y="3159"/>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77" name="Rectangle 111"/>
              <p:cNvSpPr>
                <a:spLocks noChangeArrowheads="1"/>
              </p:cNvSpPr>
              <p:nvPr/>
            </p:nvSpPr>
            <p:spPr bwMode="auto">
              <a:xfrm flipV="1">
                <a:off x="6126" y="3159"/>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78" name="Rectangle 112"/>
              <p:cNvSpPr>
                <a:spLocks noChangeArrowheads="1"/>
              </p:cNvSpPr>
              <p:nvPr/>
            </p:nvSpPr>
            <p:spPr bwMode="auto">
              <a:xfrm flipV="1">
                <a:off x="6242" y="3159"/>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79" name="Rectangle 113"/>
              <p:cNvSpPr>
                <a:spLocks noChangeArrowheads="1"/>
              </p:cNvSpPr>
              <p:nvPr/>
            </p:nvSpPr>
            <p:spPr bwMode="auto">
              <a:xfrm flipV="1">
                <a:off x="5893" y="3159"/>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1046" name="Group 114"/>
            <p:cNvGrpSpPr>
              <a:grpSpLocks/>
            </p:cNvGrpSpPr>
            <p:nvPr/>
          </p:nvGrpSpPr>
          <p:grpSpPr bwMode="auto">
            <a:xfrm>
              <a:off x="5893" y="3385"/>
              <a:ext cx="466" cy="115"/>
              <a:chOff x="5893" y="3385"/>
              <a:chExt cx="466" cy="115"/>
            </a:xfrm>
          </p:grpSpPr>
          <p:sp>
            <p:nvSpPr>
              <p:cNvPr id="1072" name="Rectangle 115"/>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73" name="Rectangle 116"/>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74" name="Rectangle 117"/>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75" name="Rectangle 118"/>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1047" name="Group 119"/>
            <p:cNvGrpSpPr>
              <a:grpSpLocks/>
            </p:cNvGrpSpPr>
            <p:nvPr/>
          </p:nvGrpSpPr>
          <p:grpSpPr bwMode="auto">
            <a:xfrm>
              <a:off x="5893" y="3521"/>
              <a:ext cx="466" cy="115"/>
              <a:chOff x="5893" y="3521"/>
              <a:chExt cx="466" cy="115"/>
            </a:xfrm>
          </p:grpSpPr>
          <p:sp>
            <p:nvSpPr>
              <p:cNvPr id="1068" name="Rectangle 120"/>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69" name="Rectangle 121"/>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70" name="Rectangle 122"/>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71" name="Rectangle 123"/>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1048" name="Group 124"/>
            <p:cNvGrpSpPr>
              <a:grpSpLocks/>
            </p:cNvGrpSpPr>
            <p:nvPr/>
          </p:nvGrpSpPr>
          <p:grpSpPr bwMode="auto">
            <a:xfrm>
              <a:off x="5893" y="3657"/>
              <a:ext cx="466" cy="115"/>
              <a:chOff x="5893" y="3657"/>
              <a:chExt cx="466" cy="115"/>
            </a:xfrm>
          </p:grpSpPr>
          <p:sp>
            <p:nvSpPr>
              <p:cNvPr id="1064" name="Rectangle 125"/>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65" name="Rectangle 126"/>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66" name="Rectangle 127"/>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67" name="Rectangle 128"/>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1049" name="Group 129"/>
            <p:cNvGrpSpPr>
              <a:grpSpLocks/>
            </p:cNvGrpSpPr>
            <p:nvPr/>
          </p:nvGrpSpPr>
          <p:grpSpPr bwMode="auto">
            <a:xfrm>
              <a:off x="5893" y="3884"/>
              <a:ext cx="466" cy="115"/>
              <a:chOff x="5893" y="3884"/>
              <a:chExt cx="466" cy="115"/>
            </a:xfrm>
          </p:grpSpPr>
          <p:sp>
            <p:nvSpPr>
              <p:cNvPr id="1060" name="Rectangle 130"/>
              <p:cNvSpPr>
                <a:spLocks noChangeArrowheads="1"/>
              </p:cNvSpPr>
              <p:nvPr/>
            </p:nvSpPr>
            <p:spPr bwMode="auto">
              <a:xfrm flipV="1">
                <a:off x="6010" y="3884"/>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61" name="Rectangle 131"/>
              <p:cNvSpPr>
                <a:spLocks noChangeArrowheads="1"/>
              </p:cNvSpPr>
              <p:nvPr/>
            </p:nvSpPr>
            <p:spPr bwMode="auto">
              <a:xfrm flipV="1">
                <a:off x="6126" y="3884"/>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62" name="Rectangle 132"/>
              <p:cNvSpPr>
                <a:spLocks noChangeArrowheads="1"/>
              </p:cNvSpPr>
              <p:nvPr/>
            </p:nvSpPr>
            <p:spPr bwMode="auto">
              <a:xfrm flipV="1">
                <a:off x="6242" y="3884"/>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63" name="Rectangle 133"/>
              <p:cNvSpPr>
                <a:spLocks noChangeArrowheads="1"/>
              </p:cNvSpPr>
              <p:nvPr/>
            </p:nvSpPr>
            <p:spPr bwMode="auto">
              <a:xfrm flipV="1">
                <a:off x="5893" y="3884"/>
                <a:ext cx="117" cy="116"/>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1050" name="Group 134"/>
            <p:cNvGrpSpPr>
              <a:grpSpLocks/>
            </p:cNvGrpSpPr>
            <p:nvPr/>
          </p:nvGrpSpPr>
          <p:grpSpPr bwMode="auto">
            <a:xfrm>
              <a:off x="5893" y="4026"/>
              <a:ext cx="466" cy="115"/>
              <a:chOff x="5893" y="4026"/>
              <a:chExt cx="466" cy="115"/>
            </a:xfrm>
          </p:grpSpPr>
          <p:sp>
            <p:nvSpPr>
              <p:cNvPr id="1056" name="Rectangle 135"/>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57" name="Rectangle 136"/>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58" name="Rectangle 137"/>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59" name="Rectangle 138"/>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1051" name="Group 139"/>
            <p:cNvGrpSpPr>
              <a:grpSpLocks/>
            </p:cNvGrpSpPr>
            <p:nvPr/>
          </p:nvGrpSpPr>
          <p:grpSpPr bwMode="auto">
            <a:xfrm>
              <a:off x="5893" y="4167"/>
              <a:ext cx="466" cy="115"/>
              <a:chOff x="5893" y="4167"/>
              <a:chExt cx="466" cy="115"/>
            </a:xfrm>
          </p:grpSpPr>
          <p:sp>
            <p:nvSpPr>
              <p:cNvPr id="1052" name="Rectangle 140"/>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53" name="Rectangle 141"/>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54" name="Rectangle 142"/>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55" name="Rectangle 143"/>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sp>
        <p:nvSpPr>
          <p:cNvPr id="1027" name="Rectangle 144"/>
          <p:cNvSpPr>
            <a:spLocks noChangeArrowheads="1"/>
          </p:cNvSpPr>
          <p:nvPr/>
        </p:nvSpPr>
        <p:spPr bwMode="auto">
          <a:xfrm>
            <a:off x="9251983" y="1000139"/>
            <a:ext cx="1192213" cy="1739469"/>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a:lnSpc>
                <a:spcPct val="120000"/>
              </a:lnSpc>
              <a:spcBef>
                <a:spcPct val="20000"/>
              </a:spcBef>
              <a:defRPr/>
            </a:pPr>
            <a:r>
              <a:rPr lang="zh-CN" altLang="en-US" sz="1100" dirty="0">
                <a:solidFill>
                  <a:srgbClr val="FFFFFF"/>
                </a:solidFill>
                <a:latin typeface="Arial" pitchFamily="34" charset="0"/>
                <a:ea typeface="黑体" pitchFamily="49" charset="-122"/>
              </a:rPr>
              <a:t>配色参考方案：</a:t>
            </a:r>
          </a:p>
          <a:p>
            <a:pPr>
              <a:lnSpc>
                <a:spcPct val="120000"/>
              </a:lnSpc>
              <a:spcBef>
                <a:spcPct val="20000"/>
              </a:spcBef>
              <a:defRPr/>
            </a:pPr>
            <a:r>
              <a:rPr lang="zh-CN" altLang="en-US" sz="1100" dirty="0">
                <a:solidFill>
                  <a:srgbClr val="FFFFFF"/>
                </a:solidFill>
                <a:latin typeface="Arial" pitchFamily="34" charset="0"/>
                <a:ea typeface="黑体" pitchFamily="49" charset="-122"/>
              </a:rPr>
              <a:t>建议同一页面内不超过四种颜色，以下是</a:t>
            </a:r>
            <a:r>
              <a:rPr lang="en-US" altLang="zh-CN" sz="1100" dirty="0">
                <a:solidFill>
                  <a:srgbClr val="FFFFFF"/>
                </a:solidFill>
                <a:latin typeface="Arial" pitchFamily="34" charset="0"/>
                <a:ea typeface="黑体" pitchFamily="49" charset="-122"/>
              </a:rPr>
              <a:t>13</a:t>
            </a:r>
            <a:r>
              <a:rPr lang="zh-CN" altLang="en-US" sz="1100" dirty="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8" y="10"/>
            <a:ext cx="1120775" cy="689951"/>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a:lnSpc>
                <a:spcPct val="120000"/>
              </a:lnSpc>
              <a:spcBef>
                <a:spcPct val="20000"/>
              </a:spcBef>
              <a:defRPr/>
            </a:pPr>
            <a:r>
              <a:rPr lang="zh-CN" altLang="en-US" sz="1100" dirty="0">
                <a:solidFill>
                  <a:srgbClr val="FFFFFF"/>
                </a:solidFill>
                <a:latin typeface="Arial" pitchFamily="34" charset="0"/>
                <a:ea typeface="黑体" pitchFamily="49" charset="-122"/>
              </a:rPr>
              <a:t>客户或者合作伙伴的标志放在右上角</a:t>
            </a:r>
            <a:r>
              <a:rPr lang="en-US" altLang="zh-CN" sz="1100" dirty="0">
                <a:solidFill>
                  <a:srgbClr val="FFFFFF"/>
                </a:solidFill>
                <a:latin typeface="Arial" pitchFamily="34" charset="0"/>
                <a:ea typeface="黑体" pitchFamily="49" charset="-122"/>
              </a:rPr>
              <a:t>.</a:t>
            </a:r>
            <a:endParaRPr lang="zh-CN" altLang="en-US" sz="1100" dirty="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print"/>
          <a:srcRect/>
          <a:stretch>
            <a:fillRect/>
          </a:stretch>
        </p:blipFill>
        <p:spPr bwMode="auto">
          <a:xfrm>
            <a:off x="0" y="730250"/>
            <a:ext cx="9144000" cy="2857500"/>
          </a:xfrm>
          <a:prstGeom prst="rect">
            <a:avLst/>
          </a:prstGeom>
          <a:noFill/>
          <a:ln w="9525">
            <a:noFill/>
            <a:miter lim="800000"/>
            <a:headEnd/>
            <a:tailEnd/>
          </a:ln>
        </p:spPr>
      </p:pic>
      <p:sp>
        <p:nvSpPr>
          <p:cNvPr id="303" name="Text Box 7"/>
          <p:cNvSpPr txBox="1">
            <a:spLocks noChangeArrowheads="1"/>
          </p:cNvSpPr>
          <p:nvPr/>
        </p:nvSpPr>
        <p:spPr bwMode="auto">
          <a:xfrm>
            <a:off x="7229483" y="3008331"/>
            <a:ext cx="1269368" cy="245969"/>
          </a:xfrm>
          <a:prstGeom prst="rect">
            <a:avLst/>
          </a:prstGeom>
          <a:noFill/>
          <a:ln>
            <a:noFill/>
          </a:ln>
          <a:extLst>
            <a:ext uri="{909E8E84-426E-40DD-AFC4-6F175D3DCCD1}"/>
            <a:ext uri="{91240B29-F687-4F45-9708-019B960494DF}"/>
          </a:extLst>
        </p:spPr>
        <p:txBody>
          <a:bodyPr wrap="none" lIns="91060" tIns="45541" rIns="91060" bIns="4554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78" y="1557667"/>
            <a:ext cx="5616575" cy="586745"/>
          </a:xfrm>
          <a:prstGeom prst="rect">
            <a:avLst/>
          </a:prstGeom>
          <a:noFill/>
          <a:ln w="9525">
            <a:noFill/>
            <a:miter lim="800000"/>
            <a:headEnd/>
            <a:tailEnd/>
          </a:ln>
        </p:spPr>
        <p:txBody>
          <a:bodyPr vert="horz" wrap="square" lIns="0" tIns="46620" rIns="91060" bIns="4662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755651" y="2301890"/>
            <a:ext cx="5329238" cy="461455"/>
          </a:xfrm>
          <a:prstGeom prst="rect">
            <a:avLst/>
          </a:prstGeom>
          <a:noFill/>
          <a:ln w="9525">
            <a:noFill/>
            <a:miter lim="800000"/>
            <a:headEnd/>
            <a:tailEnd/>
          </a:ln>
        </p:spPr>
        <p:txBody>
          <a:bodyPr vert="horz" wrap="square" lIns="0" tIns="45541" rIns="91060" bIns="45541" numCol="1" anchor="t" anchorCtr="0" compatLnSpc="1">
            <a:prstTxWarp prst="textNoShape">
              <a:avLst/>
            </a:prstTxWarp>
            <a:spAutoFit/>
          </a:bodyPr>
          <a:lstStyle/>
          <a:p>
            <a:pPr lvl="0"/>
            <a:r>
              <a:rPr lang="zh-CN" altLang="en-US" smtClean="0"/>
              <a:t>单击此处编辑母版文本样式</a:t>
            </a:r>
          </a:p>
        </p:txBody>
      </p:sp>
      <p:sp>
        <p:nvSpPr>
          <p:cNvPr id="1033" name="Rectangle 7"/>
          <p:cNvSpPr>
            <a:spLocks noChangeArrowheads="1"/>
          </p:cNvSpPr>
          <p:nvPr/>
        </p:nvSpPr>
        <p:spPr bwMode="auto">
          <a:xfrm>
            <a:off x="-1952600" y="519123"/>
            <a:ext cx="1844675" cy="5522812"/>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algn="r">
              <a:lnSpc>
                <a:spcPct val="125000"/>
              </a:lnSpc>
              <a:spcBef>
                <a:spcPct val="20000"/>
              </a:spcBef>
              <a:defRPr/>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defRPr/>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defRPr/>
            </a:pPr>
            <a:endParaRPr lang="en-US" altLang="zh-CN"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defRPr/>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defRPr/>
            </a:pPr>
            <a:endParaRPr lang="en-US" altLang="zh-CN"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56" y="357194"/>
            <a:ext cx="1465263" cy="219291"/>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p>
            <a:pPr defTabSz="780971" eaLnBrk="0" hangingPunct="0">
              <a:defRPr/>
            </a:pPr>
            <a:r>
              <a:rPr lang="en-US" altLang="zh-CN" sz="1400" b="1" dirty="0">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1" y="360368"/>
            <a:ext cx="2133600" cy="219291"/>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2" name="Picture 6" descr="Logo"/>
          <p:cNvPicPr>
            <a:picLocks noChangeAspect="1" noChangeArrowheads="1"/>
          </p:cNvPicPr>
          <p:nvPr/>
        </p:nvPicPr>
        <p:blipFill>
          <a:blip r:embed="rId3" cstate="print"/>
          <a:srcRect/>
          <a:stretch>
            <a:fillRect/>
          </a:stretch>
        </p:blipFill>
        <p:spPr bwMode="auto">
          <a:xfrm>
            <a:off x="7669245" y="4264027"/>
            <a:ext cx="706437" cy="528638"/>
          </a:xfrm>
          <a:prstGeom prst="rect">
            <a:avLst/>
          </a:prstGeom>
          <a:noFill/>
          <a:ln w="9525">
            <a:noFill/>
            <a:miter lim="800000"/>
            <a:headEnd/>
            <a:tailEnd/>
          </a:ln>
        </p:spPr>
      </p:pic>
      <p:sp>
        <p:nvSpPr>
          <p:cNvPr id="81" name="Text Box 5"/>
          <p:cNvSpPr txBox="1">
            <a:spLocks noChangeArrowheads="1"/>
          </p:cNvSpPr>
          <p:nvPr/>
        </p:nvSpPr>
        <p:spPr bwMode="auto">
          <a:xfrm>
            <a:off x="755652" y="4665665"/>
            <a:ext cx="3005794" cy="219291"/>
          </a:xfrm>
          <a:prstGeom prst="rect">
            <a:avLst/>
          </a:prstGeom>
          <a:noFill/>
          <a:ln>
            <a:noFill/>
          </a:ln>
          <a:extLst>
            <a:ext uri="{909E8E84-426E-40DD-AFC4-6F175D3DCCD1}"/>
            <a:ext uri="{91240B29-F687-4F45-9708-019B960494DF}"/>
          </a:extLst>
        </p:spPr>
        <p:txBody>
          <a:bodyPr wrap="none" lIns="0" tIns="0" rIns="9106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a:ea typeface="黑体" pitchFamily="49" charset="-122"/>
          <a:cs typeface="宋体" charset="-122"/>
        </a:defRPr>
      </a:lvl5pPr>
      <a:lvl6pPr marL="4553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06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59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122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0156" indent="-340156"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38839" indent="-283199"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37523" indent="-226239" algn="l" rtl="0" eaLnBrk="1" fontAlgn="base" hangingPunct="1">
        <a:spcBef>
          <a:spcPct val="20000"/>
        </a:spcBef>
        <a:spcAft>
          <a:spcPct val="0"/>
        </a:spcAft>
        <a:buFont typeface="FrutigerNext LT Medium"/>
        <a:buChar char="»"/>
        <a:defRPr>
          <a:solidFill>
            <a:schemeClr val="tx1"/>
          </a:solidFill>
          <a:latin typeface="+mn-lt"/>
          <a:ea typeface="+mn-ea"/>
          <a:cs typeface="+mn-cs"/>
        </a:defRPr>
      </a:lvl3pPr>
      <a:lvl4pPr marL="1593171" indent="-226239" algn="l" rtl="0" eaLnBrk="1" fontAlgn="base" hangingPunct="1">
        <a:spcBef>
          <a:spcPct val="20000"/>
        </a:spcBef>
        <a:spcAft>
          <a:spcPct val="0"/>
        </a:spcAft>
        <a:buChar char="–"/>
        <a:defRPr sz="1600">
          <a:solidFill>
            <a:schemeClr val="tx1"/>
          </a:solidFill>
          <a:latin typeface="+mn-lt"/>
          <a:ea typeface="+mn-ea"/>
          <a:cs typeface="+mn-cs"/>
        </a:defRPr>
      </a:lvl4pPr>
      <a:lvl5pPr marL="2048814" indent="-226239"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04181"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59488"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4796"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0099"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0616" rtl="0" eaLnBrk="1" latinLnBrk="0" hangingPunct="1">
        <a:defRPr sz="1800" kern="1200">
          <a:solidFill>
            <a:schemeClr val="tx1"/>
          </a:solidFill>
          <a:latin typeface="+mn-lt"/>
          <a:ea typeface="+mn-ea"/>
          <a:cs typeface="+mn-cs"/>
        </a:defRPr>
      </a:lvl1pPr>
      <a:lvl2pPr marL="455309" algn="l" defTabSz="910616" rtl="0" eaLnBrk="1" latinLnBrk="0" hangingPunct="1">
        <a:defRPr sz="1800" kern="1200">
          <a:solidFill>
            <a:schemeClr val="tx1"/>
          </a:solidFill>
          <a:latin typeface="+mn-lt"/>
          <a:ea typeface="+mn-ea"/>
          <a:cs typeface="+mn-cs"/>
        </a:defRPr>
      </a:lvl2pPr>
      <a:lvl3pPr marL="910616" algn="l" defTabSz="910616" rtl="0" eaLnBrk="1" latinLnBrk="0" hangingPunct="1">
        <a:defRPr sz="1800" kern="1200">
          <a:solidFill>
            <a:schemeClr val="tx1"/>
          </a:solidFill>
          <a:latin typeface="+mn-lt"/>
          <a:ea typeface="+mn-ea"/>
          <a:cs typeface="+mn-cs"/>
        </a:defRPr>
      </a:lvl3pPr>
      <a:lvl4pPr marL="1365918" algn="l" defTabSz="910616" rtl="0" eaLnBrk="1" latinLnBrk="0" hangingPunct="1">
        <a:defRPr sz="1800" kern="1200">
          <a:solidFill>
            <a:schemeClr val="tx1"/>
          </a:solidFill>
          <a:latin typeface="+mn-lt"/>
          <a:ea typeface="+mn-ea"/>
          <a:cs typeface="+mn-cs"/>
        </a:defRPr>
      </a:lvl4pPr>
      <a:lvl5pPr marL="1821226" algn="l" defTabSz="910616" rtl="0" eaLnBrk="1" latinLnBrk="0" hangingPunct="1">
        <a:defRPr sz="1800" kern="1200">
          <a:solidFill>
            <a:schemeClr val="tx1"/>
          </a:solidFill>
          <a:latin typeface="+mn-lt"/>
          <a:ea typeface="+mn-ea"/>
          <a:cs typeface="+mn-cs"/>
        </a:defRPr>
      </a:lvl5pPr>
      <a:lvl6pPr marL="2276529" algn="l" defTabSz="910616" rtl="0" eaLnBrk="1" latinLnBrk="0" hangingPunct="1">
        <a:defRPr sz="1800" kern="1200">
          <a:solidFill>
            <a:schemeClr val="tx1"/>
          </a:solidFill>
          <a:latin typeface="+mn-lt"/>
          <a:ea typeface="+mn-ea"/>
          <a:cs typeface="+mn-cs"/>
        </a:defRPr>
      </a:lvl6pPr>
      <a:lvl7pPr marL="2731835" algn="l" defTabSz="910616" rtl="0" eaLnBrk="1" latinLnBrk="0" hangingPunct="1">
        <a:defRPr sz="1800" kern="1200">
          <a:solidFill>
            <a:schemeClr val="tx1"/>
          </a:solidFill>
          <a:latin typeface="+mn-lt"/>
          <a:ea typeface="+mn-ea"/>
          <a:cs typeface="+mn-cs"/>
        </a:defRPr>
      </a:lvl7pPr>
      <a:lvl8pPr marL="3187143" algn="l" defTabSz="910616" rtl="0" eaLnBrk="1" latinLnBrk="0" hangingPunct="1">
        <a:defRPr sz="1800" kern="1200">
          <a:solidFill>
            <a:schemeClr val="tx1"/>
          </a:solidFill>
          <a:latin typeface="+mn-lt"/>
          <a:ea typeface="+mn-ea"/>
          <a:cs typeface="+mn-cs"/>
        </a:defRPr>
      </a:lvl8pPr>
      <a:lvl9pPr marL="3642449" algn="l" defTabSz="910616"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92" descr="内页元素3-1"/>
          <p:cNvPicPr>
            <a:picLocks noChangeAspect="1" noChangeArrowheads="1"/>
          </p:cNvPicPr>
          <p:nvPr/>
        </p:nvPicPr>
        <p:blipFill>
          <a:blip r:embed="rId4" cstate="print"/>
          <a:srcRect/>
          <a:stretch>
            <a:fillRect/>
          </a:stretch>
        </p:blipFill>
        <p:spPr bwMode="auto">
          <a:xfrm>
            <a:off x="10" y="22"/>
            <a:ext cx="9142413" cy="4868863"/>
          </a:xfrm>
          <a:prstGeom prst="rect">
            <a:avLst/>
          </a:prstGeom>
          <a:noFill/>
          <a:ln w="9525">
            <a:noFill/>
            <a:miter lim="800000"/>
            <a:headEnd/>
            <a:tailEnd/>
          </a:ln>
        </p:spPr>
      </p:pic>
      <p:sp>
        <p:nvSpPr>
          <p:cNvPr id="28865" name="Text Box 193"/>
          <p:cNvSpPr txBox="1">
            <a:spLocks noChangeArrowheads="1"/>
          </p:cNvSpPr>
          <p:nvPr/>
        </p:nvSpPr>
        <p:spPr bwMode="auto">
          <a:xfrm>
            <a:off x="652464" y="4849827"/>
            <a:ext cx="1660138" cy="197536"/>
          </a:xfrm>
          <a:prstGeom prst="rect">
            <a:avLst/>
          </a:prstGeom>
          <a:noFill/>
          <a:ln w="9525">
            <a:noFill/>
            <a:miter lim="800000"/>
            <a:headEnd/>
            <a:tailEnd/>
          </a:ln>
        </p:spPr>
        <p:txBody>
          <a:bodyPr wrap="none" lIns="58343" tIns="29184" rIns="58343" bIns="29184">
            <a:spAutoFit/>
          </a:bodyPr>
          <a:lstStyle/>
          <a:p>
            <a:pPr defTabSz="585125" eaLnBrk="0" hangingPunct="0">
              <a:defRPr/>
            </a:pPr>
            <a:r>
              <a:rPr lang="en-US" altLang="zh-CN" sz="900" dirty="0">
                <a:solidFill>
                  <a:srgbClr val="000000"/>
                </a:solidFill>
                <a:latin typeface="FrutigerNext LT Bold" pitchFamily="20" charset="0"/>
                <a:ea typeface="MS PGothic" pitchFamily="34" charset="-128"/>
              </a:rPr>
              <a:t>HISILICON SEMICONDUCTOR</a:t>
            </a:r>
          </a:p>
        </p:txBody>
      </p:sp>
      <p:sp>
        <p:nvSpPr>
          <p:cNvPr id="28866" name="Rectangle 194"/>
          <p:cNvSpPr>
            <a:spLocks noGrp="1" noChangeArrowheads="1"/>
          </p:cNvSpPr>
          <p:nvPr>
            <p:ph type="dt" sz="half" idx="2"/>
          </p:nvPr>
        </p:nvSpPr>
        <p:spPr bwMode="auto">
          <a:xfrm>
            <a:off x="5930932" y="4800601"/>
            <a:ext cx="1057275" cy="825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700" b="0">
                <a:solidFill>
                  <a:srgbClr val="000000"/>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AAA45601-94FB-4278-AA78-252647045959}" type="slidenum">
              <a:rPr lang="de-DE" altLang="zh-CN"/>
              <a:pPr>
                <a:defRPr/>
              </a:pPr>
              <a:t>‹#›</a:t>
            </a:fld>
            <a:endParaRPr lang="en-GB" altLang="zh-CN"/>
          </a:p>
        </p:txBody>
      </p:sp>
      <p:grpSp>
        <p:nvGrpSpPr>
          <p:cNvPr id="10245" name="Group 195"/>
          <p:cNvGrpSpPr>
            <a:grpSpLocks/>
          </p:cNvGrpSpPr>
          <p:nvPr/>
        </p:nvGrpSpPr>
        <p:grpSpPr bwMode="auto">
          <a:xfrm>
            <a:off x="0" y="4660900"/>
            <a:ext cx="9144000" cy="476250"/>
            <a:chOff x="0" y="3920"/>
            <a:chExt cx="7682" cy="400"/>
          </a:xfrm>
        </p:grpSpPr>
        <p:pic>
          <p:nvPicPr>
            <p:cNvPr id="10300" name="Picture 196" descr="图片1"/>
            <p:cNvPicPr>
              <a:picLocks noChangeAspect="1" noChangeArrowheads="1"/>
            </p:cNvPicPr>
            <p:nvPr/>
          </p:nvPicPr>
          <p:blipFill>
            <a:blip r:embed="rId5" cstate="print"/>
            <a:srcRect/>
            <a:stretch>
              <a:fillRect/>
            </a:stretch>
          </p:blipFill>
          <p:spPr bwMode="auto">
            <a:xfrm>
              <a:off x="0" y="3920"/>
              <a:ext cx="5760" cy="400"/>
            </a:xfrm>
            <a:prstGeom prst="rect">
              <a:avLst/>
            </a:prstGeom>
            <a:noFill/>
            <a:ln w="9525">
              <a:noFill/>
              <a:miter lim="800000"/>
              <a:headEnd/>
              <a:tailEnd/>
            </a:ln>
          </p:spPr>
        </p:pic>
        <p:pic>
          <p:nvPicPr>
            <p:cNvPr id="10301" name="Picture 197" descr="图片1"/>
            <p:cNvPicPr>
              <a:picLocks noChangeAspect="1" noChangeArrowheads="1"/>
            </p:cNvPicPr>
            <p:nvPr/>
          </p:nvPicPr>
          <p:blipFill>
            <a:blip r:embed="rId5" cstate="print"/>
            <a:srcRect/>
            <a:stretch>
              <a:fillRect/>
            </a:stretch>
          </p:blipFill>
          <p:spPr bwMode="auto">
            <a:xfrm>
              <a:off x="1539" y="3920"/>
              <a:ext cx="5760" cy="400"/>
            </a:xfrm>
            <a:prstGeom prst="rect">
              <a:avLst/>
            </a:prstGeom>
            <a:noFill/>
            <a:ln w="9525">
              <a:noFill/>
              <a:miter lim="800000"/>
              <a:headEnd/>
              <a:tailEnd/>
            </a:ln>
          </p:spPr>
        </p:pic>
        <p:pic>
          <p:nvPicPr>
            <p:cNvPr id="10302" name="Picture 198" descr="图片1"/>
            <p:cNvPicPr>
              <a:picLocks noChangeAspect="1" noChangeArrowheads="1"/>
            </p:cNvPicPr>
            <p:nvPr/>
          </p:nvPicPr>
          <p:blipFill>
            <a:blip r:embed="rId6" cstate="print"/>
            <a:srcRect/>
            <a:stretch>
              <a:fillRect/>
            </a:stretch>
          </p:blipFill>
          <p:spPr bwMode="auto">
            <a:xfrm rot="10800000">
              <a:off x="6619" y="3920"/>
              <a:ext cx="1063" cy="400"/>
            </a:xfrm>
            <a:prstGeom prst="rect">
              <a:avLst/>
            </a:prstGeom>
            <a:noFill/>
            <a:ln w="9525">
              <a:noFill/>
              <a:miter lim="800000"/>
              <a:headEnd/>
              <a:tailEnd/>
            </a:ln>
          </p:spPr>
        </p:pic>
      </p:grpSp>
      <p:sp>
        <p:nvSpPr>
          <p:cNvPr id="28871" name="Text Box 199"/>
          <p:cNvSpPr txBox="1">
            <a:spLocks noChangeArrowheads="1"/>
          </p:cNvSpPr>
          <p:nvPr/>
        </p:nvSpPr>
        <p:spPr bwMode="auto">
          <a:xfrm>
            <a:off x="652485" y="4841889"/>
            <a:ext cx="2099361" cy="197536"/>
          </a:xfrm>
          <a:prstGeom prst="rect">
            <a:avLst/>
          </a:prstGeom>
          <a:noFill/>
          <a:ln w="9525">
            <a:noFill/>
            <a:miter lim="800000"/>
            <a:headEnd/>
            <a:tailEnd/>
          </a:ln>
        </p:spPr>
        <p:txBody>
          <a:bodyPr wrap="none" lIns="58343" tIns="29184" rIns="58343" bIns="29184">
            <a:spAutoFit/>
          </a:bodyPr>
          <a:lstStyle/>
          <a:p>
            <a:pPr defTabSz="585125" eaLnBrk="0" hangingPunct="0">
              <a:defRPr/>
            </a:pPr>
            <a:r>
              <a:rPr lang="en-US" altLang="zh-CN" sz="900" b="1" dirty="0">
                <a:solidFill>
                  <a:srgbClr val="000000"/>
                </a:solidFill>
                <a:latin typeface="Arial" charset="0"/>
                <a:ea typeface="MS PGothic" pitchFamily="34" charset="-128"/>
              </a:rPr>
              <a:t>HUAWEI TECHNOLOGIES CO., LTD.</a:t>
            </a:r>
          </a:p>
        </p:txBody>
      </p:sp>
      <p:sp>
        <p:nvSpPr>
          <p:cNvPr id="28872" name="Rectangle 200"/>
          <p:cNvSpPr>
            <a:spLocks noChangeArrowheads="1"/>
          </p:cNvSpPr>
          <p:nvPr/>
        </p:nvSpPr>
        <p:spPr bwMode="auto">
          <a:xfrm>
            <a:off x="5930932" y="4795840"/>
            <a:ext cx="1057275" cy="825500"/>
          </a:xfrm>
          <a:prstGeom prst="rect">
            <a:avLst/>
          </a:prstGeom>
          <a:noFill/>
          <a:ln w="9525">
            <a:noFill/>
            <a:miter lim="800000"/>
            <a:headEnd/>
            <a:tailEnd/>
          </a:ln>
          <a:effectLst/>
        </p:spPr>
        <p:txBody>
          <a:bodyPr lIns="0" tIns="0" rIns="0" bIns="0"/>
          <a:lstStyle/>
          <a:p>
            <a:pPr defTabSz="585125" eaLnBrk="0" hangingPunct="0">
              <a:lnSpc>
                <a:spcPct val="85000"/>
              </a:lnSpc>
              <a:defRPr/>
            </a:pPr>
            <a:endParaRPr lang="de-DE" altLang="zh-CN" sz="700" dirty="0">
              <a:solidFill>
                <a:srgbClr val="000000"/>
              </a:solidFill>
              <a:latin typeface="Arial" charset="0"/>
              <a:ea typeface="ＭＳ Ｐゴシック" pitchFamily="34" charset="-128"/>
            </a:endParaRPr>
          </a:p>
          <a:p>
            <a:pPr defTabSz="585125" eaLnBrk="0" hangingPunct="0">
              <a:lnSpc>
                <a:spcPct val="85000"/>
              </a:lnSpc>
              <a:defRPr/>
            </a:pPr>
            <a:r>
              <a:rPr lang="de-DE" altLang="zh-CN" sz="700" dirty="0">
                <a:solidFill>
                  <a:srgbClr val="000000"/>
                </a:solidFill>
                <a:latin typeface="Arial" charset="0"/>
                <a:ea typeface="ＭＳ Ｐゴシック" pitchFamily="34" charset="-128"/>
              </a:rPr>
              <a:t>Page </a:t>
            </a:r>
            <a:fld id="{BC696494-E8DF-437F-8B30-7557B133529E}" type="slidenum">
              <a:rPr lang="de-DE" altLang="zh-CN" sz="700">
                <a:solidFill>
                  <a:srgbClr val="000000"/>
                </a:solidFill>
                <a:latin typeface="Arial" charset="0"/>
                <a:ea typeface="ＭＳ Ｐゴシック" pitchFamily="34" charset="-128"/>
              </a:rPr>
              <a:pPr defTabSz="585125" eaLnBrk="0" hangingPunct="0">
                <a:lnSpc>
                  <a:spcPct val="85000"/>
                </a:lnSpc>
                <a:defRPr/>
              </a:pPr>
              <a:t>‹#›</a:t>
            </a:fld>
            <a:endParaRPr lang="en-GB" altLang="zh-CN" sz="700" dirty="0">
              <a:solidFill>
                <a:srgbClr val="000000"/>
              </a:solidFill>
              <a:latin typeface="Arial" charset="0"/>
              <a:ea typeface="ＭＳ Ｐゴシック" pitchFamily="34" charset="-128"/>
            </a:endParaRPr>
          </a:p>
        </p:txBody>
      </p:sp>
      <p:pic>
        <p:nvPicPr>
          <p:cNvPr id="10248" name="Picture 201" descr="图片3副本"/>
          <p:cNvPicPr>
            <a:picLocks noChangeAspect="1" noChangeArrowheads="1"/>
          </p:cNvPicPr>
          <p:nvPr/>
        </p:nvPicPr>
        <p:blipFill>
          <a:blip r:embed="rId7" cstate="print"/>
          <a:srcRect/>
          <a:stretch>
            <a:fillRect/>
          </a:stretch>
        </p:blipFill>
        <p:spPr bwMode="auto">
          <a:xfrm>
            <a:off x="7634289" y="4789493"/>
            <a:ext cx="971550" cy="230187"/>
          </a:xfrm>
          <a:prstGeom prst="rect">
            <a:avLst/>
          </a:prstGeom>
          <a:noFill/>
          <a:ln w="9525">
            <a:noFill/>
            <a:miter lim="800000"/>
            <a:headEnd/>
            <a:tailEnd/>
          </a:ln>
        </p:spPr>
      </p:pic>
      <p:sp>
        <p:nvSpPr>
          <p:cNvPr id="10249" name="Rectangle 202"/>
          <p:cNvSpPr>
            <a:spLocks noGrp="1" noChangeArrowheads="1"/>
          </p:cNvSpPr>
          <p:nvPr>
            <p:ph type="title"/>
          </p:nvPr>
        </p:nvSpPr>
        <p:spPr bwMode="auto">
          <a:xfrm>
            <a:off x="585788" y="206375"/>
            <a:ext cx="8229600" cy="857250"/>
          </a:xfrm>
          <a:prstGeom prst="rect">
            <a:avLst/>
          </a:prstGeom>
          <a:noFill/>
          <a:ln w="9525" algn="ctr">
            <a:noFill/>
            <a:miter lim="800000"/>
            <a:headEnd/>
            <a:tailEnd/>
          </a:ln>
        </p:spPr>
        <p:txBody>
          <a:bodyPr vert="horz" wrap="square" lIns="68113" tIns="34040" rIns="68113" bIns="34040" numCol="1" anchor="ctr" anchorCtr="0" compatLnSpc="1">
            <a:prstTxWarp prst="textNoShape">
              <a:avLst/>
            </a:prstTxWarp>
          </a:bodyPr>
          <a:lstStyle/>
          <a:p>
            <a:pPr lvl="0"/>
            <a:r>
              <a:rPr lang="zh-CN" altLang="en-US" smtClean="0"/>
              <a:t>单击此处编辑母版标题样式</a:t>
            </a:r>
          </a:p>
        </p:txBody>
      </p:sp>
      <p:sp>
        <p:nvSpPr>
          <p:cNvPr id="10250" name="Rectangle 203"/>
          <p:cNvSpPr>
            <a:spLocks noGrp="1" noChangeArrowheads="1"/>
          </p:cNvSpPr>
          <p:nvPr>
            <p:ph type="body" idx="1"/>
          </p:nvPr>
        </p:nvSpPr>
        <p:spPr bwMode="auto">
          <a:xfrm>
            <a:off x="585788" y="1200172"/>
            <a:ext cx="8229600" cy="3394075"/>
          </a:xfrm>
          <a:prstGeom prst="rect">
            <a:avLst/>
          </a:prstGeom>
          <a:noFill/>
          <a:ln w="9525" algn="ctr">
            <a:noFill/>
            <a:miter lim="800000"/>
            <a:headEnd/>
            <a:tailEnd/>
          </a:ln>
        </p:spPr>
        <p:txBody>
          <a:bodyPr vert="horz" wrap="square" lIns="68113" tIns="34040" rIns="68113" bIns="3404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876" name="Rectangle 204"/>
          <p:cNvSpPr>
            <a:spLocks noChangeArrowheads="1"/>
          </p:cNvSpPr>
          <p:nvPr/>
        </p:nvSpPr>
        <p:spPr bwMode="auto">
          <a:xfrm>
            <a:off x="-1843088" y="396899"/>
            <a:ext cx="1843088" cy="3978275"/>
          </a:xfrm>
          <a:prstGeom prst="rect">
            <a:avLst/>
          </a:prstGeom>
          <a:noFill/>
          <a:ln w="9525">
            <a:noFill/>
            <a:miter lim="800000"/>
            <a:headEnd/>
            <a:tailEnd/>
          </a:ln>
          <a:effectLst/>
        </p:spPr>
        <p:txBody>
          <a:bodyPr lIns="65392" tIns="32689" rIns="65392" bIns="32689"/>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28877" name="Rectangle 205"/>
          <p:cNvSpPr>
            <a:spLocks noChangeArrowheads="1"/>
          </p:cNvSpPr>
          <p:nvPr/>
        </p:nvSpPr>
        <p:spPr bwMode="auto">
          <a:xfrm>
            <a:off x="9269413" y="4081938"/>
            <a:ext cx="919162" cy="241991"/>
          </a:xfrm>
          <a:prstGeom prst="rect">
            <a:avLst/>
          </a:prstGeom>
          <a:solidFill>
            <a:srgbClr val="F8F8F8"/>
          </a:solidFill>
          <a:ln w="9525" algn="ctr">
            <a:noFill/>
            <a:miter lim="800000"/>
            <a:headEnd/>
            <a:tailEnd/>
          </a:ln>
          <a:effectLst/>
        </p:spPr>
        <p:txBody>
          <a:bodyPr lIns="68101" tIns="34034" rIns="68101" bIns="34034" anchor="ctr">
            <a:spAutoFit/>
          </a:bodyPr>
          <a:lstStyle/>
          <a:p>
            <a:pPr algn="ctr" defTabSz="653817"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10253" name="Group 206"/>
          <p:cNvGrpSpPr>
            <a:grpSpLocks/>
          </p:cNvGrpSpPr>
          <p:nvPr/>
        </p:nvGrpSpPr>
        <p:grpSpPr bwMode="auto">
          <a:xfrm>
            <a:off x="9351963" y="3957638"/>
            <a:ext cx="741362" cy="138112"/>
            <a:chOff x="6657" y="3492"/>
            <a:chExt cx="527" cy="121"/>
          </a:xfrm>
        </p:grpSpPr>
        <p:sp>
          <p:nvSpPr>
            <p:cNvPr id="28879" name="Rectangle 20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0" name="Rectangle 208"/>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1" name="Rectangle 20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2" name="Rectangle 21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0254" name="Group 211"/>
          <p:cNvGrpSpPr>
            <a:grpSpLocks/>
          </p:cNvGrpSpPr>
          <p:nvPr/>
        </p:nvGrpSpPr>
        <p:grpSpPr bwMode="auto">
          <a:xfrm>
            <a:off x="9351963" y="4651404"/>
            <a:ext cx="741362" cy="138113"/>
            <a:chOff x="6657" y="4103"/>
            <a:chExt cx="527" cy="121"/>
          </a:xfrm>
        </p:grpSpPr>
        <p:sp>
          <p:nvSpPr>
            <p:cNvPr id="28884" name="Rectangle 21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5" name="Rectangle 213"/>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6" name="Rectangle 21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7" name="Rectangle 21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0255" name="Group 216"/>
          <p:cNvGrpSpPr>
            <a:grpSpLocks/>
          </p:cNvGrpSpPr>
          <p:nvPr/>
        </p:nvGrpSpPr>
        <p:grpSpPr bwMode="auto">
          <a:xfrm>
            <a:off x="9351963" y="4837142"/>
            <a:ext cx="741362" cy="136525"/>
            <a:chOff x="6657" y="4266"/>
            <a:chExt cx="527" cy="121"/>
          </a:xfrm>
        </p:grpSpPr>
        <p:sp>
          <p:nvSpPr>
            <p:cNvPr id="28889" name="Rectangle 21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0" name="Rectangle 218"/>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1" name="Rectangle 21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2" name="Rectangle 22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0256" name="Group 221"/>
          <p:cNvGrpSpPr>
            <a:grpSpLocks/>
          </p:cNvGrpSpPr>
          <p:nvPr/>
        </p:nvGrpSpPr>
        <p:grpSpPr bwMode="auto">
          <a:xfrm>
            <a:off x="9351963" y="4144992"/>
            <a:ext cx="741362" cy="136525"/>
            <a:chOff x="6657" y="3656"/>
            <a:chExt cx="527" cy="121"/>
          </a:xfrm>
        </p:grpSpPr>
        <p:sp>
          <p:nvSpPr>
            <p:cNvPr id="28894" name="Rectangle 22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5" name="Rectangle 22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6" name="Rectangle 224"/>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7" name="Rectangle 22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0257" name="Group 226"/>
          <p:cNvGrpSpPr>
            <a:grpSpLocks/>
          </p:cNvGrpSpPr>
          <p:nvPr/>
        </p:nvGrpSpPr>
        <p:grpSpPr bwMode="auto">
          <a:xfrm>
            <a:off x="9351963" y="4467254"/>
            <a:ext cx="741362" cy="136525"/>
            <a:chOff x="6657" y="3941"/>
            <a:chExt cx="527" cy="121"/>
          </a:xfrm>
        </p:grpSpPr>
        <p:sp>
          <p:nvSpPr>
            <p:cNvPr id="28899" name="Rectangle 22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0" name="Rectangle 228"/>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1" name="Rectangle 22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2" name="Rectangle 23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0258" name="Group 231"/>
          <p:cNvGrpSpPr>
            <a:grpSpLocks/>
          </p:cNvGrpSpPr>
          <p:nvPr/>
        </p:nvGrpSpPr>
        <p:grpSpPr bwMode="auto">
          <a:xfrm>
            <a:off x="9351963" y="5022879"/>
            <a:ext cx="741362" cy="136525"/>
            <a:chOff x="6657" y="4430"/>
            <a:chExt cx="527" cy="121"/>
          </a:xfrm>
        </p:grpSpPr>
        <p:sp>
          <p:nvSpPr>
            <p:cNvPr id="28904" name="Rectangle 23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5" name="Rectangle 233"/>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6" name="Rectangle 23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7" name="Rectangle 23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0259" name="Group 236"/>
          <p:cNvGrpSpPr>
            <a:grpSpLocks/>
          </p:cNvGrpSpPr>
          <p:nvPr/>
        </p:nvGrpSpPr>
        <p:grpSpPr bwMode="auto">
          <a:xfrm>
            <a:off x="9351963" y="3773490"/>
            <a:ext cx="741362" cy="138112"/>
            <a:chOff x="6657" y="3329"/>
            <a:chExt cx="527" cy="122"/>
          </a:xfrm>
        </p:grpSpPr>
        <p:sp>
          <p:nvSpPr>
            <p:cNvPr id="28909" name="Rectangle 23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0" name="Rectangle 238"/>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1" name="Rectangle 23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2" name="Rectangle 24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0260" name="Group 241"/>
          <p:cNvGrpSpPr>
            <a:grpSpLocks/>
          </p:cNvGrpSpPr>
          <p:nvPr/>
        </p:nvGrpSpPr>
        <p:grpSpPr bwMode="auto">
          <a:xfrm>
            <a:off x="9351963" y="3449667"/>
            <a:ext cx="741362" cy="136525"/>
            <a:chOff x="6657" y="3043"/>
            <a:chExt cx="527" cy="121"/>
          </a:xfrm>
        </p:grpSpPr>
        <p:sp>
          <p:nvSpPr>
            <p:cNvPr id="28914" name="Rectangle 242"/>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5" name="Rectangle 24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6" name="Rectangle 24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7" name="Rectangle 24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0261" name="Group 246"/>
          <p:cNvGrpSpPr>
            <a:grpSpLocks/>
          </p:cNvGrpSpPr>
          <p:nvPr/>
        </p:nvGrpSpPr>
        <p:grpSpPr bwMode="auto">
          <a:xfrm>
            <a:off x="9351963" y="3265488"/>
            <a:ext cx="741362" cy="138112"/>
            <a:chOff x="6657" y="2881"/>
            <a:chExt cx="527" cy="121"/>
          </a:xfrm>
        </p:grpSpPr>
        <p:sp>
          <p:nvSpPr>
            <p:cNvPr id="28919" name="Rectangle 247"/>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0" name="Rectangle 24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1" name="Rectangle 24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2" name="Rectangle 25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sp>
        <p:nvSpPr>
          <p:cNvPr id="28923" name="Rectangle 251"/>
          <p:cNvSpPr>
            <a:spLocks noChangeArrowheads="1"/>
          </p:cNvSpPr>
          <p:nvPr/>
        </p:nvSpPr>
        <p:spPr bwMode="auto">
          <a:xfrm>
            <a:off x="9199572" y="1697039"/>
            <a:ext cx="1050925" cy="1990725"/>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28924" name="Rectangle 252"/>
          <p:cNvSpPr>
            <a:spLocks noChangeArrowheads="1"/>
          </p:cNvSpPr>
          <p:nvPr/>
        </p:nvSpPr>
        <p:spPr bwMode="auto">
          <a:xfrm>
            <a:off x="9199572" y="-46027"/>
            <a:ext cx="1050925" cy="628651"/>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109" r:id="rId1"/>
    <p:sldLayoutId id="2147484110" r:id="rId2"/>
  </p:sldLayoutIdLst>
  <p:hf sldNum="0" hdr="0" ftr="0"/>
  <p:txStyles>
    <p:titleStyle>
      <a:lvl1pPr algn="l" rtl="0" eaLnBrk="0" fontAlgn="base" hangingPunct="0">
        <a:spcBef>
          <a:spcPct val="0"/>
        </a:spcBef>
        <a:spcAft>
          <a:spcPct val="0"/>
        </a:spcAft>
        <a:defRPr sz="3000" b="1">
          <a:solidFill>
            <a:srgbClr val="990000"/>
          </a:solidFill>
          <a:latin typeface="微软雅黑" pitchFamily="34" charset="-122"/>
          <a:ea typeface="微软雅黑" pitchFamily="34" charset="-122"/>
          <a:cs typeface="+mj-cs"/>
        </a:defRPr>
      </a:lvl1pPr>
      <a:lvl2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2pPr>
      <a:lvl3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3pPr>
      <a:lvl4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4pPr>
      <a:lvl5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5pPr>
      <a:lvl6pPr marL="341130" algn="l" rtl="0" fontAlgn="base">
        <a:spcBef>
          <a:spcPct val="0"/>
        </a:spcBef>
        <a:spcAft>
          <a:spcPct val="0"/>
        </a:spcAft>
        <a:defRPr sz="2400" b="1">
          <a:solidFill>
            <a:srgbClr val="990000"/>
          </a:solidFill>
          <a:latin typeface="FrutigerNext LT Medium" pitchFamily="34" charset="0"/>
          <a:ea typeface="华文细黑" pitchFamily="2" charset="-122"/>
        </a:defRPr>
      </a:lvl6pPr>
      <a:lvl7pPr marL="682252" algn="l" rtl="0" fontAlgn="base">
        <a:spcBef>
          <a:spcPct val="0"/>
        </a:spcBef>
        <a:spcAft>
          <a:spcPct val="0"/>
        </a:spcAft>
        <a:defRPr sz="2400" b="1">
          <a:solidFill>
            <a:srgbClr val="990000"/>
          </a:solidFill>
          <a:latin typeface="FrutigerNext LT Medium" pitchFamily="34" charset="0"/>
          <a:ea typeface="华文细黑" pitchFamily="2" charset="-122"/>
        </a:defRPr>
      </a:lvl7pPr>
      <a:lvl8pPr marL="1023372" algn="l" rtl="0" fontAlgn="base">
        <a:spcBef>
          <a:spcPct val="0"/>
        </a:spcBef>
        <a:spcAft>
          <a:spcPct val="0"/>
        </a:spcAft>
        <a:defRPr sz="2400" b="1">
          <a:solidFill>
            <a:srgbClr val="990000"/>
          </a:solidFill>
          <a:latin typeface="FrutigerNext LT Medium" pitchFamily="34" charset="0"/>
          <a:ea typeface="华文细黑" pitchFamily="2" charset="-122"/>
        </a:defRPr>
      </a:lvl8pPr>
      <a:lvl9pPr marL="1364496" algn="l" rtl="0" fontAlgn="base">
        <a:spcBef>
          <a:spcPct val="0"/>
        </a:spcBef>
        <a:spcAft>
          <a:spcPct val="0"/>
        </a:spcAft>
        <a:defRPr sz="2400" b="1">
          <a:solidFill>
            <a:srgbClr val="990000"/>
          </a:solidFill>
          <a:latin typeface="FrutigerNext LT Medium" pitchFamily="34" charset="0"/>
          <a:ea typeface="华文细黑" pitchFamily="2" charset="-122"/>
        </a:defRPr>
      </a:lvl9pPr>
    </p:titleStyle>
    <p:bodyStyle>
      <a:lvl1pPr marL="254720" indent="-254720" algn="l" rtl="0" eaLnBrk="0" fontAlgn="base" hangingPunct="0">
        <a:spcBef>
          <a:spcPct val="20000"/>
        </a:spcBef>
        <a:spcAft>
          <a:spcPct val="0"/>
        </a:spcAft>
        <a:buClr>
          <a:srgbClr val="990000"/>
        </a:buClr>
        <a:buChar char="•"/>
        <a:defRPr b="1">
          <a:solidFill>
            <a:schemeClr val="tx1"/>
          </a:solidFill>
          <a:latin typeface="+mn-lt"/>
          <a:ea typeface="+mn-ea"/>
          <a:cs typeface="+mn-cs"/>
        </a:defRPr>
      </a:lvl1pPr>
      <a:lvl2pPr marL="553744" indent="-212003" algn="l" rtl="0" eaLnBrk="0" fontAlgn="base" hangingPunct="0">
        <a:spcBef>
          <a:spcPct val="20000"/>
        </a:spcBef>
        <a:spcAft>
          <a:spcPct val="0"/>
        </a:spcAft>
        <a:buFont typeface="Arial" pitchFamily="34" charset="0"/>
        <a:buChar char="›"/>
        <a:defRPr sz="1500">
          <a:solidFill>
            <a:schemeClr val="tx1"/>
          </a:solidFill>
          <a:latin typeface="+mn-lt"/>
          <a:ea typeface="+mn-ea"/>
        </a:defRPr>
      </a:lvl2pPr>
      <a:lvl3pPr marL="852750" indent="-169285" algn="l" rtl="0" eaLnBrk="0" fontAlgn="base" hangingPunct="0">
        <a:spcBef>
          <a:spcPct val="20000"/>
        </a:spcBef>
        <a:spcAft>
          <a:spcPct val="0"/>
        </a:spcAft>
        <a:buFont typeface="FrutigerNext LT Medium"/>
        <a:buChar char="»"/>
        <a:defRPr>
          <a:solidFill>
            <a:schemeClr val="tx1"/>
          </a:solidFill>
          <a:latin typeface="+mn-lt"/>
          <a:ea typeface="+mn-ea"/>
        </a:defRPr>
      </a:lvl3pPr>
      <a:lvl4pPr marL="1191319" indent="-169285" algn="l" rtl="0" eaLnBrk="0" fontAlgn="base" hangingPunct="0">
        <a:spcBef>
          <a:spcPct val="20000"/>
        </a:spcBef>
        <a:spcAft>
          <a:spcPct val="0"/>
        </a:spcAft>
        <a:buChar char="–"/>
        <a:defRPr sz="1100">
          <a:solidFill>
            <a:schemeClr val="tx1"/>
          </a:solidFill>
          <a:latin typeface="+mn-lt"/>
          <a:ea typeface="+mn-ea"/>
        </a:defRPr>
      </a:lvl4pPr>
      <a:lvl5pPr marL="1531471" indent="-169285" algn="l" rtl="0" eaLnBrk="0" fontAlgn="base" hangingPunct="0">
        <a:spcBef>
          <a:spcPct val="20000"/>
        </a:spcBef>
        <a:spcAft>
          <a:spcPct val="0"/>
        </a:spcAft>
        <a:buFont typeface="Arial" pitchFamily="34" charset="0"/>
        <a:buChar char="~"/>
        <a:defRPr sz="1100">
          <a:solidFill>
            <a:schemeClr val="tx1"/>
          </a:solidFill>
          <a:latin typeface="+mn-lt"/>
          <a:ea typeface="+mn-ea"/>
        </a:defRPr>
      </a:lvl5pPr>
      <a:lvl6pPr marL="1873806" indent="-170561" algn="l" rtl="0" fontAlgn="base">
        <a:spcBef>
          <a:spcPct val="20000"/>
        </a:spcBef>
        <a:spcAft>
          <a:spcPct val="0"/>
        </a:spcAft>
        <a:buFont typeface="Arial" charset="0"/>
        <a:buChar char="~"/>
        <a:defRPr sz="1100">
          <a:solidFill>
            <a:schemeClr val="tx1"/>
          </a:solidFill>
          <a:latin typeface="+mn-lt"/>
          <a:ea typeface="+mn-ea"/>
        </a:defRPr>
      </a:lvl6pPr>
      <a:lvl7pPr marL="2214935" indent="-170561" algn="l" rtl="0" fontAlgn="base">
        <a:spcBef>
          <a:spcPct val="20000"/>
        </a:spcBef>
        <a:spcAft>
          <a:spcPct val="0"/>
        </a:spcAft>
        <a:buFont typeface="Arial" charset="0"/>
        <a:buChar char="~"/>
        <a:defRPr sz="1100">
          <a:solidFill>
            <a:schemeClr val="tx1"/>
          </a:solidFill>
          <a:latin typeface="+mn-lt"/>
          <a:ea typeface="+mn-ea"/>
        </a:defRPr>
      </a:lvl7pPr>
      <a:lvl8pPr marL="2556061" indent="-170561" algn="l" rtl="0" fontAlgn="base">
        <a:spcBef>
          <a:spcPct val="20000"/>
        </a:spcBef>
        <a:spcAft>
          <a:spcPct val="0"/>
        </a:spcAft>
        <a:buFont typeface="Arial" charset="0"/>
        <a:buChar char="~"/>
        <a:defRPr sz="1100">
          <a:solidFill>
            <a:schemeClr val="tx1"/>
          </a:solidFill>
          <a:latin typeface="+mn-lt"/>
          <a:ea typeface="+mn-ea"/>
        </a:defRPr>
      </a:lvl8pPr>
      <a:lvl9pPr marL="2897187" indent="-170561" algn="l" rtl="0" fontAlgn="base">
        <a:spcBef>
          <a:spcPct val="20000"/>
        </a:spcBef>
        <a:spcAft>
          <a:spcPct val="0"/>
        </a:spcAft>
        <a:buFont typeface="Arial" charset="0"/>
        <a:buChar char="~"/>
        <a:defRPr sz="1100">
          <a:solidFill>
            <a:schemeClr val="tx1"/>
          </a:solidFill>
          <a:latin typeface="+mn-lt"/>
          <a:ea typeface="+mn-ea"/>
        </a:defRPr>
      </a:lvl9pPr>
    </p:bodyStyle>
    <p:otherStyle>
      <a:defPPr>
        <a:defRPr lang="zh-CN"/>
      </a:defPPr>
      <a:lvl1pPr marL="0" algn="l" defTabSz="682252" rtl="0" eaLnBrk="1" latinLnBrk="0" hangingPunct="1">
        <a:defRPr sz="1300" kern="1200">
          <a:solidFill>
            <a:schemeClr val="tx1"/>
          </a:solidFill>
          <a:latin typeface="+mn-lt"/>
          <a:ea typeface="+mn-ea"/>
          <a:cs typeface="+mn-cs"/>
        </a:defRPr>
      </a:lvl1pPr>
      <a:lvl2pPr marL="341130" algn="l" defTabSz="682252" rtl="0" eaLnBrk="1" latinLnBrk="0" hangingPunct="1">
        <a:defRPr sz="1300" kern="1200">
          <a:solidFill>
            <a:schemeClr val="tx1"/>
          </a:solidFill>
          <a:latin typeface="+mn-lt"/>
          <a:ea typeface="+mn-ea"/>
          <a:cs typeface="+mn-cs"/>
        </a:defRPr>
      </a:lvl2pPr>
      <a:lvl3pPr marL="682252" algn="l" defTabSz="682252" rtl="0" eaLnBrk="1" latinLnBrk="0" hangingPunct="1">
        <a:defRPr sz="1300" kern="1200">
          <a:solidFill>
            <a:schemeClr val="tx1"/>
          </a:solidFill>
          <a:latin typeface="+mn-lt"/>
          <a:ea typeface="+mn-ea"/>
          <a:cs typeface="+mn-cs"/>
        </a:defRPr>
      </a:lvl3pPr>
      <a:lvl4pPr marL="1023372" algn="l" defTabSz="682252" rtl="0" eaLnBrk="1" latinLnBrk="0" hangingPunct="1">
        <a:defRPr sz="1300" kern="1200">
          <a:solidFill>
            <a:schemeClr val="tx1"/>
          </a:solidFill>
          <a:latin typeface="+mn-lt"/>
          <a:ea typeface="+mn-ea"/>
          <a:cs typeface="+mn-cs"/>
        </a:defRPr>
      </a:lvl4pPr>
      <a:lvl5pPr marL="1364496" algn="l" defTabSz="682252" rtl="0" eaLnBrk="1" latinLnBrk="0" hangingPunct="1">
        <a:defRPr sz="1300" kern="1200">
          <a:solidFill>
            <a:schemeClr val="tx1"/>
          </a:solidFill>
          <a:latin typeface="+mn-lt"/>
          <a:ea typeface="+mn-ea"/>
          <a:cs typeface="+mn-cs"/>
        </a:defRPr>
      </a:lvl5pPr>
      <a:lvl6pPr marL="1705621" algn="l" defTabSz="682252" rtl="0" eaLnBrk="1" latinLnBrk="0" hangingPunct="1">
        <a:defRPr sz="1300" kern="1200">
          <a:solidFill>
            <a:schemeClr val="tx1"/>
          </a:solidFill>
          <a:latin typeface="+mn-lt"/>
          <a:ea typeface="+mn-ea"/>
          <a:cs typeface="+mn-cs"/>
        </a:defRPr>
      </a:lvl6pPr>
      <a:lvl7pPr marL="2046739" algn="l" defTabSz="682252" rtl="0" eaLnBrk="1" latinLnBrk="0" hangingPunct="1">
        <a:defRPr sz="1300" kern="1200">
          <a:solidFill>
            <a:schemeClr val="tx1"/>
          </a:solidFill>
          <a:latin typeface="+mn-lt"/>
          <a:ea typeface="+mn-ea"/>
          <a:cs typeface="+mn-cs"/>
        </a:defRPr>
      </a:lvl7pPr>
      <a:lvl8pPr marL="2387866" algn="l" defTabSz="682252" rtl="0" eaLnBrk="1" latinLnBrk="0" hangingPunct="1">
        <a:defRPr sz="1300" kern="1200">
          <a:solidFill>
            <a:schemeClr val="tx1"/>
          </a:solidFill>
          <a:latin typeface="+mn-lt"/>
          <a:ea typeface="+mn-ea"/>
          <a:cs typeface="+mn-cs"/>
        </a:defRPr>
      </a:lvl8pPr>
      <a:lvl9pPr marL="2728992" algn="l" defTabSz="682252" rtl="0" eaLnBrk="1" latinLnBrk="0" hangingPunct="1">
        <a:defRPr sz="13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192" descr="内页元素3-1"/>
          <p:cNvPicPr>
            <a:picLocks noChangeAspect="1" noChangeArrowheads="1"/>
          </p:cNvPicPr>
          <p:nvPr/>
        </p:nvPicPr>
        <p:blipFill>
          <a:blip r:embed="rId4" cstate="print"/>
          <a:srcRect/>
          <a:stretch>
            <a:fillRect/>
          </a:stretch>
        </p:blipFill>
        <p:spPr bwMode="auto">
          <a:xfrm>
            <a:off x="10" y="22"/>
            <a:ext cx="9142413" cy="4868863"/>
          </a:xfrm>
          <a:prstGeom prst="rect">
            <a:avLst/>
          </a:prstGeom>
          <a:noFill/>
          <a:ln w="9525">
            <a:noFill/>
            <a:miter lim="800000"/>
            <a:headEnd/>
            <a:tailEnd/>
          </a:ln>
        </p:spPr>
      </p:pic>
      <p:sp>
        <p:nvSpPr>
          <p:cNvPr id="28865" name="Text Box 193"/>
          <p:cNvSpPr txBox="1">
            <a:spLocks noChangeArrowheads="1"/>
          </p:cNvSpPr>
          <p:nvPr/>
        </p:nvSpPr>
        <p:spPr bwMode="auto">
          <a:xfrm>
            <a:off x="652491" y="4849838"/>
            <a:ext cx="1660199" cy="197567"/>
          </a:xfrm>
          <a:prstGeom prst="rect">
            <a:avLst/>
          </a:prstGeom>
          <a:noFill/>
          <a:ln w="9525">
            <a:noFill/>
            <a:miter lim="800000"/>
            <a:headEnd/>
            <a:tailEnd/>
          </a:ln>
        </p:spPr>
        <p:txBody>
          <a:bodyPr wrap="none" lIns="58373" tIns="29198" rIns="58373" bIns="29198">
            <a:spAutoFit/>
          </a:bodyPr>
          <a:lstStyle/>
          <a:p>
            <a:pPr defTabSz="585425" eaLnBrk="0" hangingPunct="0">
              <a:defRPr/>
            </a:pPr>
            <a:r>
              <a:rPr lang="en-US" altLang="zh-CN" sz="900" dirty="0">
                <a:solidFill>
                  <a:srgbClr val="000000"/>
                </a:solidFill>
                <a:latin typeface="FrutigerNext LT Bold" pitchFamily="20" charset="0"/>
                <a:ea typeface="MS PGothic" pitchFamily="34" charset="-128"/>
              </a:rPr>
              <a:t>HISILICON SEMICONDUCTOR</a:t>
            </a:r>
          </a:p>
        </p:txBody>
      </p:sp>
      <p:sp>
        <p:nvSpPr>
          <p:cNvPr id="28866" name="Rectangle 194"/>
          <p:cNvSpPr>
            <a:spLocks noGrp="1" noChangeArrowheads="1"/>
          </p:cNvSpPr>
          <p:nvPr>
            <p:ph type="dt" sz="half" idx="2"/>
          </p:nvPr>
        </p:nvSpPr>
        <p:spPr bwMode="auto">
          <a:xfrm>
            <a:off x="5930932" y="4800601"/>
            <a:ext cx="1057275" cy="825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700" b="0">
                <a:solidFill>
                  <a:srgbClr val="000000"/>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96B8455A-41D2-4585-AA6A-CC0FE2454606}" type="slidenum">
              <a:rPr lang="de-DE" altLang="zh-CN"/>
              <a:pPr>
                <a:defRPr/>
              </a:pPr>
              <a:t>‹#›</a:t>
            </a:fld>
            <a:endParaRPr lang="en-GB" altLang="zh-CN"/>
          </a:p>
        </p:txBody>
      </p:sp>
      <p:grpSp>
        <p:nvGrpSpPr>
          <p:cNvPr id="11269" name="Group 195"/>
          <p:cNvGrpSpPr>
            <a:grpSpLocks/>
          </p:cNvGrpSpPr>
          <p:nvPr/>
        </p:nvGrpSpPr>
        <p:grpSpPr bwMode="auto">
          <a:xfrm>
            <a:off x="0" y="4660900"/>
            <a:ext cx="9144000" cy="476250"/>
            <a:chOff x="0" y="3920"/>
            <a:chExt cx="7682" cy="400"/>
          </a:xfrm>
        </p:grpSpPr>
        <p:pic>
          <p:nvPicPr>
            <p:cNvPr id="11324" name="Picture 196" descr="图片1"/>
            <p:cNvPicPr>
              <a:picLocks noChangeAspect="1" noChangeArrowheads="1"/>
            </p:cNvPicPr>
            <p:nvPr/>
          </p:nvPicPr>
          <p:blipFill>
            <a:blip r:embed="rId5" cstate="print"/>
            <a:srcRect/>
            <a:stretch>
              <a:fillRect/>
            </a:stretch>
          </p:blipFill>
          <p:spPr bwMode="auto">
            <a:xfrm>
              <a:off x="0" y="3920"/>
              <a:ext cx="5760" cy="400"/>
            </a:xfrm>
            <a:prstGeom prst="rect">
              <a:avLst/>
            </a:prstGeom>
            <a:noFill/>
            <a:ln w="9525">
              <a:noFill/>
              <a:miter lim="800000"/>
              <a:headEnd/>
              <a:tailEnd/>
            </a:ln>
          </p:spPr>
        </p:pic>
        <p:pic>
          <p:nvPicPr>
            <p:cNvPr id="11325" name="Picture 197" descr="图片1"/>
            <p:cNvPicPr>
              <a:picLocks noChangeAspect="1" noChangeArrowheads="1"/>
            </p:cNvPicPr>
            <p:nvPr/>
          </p:nvPicPr>
          <p:blipFill>
            <a:blip r:embed="rId5" cstate="print"/>
            <a:srcRect/>
            <a:stretch>
              <a:fillRect/>
            </a:stretch>
          </p:blipFill>
          <p:spPr bwMode="auto">
            <a:xfrm>
              <a:off x="1539" y="3920"/>
              <a:ext cx="5760" cy="400"/>
            </a:xfrm>
            <a:prstGeom prst="rect">
              <a:avLst/>
            </a:prstGeom>
            <a:noFill/>
            <a:ln w="9525">
              <a:noFill/>
              <a:miter lim="800000"/>
              <a:headEnd/>
              <a:tailEnd/>
            </a:ln>
          </p:spPr>
        </p:pic>
        <p:pic>
          <p:nvPicPr>
            <p:cNvPr id="11326" name="Picture 198" descr="图片1"/>
            <p:cNvPicPr>
              <a:picLocks noChangeAspect="1" noChangeArrowheads="1"/>
            </p:cNvPicPr>
            <p:nvPr/>
          </p:nvPicPr>
          <p:blipFill>
            <a:blip r:embed="rId6" cstate="print"/>
            <a:srcRect/>
            <a:stretch>
              <a:fillRect/>
            </a:stretch>
          </p:blipFill>
          <p:spPr bwMode="auto">
            <a:xfrm rot="10800000">
              <a:off x="6619" y="3920"/>
              <a:ext cx="1063" cy="400"/>
            </a:xfrm>
            <a:prstGeom prst="rect">
              <a:avLst/>
            </a:prstGeom>
            <a:noFill/>
            <a:ln w="9525">
              <a:noFill/>
              <a:miter lim="800000"/>
              <a:headEnd/>
              <a:tailEnd/>
            </a:ln>
          </p:spPr>
        </p:pic>
      </p:grpSp>
      <p:sp>
        <p:nvSpPr>
          <p:cNvPr id="28871" name="Text Box 199"/>
          <p:cNvSpPr txBox="1">
            <a:spLocks noChangeArrowheads="1"/>
          </p:cNvSpPr>
          <p:nvPr/>
        </p:nvSpPr>
        <p:spPr bwMode="auto">
          <a:xfrm>
            <a:off x="652463" y="4841900"/>
            <a:ext cx="2099422" cy="197567"/>
          </a:xfrm>
          <a:prstGeom prst="rect">
            <a:avLst/>
          </a:prstGeom>
          <a:noFill/>
          <a:ln w="9525">
            <a:noFill/>
            <a:miter lim="800000"/>
            <a:headEnd/>
            <a:tailEnd/>
          </a:ln>
        </p:spPr>
        <p:txBody>
          <a:bodyPr wrap="none" lIns="58373" tIns="29198" rIns="58373" bIns="29198">
            <a:spAutoFit/>
          </a:bodyPr>
          <a:lstStyle/>
          <a:p>
            <a:pPr defTabSz="585425" eaLnBrk="0" hangingPunct="0">
              <a:defRPr/>
            </a:pPr>
            <a:r>
              <a:rPr lang="en-US" altLang="zh-CN" sz="900" b="1" dirty="0">
                <a:solidFill>
                  <a:srgbClr val="000000"/>
                </a:solidFill>
                <a:latin typeface="Arial" charset="0"/>
                <a:ea typeface="MS PGothic" pitchFamily="34" charset="-128"/>
              </a:rPr>
              <a:t>HUAWEI TECHNOLOGIES CO., LTD.</a:t>
            </a:r>
          </a:p>
        </p:txBody>
      </p:sp>
      <p:sp>
        <p:nvSpPr>
          <p:cNvPr id="28872" name="Rectangle 200"/>
          <p:cNvSpPr>
            <a:spLocks noChangeArrowheads="1"/>
          </p:cNvSpPr>
          <p:nvPr/>
        </p:nvSpPr>
        <p:spPr bwMode="auto">
          <a:xfrm>
            <a:off x="5930932" y="4795840"/>
            <a:ext cx="1057275" cy="825500"/>
          </a:xfrm>
          <a:prstGeom prst="rect">
            <a:avLst/>
          </a:prstGeom>
          <a:noFill/>
          <a:ln w="9525">
            <a:noFill/>
            <a:miter lim="800000"/>
            <a:headEnd/>
            <a:tailEnd/>
          </a:ln>
          <a:effectLst/>
        </p:spPr>
        <p:txBody>
          <a:bodyPr lIns="0" tIns="0" rIns="0" bIns="0"/>
          <a:lstStyle/>
          <a:p>
            <a:pPr defTabSz="585425" eaLnBrk="0" hangingPunct="0">
              <a:lnSpc>
                <a:spcPct val="85000"/>
              </a:lnSpc>
              <a:defRPr/>
            </a:pPr>
            <a:endParaRPr lang="de-DE" altLang="zh-CN" sz="700" dirty="0">
              <a:solidFill>
                <a:srgbClr val="000000"/>
              </a:solidFill>
              <a:latin typeface="Arial" charset="0"/>
              <a:ea typeface="ＭＳ Ｐゴシック" pitchFamily="34" charset="-128"/>
            </a:endParaRPr>
          </a:p>
          <a:p>
            <a:pPr defTabSz="585425" eaLnBrk="0" hangingPunct="0">
              <a:lnSpc>
                <a:spcPct val="85000"/>
              </a:lnSpc>
              <a:defRPr/>
            </a:pPr>
            <a:r>
              <a:rPr lang="de-DE" altLang="zh-CN" sz="700" dirty="0">
                <a:solidFill>
                  <a:srgbClr val="000000"/>
                </a:solidFill>
                <a:latin typeface="Arial" charset="0"/>
                <a:ea typeface="ＭＳ Ｐゴシック" pitchFamily="34" charset="-128"/>
              </a:rPr>
              <a:t>Page </a:t>
            </a:r>
            <a:fld id="{B4CC44FF-2C72-4CBB-BF13-E40DC80C1402}" type="slidenum">
              <a:rPr lang="de-DE" altLang="zh-CN" sz="700">
                <a:solidFill>
                  <a:srgbClr val="000000"/>
                </a:solidFill>
                <a:latin typeface="Arial" charset="0"/>
                <a:ea typeface="ＭＳ Ｐゴシック" pitchFamily="34" charset="-128"/>
              </a:rPr>
              <a:pPr defTabSz="585425" eaLnBrk="0" hangingPunct="0">
                <a:lnSpc>
                  <a:spcPct val="85000"/>
                </a:lnSpc>
                <a:defRPr/>
              </a:pPr>
              <a:t>‹#›</a:t>
            </a:fld>
            <a:endParaRPr lang="en-GB" altLang="zh-CN" sz="700" dirty="0">
              <a:solidFill>
                <a:srgbClr val="000000"/>
              </a:solidFill>
              <a:latin typeface="Arial" charset="0"/>
              <a:ea typeface="ＭＳ Ｐゴシック" pitchFamily="34" charset="-128"/>
            </a:endParaRPr>
          </a:p>
        </p:txBody>
      </p:sp>
      <p:pic>
        <p:nvPicPr>
          <p:cNvPr id="11272" name="Picture 201" descr="图片3副本"/>
          <p:cNvPicPr>
            <a:picLocks noChangeAspect="1" noChangeArrowheads="1"/>
          </p:cNvPicPr>
          <p:nvPr/>
        </p:nvPicPr>
        <p:blipFill>
          <a:blip r:embed="rId7" cstate="print"/>
          <a:srcRect/>
          <a:stretch>
            <a:fillRect/>
          </a:stretch>
        </p:blipFill>
        <p:spPr bwMode="auto">
          <a:xfrm>
            <a:off x="7634289" y="4789493"/>
            <a:ext cx="971550" cy="230187"/>
          </a:xfrm>
          <a:prstGeom prst="rect">
            <a:avLst/>
          </a:prstGeom>
          <a:noFill/>
          <a:ln w="9525">
            <a:noFill/>
            <a:miter lim="800000"/>
            <a:headEnd/>
            <a:tailEnd/>
          </a:ln>
        </p:spPr>
      </p:pic>
      <p:sp>
        <p:nvSpPr>
          <p:cNvPr id="11273" name="Rectangle 202"/>
          <p:cNvSpPr>
            <a:spLocks noGrp="1" noChangeArrowheads="1"/>
          </p:cNvSpPr>
          <p:nvPr>
            <p:ph type="title"/>
          </p:nvPr>
        </p:nvSpPr>
        <p:spPr bwMode="auto">
          <a:xfrm>
            <a:off x="585788" y="206375"/>
            <a:ext cx="8229600" cy="857250"/>
          </a:xfrm>
          <a:prstGeom prst="rect">
            <a:avLst/>
          </a:prstGeom>
          <a:noFill/>
          <a:ln w="9525" algn="ctr">
            <a:noFill/>
            <a:miter lim="800000"/>
            <a:headEnd/>
            <a:tailEnd/>
          </a:ln>
        </p:spPr>
        <p:txBody>
          <a:bodyPr vert="horz" wrap="square" lIns="68146" tIns="34056" rIns="68146" bIns="34056" numCol="1" anchor="ctr" anchorCtr="0" compatLnSpc="1">
            <a:prstTxWarp prst="textNoShape">
              <a:avLst/>
            </a:prstTxWarp>
          </a:bodyPr>
          <a:lstStyle/>
          <a:p>
            <a:pPr lvl="0"/>
            <a:r>
              <a:rPr lang="zh-CN" altLang="en-US" smtClean="0"/>
              <a:t>单击此处编辑母版标题样式</a:t>
            </a:r>
          </a:p>
        </p:txBody>
      </p:sp>
      <p:sp>
        <p:nvSpPr>
          <p:cNvPr id="11274" name="Rectangle 203"/>
          <p:cNvSpPr>
            <a:spLocks noGrp="1" noChangeArrowheads="1"/>
          </p:cNvSpPr>
          <p:nvPr>
            <p:ph type="body" idx="1"/>
          </p:nvPr>
        </p:nvSpPr>
        <p:spPr bwMode="auto">
          <a:xfrm>
            <a:off x="585788" y="1200172"/>
            <a:ext cx="8229600" cy="3394075"/>
          </a:xfrm>
          <a:prstGeom prst="rect">
            <a:avLst/>
          </a:prstGeom>
          <a:noFill/>
          <a:ln w="9525" algn="ctr">
            <a:noFill/>
            <a:miter lim="800000"/>
            <a:headEnd/>
            <a:tailEnd/>
          </a:ln>
        </p:spPr>
        <p:txBody>
          <a:bodyPr vert="horz" wrap="square" lIns="68146" tIns="34056" rIns="68146" bIns="3405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876" name="Rectangle 204"/>
          <p:cNvSpPr>
            <a:spLocks noChangeArrowheads="1"/>
          </p:cNvSpPr>
          <p:nvPr/>
        </p:nvSpPr>
        <p:spPr bwMode="auto">
          <a:xfrm>
            <a:off x="-1843088" y="396899"/>
            <a:ext cx="1843088" cy="3978275"/>
          </a:xfrm>
          <a:prstGeom prst="rect">
            <a:avLst/>
          </a:prstGeom>
          <a:noFill/>
          <a:ln w="9525">
            <a:noFill/>
            <a:miter lim="800000"/>
            <a:headEnd/>
            <a:tailEnd/>
          </a:ln>
          <a:effectLst/>
        </p:spPr>
        <p:txBody>
          <a:bodyPr lIns="65426" tIns="32701" rIns="65426" bIns="32701"/>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28877" name="Rectangle 205"/>
          <p:cNvSpPr>
            <a:spLocks noChangeArrowheads="1"/>
          </p:cNvSpPr>
          <p:nvPr/>
        </p:nvSpPr>
        <p:spPr bwMode="auto">
          <a:xfrm>
            <a:off x="9269413" y="4081923"/>
            <a:ext cx="919162" cy="242021"/>
          </a:xfrm>
          <a:prstGeom prst="rect">
            <a:avLst/>
          </a:prstGeom>
          <a:solidFill>
            <a:srgbClr val="F8F8F8"/>
          </a:solidFill>
          <a:ln w="9525" algn="ctr">
            <a:noFill/>
            <a:miter lim="800000"/>
            <a:headEnd/>
            <a:tailEnd/>
          </a:ln>
          <a:effectLst/>
        </p:spPr>
        <p:txBody>
          <a:bodyPr lIns="68134" tIns="34049" rIns="68134" bIns="34049" anchor="ctr">
            <a:spAutoFit/>
          </a:bodyPr>
          <a:lstStyle/>
          <a:p>
            <a:pPr algn="ctr" defTabSz="654150"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11277" name="Group 206"/>
          <p:cNvGrpSpPr>
            <a:grpSpLocks/>
          </p:cNvGrpSpPr>
          <p:nvPr/>
        </p:nvGrpSpPr>
        <p:grpSpPr bwMode="auto">
          <a:xfrm>
            <a:off x="9351963" y="3957638"/>
            <a:ext cx="741362" cy="138112"/>
            <a:chOff x="6657" y="3492"/>
            <a:chExt cx="527" cy="121"/>
          </a:xfrm>
        </p:grpSpPr>
        <p:sp>
          <p:nvSpPr>
            <p:cNvPr id="28879" name="Rectangle 20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0" name="Rectangle 208"/>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1" name="Rectangle 20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2" name="Rectangle 21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1278" name="Group 211"/>
          <p:cNvGrpSpPr>
            <a:grpSpLocks/>
          </p:cNvGrpSpPr>
          <p:nvPr/>
        </p:nvGrpSpPr>
        <p:grpSpPr bwMode="auto">
          <a:xfrm>
            <a:off x="9351963" y="4651404"/>
            <a:ext cx="741362" cy="138113"/>
            <a:chOff x="6657" y="4103"/>
            <a:chExt cx="527" cy="121"/>
          </a:xfrm>
        </p:grpSpPr>
        <p:sp>
          <p:nvSpPr>
            <p:cNvPr id="28884" name="Rectangle 21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5" name="Rectangle 213"/>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6" name="Rectangle 21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7" name="Rectangle 21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1279" name="Group 216"/>
          <p:cNvGrpSpPr>
            <a:grpSpLocks/>
          </p:cNvGrpSpPr>
          <p:nvPr/>
        </p:nvGrpSpPr>
        <p:grpSpPr bwMode="auto">
          <a:xfrm>
            <a:off x="9351963" y="4837142"/>
            <a:ext cx="741362" cy="136525"/>
            <a:chOff x="6657" y="4266"/>
            <a:chExt cx="527" cy="121"/>
          </a:xfrm>
        </p:grpSpPr>
        <p:sp>
          <p:nvSpPr>
            <p:cNvPr id="28889" name="Rectangle 21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0" name="Rectangle 218"/>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1" name="Rectangle 21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2" name="Rectangle 22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1280" name="Group 221"/>
          <p:cNvGrpSpPr>
            <a:grpSpLocks/>
          </p:cNvGrpSpPr>
          <p:nvPr/>
        </p:nvGrpSpPr>
        <p:grpSpPr bwMode="auto">
          <a:xfrm>
            <a:off x="9351963" y="4144992"/>
            <a:ext cx="741362" cy="136525"/>
            <a:chOff x="6657" y="3656"/>
            <a:chExt cx="527" cy="121"/>
          </a:xfrm>
        </p:grpSpPr>
        <p:sp>
          <p:nvSpPr>
            <p:cNvPr id="28894" name="Rectangle 22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5" name="Rectangle 22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6" name="Rectangle 224"/>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7" name="Rectangle 22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1281" name="Group 226"/>
          <p:cNvGrpSpPr>
            <a:grpSpLocks/>
          </p:cNvGrpSpPr>
          <p:nvPr/>
        </p:nvGrpSpPr>
        <p:grpSpPr bwMode="auto">
          <a:xfrm>
            <a:off x="9351963" y="4467254"/>
            <a:ext cx="741362" cy="136525"/>
            <a:chOff x="6657" y="3941"/>
            <a:chExt cx="527" cy="121"/>
          </a:xfrm>
        </p:grpSpPr>
        <p:sp>
          <p:nvSpPr>
            <p:cNvPr id="28899" name="Rectangle 22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0" name="Rectangle 228"/>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1" name="Rectangle 22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2" name="Rectangle 23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1282" name="Group 231"/>
          <p:cNvGrpSpPr>
            <a:grpSpLocks/>
          </p:cNvGrpSpPr>
          <p:nvPr/>
        </p:nvGrpSpPr>
        <p:grpSpPr bwMode="auto">
          <a:xfrm>
            <a:off x="9351963" y="5022879"/>
            <a:ext cx="741362" cy="136525"/>
            <a:chOff x="6657" y="4430"/>
            <a:chExt cx="527" cy="121"/>
          </a:xfrm>
        </p:grpSpPr>
        <p:sp>
          <p:nvSpPr>
            <p:cNvPr id="28904" name="Rectangle 23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5" name="Rectangle 233"/>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6" name="Rectangle 23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7" name="Rectangle 23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1283" name="Group 236"/>
          <p:cNvGrpSpPr>
            <a:grpSpLocks/>
          </p:cNvGrpSpPr>
          <p:nvPr/>
        </p:nvGrpSpPr>
        <p:grpSpPr bwMode="auto">
          <a:xfrm>
            <a:off x="9351963" y="3773490"/>
            <a:ext cx="741362" cy="138112"/>
            <a:chOff x="6657" y="3329"/>
            <a:chExt cx="527" cy="122"/>
          </a:xfrm>
        </p:grpSpPr>
        <p:sp>
          <p:nvSpPr>
            <p:cNvPr id="28909" name="Rectangle 23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0" name="Rectangle 238"/>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1" name="Rectangle 23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2" name="Rectangle 24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1284" name="Group 241"/>
          <p:cNvGrpSpPr>
            <a:grpSpLocks/>
          </p:cNvGrpSpPr>
          <p:nvPr/>
        </p:nvGrpSpPr>
        <p:grpSpPr bwMode="auto">
          <a:xfrm>
            <a:off x="9351963" y="3449667"/>
            <a:ext cx="741362" cy="136525"/>
            <a:chOff x="6657" y="3043"/>
            <a:chExt cx="527" cy="121"/>
          </a:xfrm>
        </p:grpSpPr>
        <p:sp>
          <p:nvSpPr>
            <p:cNvPr id="28914" name="Rectangle 242"/>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5" name="Rectangle 24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6" name="Rectangle 24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7" name="Rectangle 24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1285" name="Group 246"/>
          <p:cNvGrpSpPr>
            <a:grpSpLocks/>
          </p:cNvGrpSpPr>
          <p:nvPr/>
        </p:nvGrpSpPr>
        <p:grpSpPr bwMode="auto">
          <a:xfrm>
            <a:off x="9351963" y="3265488"/>
            <a:ext cx="741362" cy="138112"/>
            <a:chOff x="6657" y="2881"/>
            <a:chExt cx="527" cy="121"/>
          </a:xfrm>
        </p:grpSpPr>
        <p:sp>
          <p:nvSpPr>
            <p:cNvPr id="28919" name="Rectangle 247"/>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20" name="Rectangle 24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21" name="Rectangle 24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22" name="Rectangle 25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sp>
        <p:nvSpPr>
          <p:cNvPr id="28923" name="Rectangle 251"/>
          <p:cNvSpPr>
            <a:spLocks noChangeArrowheads="1"/>
          </p:cNvSpPr>
          <p:nvPr/>
        </p:nvSpPr>
        <p:spPr bwMode="auto">
          <a:xfrm>
            <a:off x="9199572" y="1697039"/>
            <a:ext cx="1050925" cy="1990725"/>
          </a:xfrm>
          <a:prstGeom prst="rect">
            <a:avLst/>
          </a:prstGeom>
          <a:noFill/>
          <a:ln w="9525">
            <a:noFill/>
            <a:miter lim="800000"/>
            <a:headEnd/>
            <a:tailEnd/>
          </a:ln>
          <a:effectLst/>
        </p:spPr>
        <p:txBody>
          <a:bodyPr lIns="65426" tIns="32701" rIns="65426" bIns="32701"/>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28924" name="Rectangle 252"/>
          <p:cNvSpPr>
            <a:spLocks noChangeArrowheads="1"/>
          </p:cNvSpPr>
          <p:nvPr/>
        </p:nvSpPr>
        <p:spPr bwMode="auto">
          <a:xfrm>
            <a:off x="9199572" y="-46027"/>
            <a:ext cx="1050925" cy="628651"/>
          </a:xfrm>
          <a:prstGeom prst="rect">
            <a:avLst/>
          </a:prstGeom>
          <a:noFill/>
          <a:ln w="9525">
            <a:noFill/>
            <a:miter lim="800000"/>
            <a:headEnd/>
            <a:tailEnd/>
          </a:ln>
          <a:effectLst/>
        </p:spPr>
        <p:txBody>
          <a:bodyPr lIns="65426" tIns="32701" rIns="65426" bIns="32701"/>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111" r:id="rId1"/>
    <p:sldLayoutId id="2147484112" r:id="rId2"/>
  </p:sldLayoutIdLst>
  <p:hf sldNum="0" hdr="0" ftr="0"/>
  <p:txStyles>
    <p:titleStyle>
      <a:lvl1pPr algn="l" rtl="0" eaLnBrk="0" fontAlgn="base" hangingPunct="0">
        <a:spcBef>
          <a:spcPct val="0"/>
        </a:spcBef>
        <a:spcAft>
          <a:spcPct val="0"/>
        </a:spcAft>
        <a:defRPr sz="3000" b="1">
          <a:solidFill>
            <a:srgbClr val="990000"/>
          </a:solidFill>
          <a:latin typeface="微软雅黑" pitchFamily="34" charset="-122"/>
          <a:ea typeface="微软雅黑" pitchFamily="34" charset="-122"/>
          <a:cs typeface="+mj-cs"/>
        </a:defRPr>
      </a:lvl1pPr>
      <a:lvl2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2pPr>
      <a:lvl3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3pPr>
      <a:lvl4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4pPr>
      <a:lvl5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5pPr>
      <a:lvl6pPr marL="341304" algn="l" rtl="0" fontAlgn="base">
        <a:spcBef>
          <a:spcPct val="0"/>
        </a:spcBef>
        <a:spcAft>
          <a:spcPct val="0"/>
        </a:spcAft>
        <a:defRPr sz="2400" b="1">
          <a:solidFill>
            <a:srgbClr val="990000"/>
          </a:solidFill>
          <a:latin typeface="FrutigerNext LT Medium" pitchFamily="34" charset="0"/>
          <a:ea typeface="华文细黑" pitchFamily="2" charset="-122"/>
        </a:defRPr>
      </a:lvl6pPr>
      <a:lvl7pPr marL="682591" algn="l" rtl="0" fontAlgn="base">
        <a:spcBef>
          <a:spcPct val="0"/>
        </a:spcBef>
        <a:spcAft>
          <a:spcPct val="0"/>
        </a:spcAft>
        <a:defRPr sz="2400" b="1">
          <a:solidFill>
            <a:srgbClr val="990000"/>
          </a:solidFill>
          <a:latin typeface="FrutigerNext LT Medium" pitchFamily="34" charset="0"/>
          <a:ea typeface="华文细黑" pitchFamily="2" charset="-122"/>
        </a:defRPr>
      </a:lvl7pPr>
      <a:lvl8pPr marL="1023887" algn="l" rtl="0" fontAlgn="base">
        <a:spcBef>
          <a:spcPct val="0"/>
        </a:spcBef>
        <a:spcAft>
          <a:spcPct val="0"/>
        </a:spcAft>
        <a:defRPr sz="2400" b="1">
          <a:solidFill>
            <a:srgbClr val="990000"/>
          </a:solidFill>
          <a:latin typeface="FrutigerNext LT Medium" pitchFamily="34" charset="0"/>
          <a:ea typeface="华文细黑" pitchFamily="2" charset="-122"/>
        </a:defRPr>
      </a:lvl8pPr>
      <a:lvl9pPr marL="1365188" algn="l" rtl="0" fontAlgn="base">
        <a:spcBef>
          <a:spcPct val="0"/>
        </a:spcBef>
        <a:spcAft>
          <a:spcPct val="0"/>
        </a:spcAft>
        <a:defRPr sz="2400" b="1">
          <a:solidFill>
            <a:srgbClr val="990000"/>
          </a:solidFill>
          <a:latin typeface="FrutigerNext LT Medium" pitchFamily="34" charset="0"/>
          <a:ea typeface="华文细黑" pitchFamily="2" charset="-122"/>
        </a:defRPr>
      </a:lvl9pPr>
    </p:titleStyle>
    <p:bodyStyle>
      <a:lvl1pPr marL="254720" indent="-254720" algn="l" rtl="0" eaLnBrk="0" fontAlgn="base" hangingPunct="0">
        <a:spcBef>
          <a:spcPct val="20000"/>
        </a:spcBef>
        <a:spcAft>
          <a:spcPct val="0"/>
        </a:spcAft>
        <a:buClr>
          <a:srgbClr val="990000"/>
        </a:buClr>
        <a:buChar char="•"/>
        <a:defRPr b="1">
          <a:solidFill>
            <a:schemeClr val="tx1"/>
          </a:solidFill>
          <a:latin typeface="+mn-lt"/>
          <a:ea typeface="+mn-ea"/>
          <a:cs typeface="+mn-cs"/>
        </a:defRPr>
      </a:lvl1pPr>
      <a:lvl2pPr marL="553744" indent="-212003" algn="l" rtl="0" eaLnBrk="0" fontAlgn="base" hangingPunct="0">
        <a:spcBef>
          <a:spcPct val="20000"/>
        </a:spcBef>
        <a:spcAft>
          <a:spcPct val="0"/>
        </a:spcAft>
        <a:buFont typeface="Arial" pitchFamily="34" charset="0"/>
        <a:buChar char="›"/>
        <a:defRPr sz="1500">
          <a:solidFill>
            <a:schemeClr val="tx1"/>
          </a:solidFill>
          <a:latin typeface="+mn-lt"/>
          <a:ea typeface="+mn-ea"/>
        </a:defRPr>
      </a:lvl2pPr>
      <a:lvl3pPr marL="852750" indent="-169285" algn="l" rtl="0" eaLnBrk="0" fontAlgn="base" hangingPunct="0">
        <a:spcBef>
          <a:spcPct val="20000"/>
        </a:spcBef>
        <a:spcAft>
          <a:spcPct val="0"/>
        </a:spcAft>
        <a:buFont typeface="FrutigerNext LT Medium"/>
        <a:buChar char="»"/>
        <a:defRPr>
          <a:solidFill>
            <a:schemeClr val="tx1"/>
          </a:solidFill>
          <a:latin typeface="+mn-lt"/>
          <a:ea typeface="+mn-ea"/>
        </a:defRPr>
      </a:lvl3pPr>
      <a:lvl4pPr marL="1192902" indent="-169285" algn="l" rtl="0" eaLnBrk="0" fontAlgn="base" hangingPunct="0">
        <a:spcBef>
          <a:spcPct val="20000"/>
        </a:spcBef>
        <a:spcAft>
          <a:spcPct val="0"/>
        </a:spcAft>
        <a:buChar char="–"/>
        <a:defRPr sz="1100">
          <a:solidFill>
            <a:schemeClr val="tx1"/>
          </a:solidFill>
          <a:latin typeface="+mn-lt"/>
          <a:ea typeface="+mn-ea"/>
        </a:defRPr>
      </a:lvl4pPr>
      <a:lvl5pPr marL="1533052" indent="-169285" algn="l" rtl="0" eaLnBrk="0" fontAlgn="base" hangingPunct="0">
        <a:spcBef>
          <a:spcPct val="20000"/>
        </a:spcBef>
        <a:spcAft>
          <a:spcPct val="0"/>
        </a:spcAft>
        <a:buFont typeface="Arial" pitchFamily="34" charset="0"/>
        <a:buChar char="~"/>
        <a:defRPr sz="1100">
          <a:solidFill>
            <a:schemeClr val="tx1"/>
          </a:solidFill>
          <a:latin typeface="+mn-lt"/>
          <a:ea typeface="+mn-ea"/>
        </a:defRPr>
      </a:lvl5pPr>
      <a:lvl6pPr marL="1874760" indent="-170645" algn="l" rtl="0" fontAlgn="base">
        <a:spcBef>
          <a:spcPct val="20000"/>
        </a:spcBef>
        <a:spcAft>
          <a:spcPct val="0"/>
        </a:spcAft>
        <a:buFont typeface="Arial" charset="0"/>
        <a:buChar char="~"/>
        <a:defRPr sz="1100">
          <a:solidFill>
            <a:schemeClr val="tx1"/>
          </a:solidFill>
          <a:latin typeface="+mn-lt"/>
          <a:ea typeface="+mn-ea"/>
        </a:defRPr>
      </a:lvl6pPr>
      <a:lvl7pPr marL="2216062" indent="-170645" algn="l" rtl="0" fontAlgn="base">
        <a:spcBef>
          <a:spcPct val="20000"/>
        </a:spcBef>
        <a:spcAft>
          <a:spcPct val="0"/>
        </a:spcAft>
        <a:buFont typeface="Arial" charset="0"/>
        <a:buChar char="~"/>
        <a:defRPr sz="1100">
          <a:solidFill>
            <a:schemeClr val="tx1"/>
          </a:solidFill>
          <a:latin typeface="+mn-lt"/>
          <a:ea typeface="+mn-ea"/>
        </a:defRPr>
      </a:lvl7pPr>
      <a:lvl8pPr marL="2557362" indent="-170645" algn="l" rtl="0" fontAlgn="base">
        <a:spcBef>
          <a:spcPct val="20000"/>
        </a:spcBef>
        <a:spcAft>
          <a:spcPct val="0"/>
        </a:spcAft>
        <a:buFont typeface="Arial" charset="0"/>
        <a:buChar char="~"/>
        <a:defRPr sz="1100">
          <a:solidFill>
            <a:schemeClr val="tx1"/>
          </a:solidFill>
          <a:latin typeface="+mn-lt"/>
          <a:ea typeface="+mn-ea"/>
        </a:defRPr>
      </a:lvl8pPr>
      <a:lvl9pPr marL="2898659" indent="-170645" algn="l" rtl="0" fontAlgn="base">
        <a:spcBef>
          <a:spcPct val="20000"/>
        </a:spcBef>
        <a:spcAft>
          <a:spcPct val="0"/>
        </a:spcAft>
        <a:buFont typeface="Arial" charset="0"/>
        <a:buChar char="~"/>
        <a:defRPr sz="1100">
          <a:solidFill>
            <a:schemeClr val="tx1"/>
          </a:solidFill>
          <a:latin typeface="+mn-lt"/>
          <a:ea typeface="+mn-ea"/>
        </a:defRPr>
      </a:lvl9pPr>
    </p:bodyStyle>
    <p:otherStyle>
      <a:defPPr>
        <a:defRPr lang="zh-CN"/>
      </a:defPPr>
      <a:lvl1pPr marL="0" algn="l" defTabSz="682591" rtl="0" eaLnBrk="1" latinLnBrk="0" hangingPunct="1">
        <a:defRPr sz="1300" kern="1200">
          <a:solidFill>
            <a:schemeClr val="tx1"/>
          </a:solidFill>
          <a:latin typeface="+mn-lt"/>
          <a:ea typeface="+mn-ea"/>
          <a:cs typeface="+mn-cs"/>
        </a:defRPr>
      </a:lvl1pPr>
      <a:lvl2pPr marL="341304" algn="l" defTabSz="682591" rtl="0" eaLnBrk="1" latinLnBrk="0" hangingPunct="1">
        <a:defRPr sz="1300" kern="1200">
          <a:solidFill>
            <a:schemeClr val="tx1"/>
          </a:solidFill>
          <a:latin typeface="+mn-lt"/>
          <a:ea typeface="+mn-ea"/>
          <a:cs typeface="+mn-cs"/>
        </a:defRPr>
      </a:lvl2pPr>
      <a:lvl3pPr marL="682591" algn="l" defTabSz="682591" rtl="0" eaLnBrk="1" latinLnBrk="0" hangingPunct="1">
        <a:defRPr sz="1300" kern="1200">
          <a:solidFill>
            <a:schemeClr val="tx1"/>
          </a:solidFill>
          <a:latin typeface="+mn-lt"/>
          <a:ea typeface="+mn-ea"/>
          <a:cs typeface="+mn-cs"/>
        </a:defRPr>
      </a:lvl3pPr>
      <a:lvl4pPr marL="1023887" algn="l" defTabSz="682591" rtl="0" eaLnBrk="1" latinLnBrk="0" hangingPunct="1">
        <a:defRPr sz="1300" kern="1200">
          <a:solidFill>
            <a:schemeClr val="tx1"/>
          </a:solidFill>
          <a:latin typeface="+mn-lt"/>
          <a:ea typeface="+mn-ea"/>
          <a:cs typeface="+mn-cs"/>
        </a:defRPr>
      </a:lvl4pPr>
      <a:lvl5pPr marL="1365188" algn="l" defTabSz="682591" rtl="0" eaLnBrk="1" latinLnBrk="0" hangingPunct="1">
        <a:defRPr sz="1300" kern="1200">
          <a:solidFill>
            <a:schemeClr val="tx1"/>
          </a:solidFill>
          <a:latin typeface="+mn-lt"/>
          <a:ea typeface="+mn-ea"/>
          <a:cs typeface="+mn-cs"/>
        </a:defRPr>
      </a:lvl5pPr>
      <a:lvl6pPr marL="1706486" algn="l" defTabSz="682591" rtl="0" eaLnBrk="1" latinLnBrk="0" hangingPunct="1">
        <a:defRPr sz="1300" kern="1200">
          <a:solidFill>
            <a:schemeClr val="tx1"/>
          </a:solidFill>
          <a:latin typeface="+mn-lt"/>
          <a:ea typeface="+mn-ea"/>
          <a:cs typeface="+mn-cs"/>
        </a:defRPr>
      </a:lvl6pPr>
      <a:lvl7pPr marL="2047780" algn="l" defTabSz="682591" rtl="0" eaLnBrk="1" latinLnBrk="0" hangingPunct="1">
        <a:defRPr sz="1300" kern="1200">
          <a:solidFill>
            <a:schemeClr val="tx1"/>
          </a:solidFill>
          <a:latin typeface="+mn-lt"/>
          <a:ea typeface="+mn-ea"/>
          <a:cs typeface="+mn-cs"/>
        </a:defRPr>
      </a:lvl7pPr>
      <a:lvl8pPr marL="2389085" algn="l" defTabSz="682591" rtl="0" eaLnBrk="1" latinLnBrk="0" hangingPunct="1">
        <a:defRPr sz="1300" kern="1200">
          <a:solidFill>
            <a:schemeClr val="tx1"/>
          </a:solidFill>
          <a:latin typeface="+mn-lt"/>
          <a:ea typeface="+mn-ea"/>
          <a:cs typeface="+mn-cs"/>
        </a:defRPr>
      </a:lvl8pPr>
      <a:lvl9pPr marL="2730377" algn="l" defTabSz="682591" rtl="0" eaLnBrk="1" latinLnBrk="0" hangingPunct="1">
        <a:defRPr sz="13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192" descr="内页元素3-1"/>
          <p:cNvPicPr>
            <a:picLocks noChangeAspect="1" noChangeArrowheads="1"/>
          </p:cNvPicPr>
          <p:nvPr/>
        </p:nvPicPr>
        <p:blipFill>
          <a:blip r:embed="rId6" cstate="print"/>
          <a:srcRect/>
          <a:stretch>
            <a:fillRect/>
          </a:stretch>
        </p:blipFill>
        <p:spPr bwMode="auto">
          <a:xfrm>
            <a:off x="10" y="22"/>
            <a:ext cx="9142413" cy="4868863"/>
          </a:xfrm>
          <a:prstGeom prst="rect">
            <a:avLst/>
          </a:prstGeom>
          <a:noFill/>
          <a:ln w="9525">
            <a:noFill/>
            <a:miter lim="800000"/>
            <a:headEnd/>
            <a:tailEnd/>
          </a:ln>
        </p:spPr>
      </p:pic>
      <p:sp>
        <p:nvSpPr>
          <p:cNvPr id="28865" name="Text Box 193"/>
          <p:cNvSpPr txBox="1">
            <a:spLocks noChangeArrowheads="1"/>
          </p:cNvSpPr>
          <p:nvPr/>
        </p:nvSpPr>
        <p:spPr bwMode="auto">
          <a:xfrm>
            <a:off x="652464" y="4849827"/>
            <a:ext cx="1660138" cy="197536"/>
          </a:xfrm>
          <a:prstGeom prst="rect">
            <a:avLst/>
          </a:prstGeom>
          <a:noFill/>
          <a:ln w="9525">
            <a:noFill/>
            <a:miter lim="800000"/>
            <a:headEnd/>
            <a:tailEnd/>
          </a:ln>
        </p:spPr>
        <p:txBody>
          <a:bodyPr wrap="none" lIns="58343" tIns="29184" rIns="58343" bIns="29184">
            <a:spAutoFit/>
          </a:bodyPr>
          <a:lstStyle/>
          <a:p>
            <a:pPr defTabSz="585125" eaLnBrk="0" hangingPunct="0">
              <a:defRPr/>
            </a:pPr>
            <a:r>
              <a:rPr lang="en-US" altLang="zh-CN" sz="900" dirty="0">
                <a:solidFill>
                  <a:srgbClr val="000000"/>
                </a:solidFill>
                <a:latin typeface="FrutigerNext LT Bold" pitchFamily="20" charset="0"/>
                <a:ea typeface="MS PGothic" pitchFamily="34" charset="-128"/>
              </a:rPr>
              <a:t>HISILICON SEMICONDUCTOR</a:t>
            </a:r>
          </a:p>
        </p:txBody>
      </p:sp>
      <p:sp>
        <p:nvSpPr>
          <p:cNvPr id="28866" name="Rectangle 194"/>
          <p:cNvSpPr>
            <a:spLocks noGrp="1" noChangeArrowheads="1"/>
          </p:cNvSpPr>
          <p:nvPr>
            <p:ph type="dt" sz="half" idx="2"/>
          </p:nvPr>
        </p:nvSpPr>
        <p:spPr bwMode="auto">
          <a:xfrm>
            <a:off x="5930932" y="4800601"/>
            <a:ext cx="1057275" cy="825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700" b="0">
                <a:solidFill>
                  <a:srgbClr val="000000"/>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82B92162-4A6E-4502-A11C-E693449CD538}" type="slidenum">
              <a:rPr lang="de-DE" altLang="zh-CN"/>
              <a:pPr>
                <a:defRPr/>
              </a:pPr>
              <a:t>‹#›</a:t>
            </a:fld>
            <a:endParaRPr lang="en-GB" altLang="zh-CN"/>
          </a:p>
        </p:txBody>
      </p:sp>
      <p:grpSp>
        <p:nvGrpSpPr>
          <p:cNvPr id="12293" name="Group 195"/>
          <p:cNvGrpSpPr>
            <a:grpSpLocks/>
          </p:cNvGrpSpPr>
          <p:nvPr/>
        </p:nvGrpSpPr>
        <p:grpSpPr bwMode="auto">
          <a:xfrm>
            <a:off x="0" y="4660900"/>
            <a:ext cx="9144000" cy="476250"/>
            <a:chOff x="0" y="3920"/>
            <a:chExt cx="7682" cy="400"/>
          </a:xfrm>
        </p:grpSpPr>
        <p:pic>
          <p:nvPicPr>
            <p:cNvPr id="12348" name="Picture 196" descr="图片1"/>
            <p:cNvPicPr>
              <a:picLocks noChangeAspect="1" noChangeArrowheads="1"/>
            </p:cNvPicPr>
            <p:nvPr/>
          </p:nvPicPr>
          <p:blipFill>
            <a:blip r:embed="rId7" cstate="print"/>
            <a:srcRect/>
            <a:stretch>
              <a:fillRect/>
            </a:stretch>
          </p:blipFill>
          <p:spPr bwMode="auto">
            <a:xfrm>
              <a:off x="0" y="3920"/>
              <a:ext cx="5760" cy="400"/>
            </a:xfrm>
            <a:prstGeom prst="rect">
              <a:avLst/>
            </a:prstGeom>
            <a:noFill/>
            <a:ln w="9525">
              <a:noFill/>
              <a:miter lim="800000"/>
              <a:headEnd/>
              <a:tailEnd/>
            </a:ln>
          </p:spPr>
        </p:pic>
        <p:pic>
          <p:nvPicPr>
            <p:cNvPr id="12349" name="Picture 197" descr="图片1"/>
            <p:cNvPicPr>
              <a:picLocks noChangeAspect="1" noChangeArrowheads="1"/>
            </p:cNvPicPr>
            <p:nvPr/>
          </p:nvPicPr>
          <p:blipFill>
            <a:blip r:embed="rId7" cstate="print"/>
            <a:srcRect/>
            <a:stretch>
              <a:fillRect/>
            </a:stretch>
          </p:blipFill>
          <p:spPr bwMode="auto">
            <a:xfrm>
              <a:off x="1539" y="3920"/>
              <a:ext cx="5760" cy="400"/>
            </a:xfrm>
            <a:prstGeom prst="rect">
              <a:avLst/>
            </a:prstGeom>
            <a:noFill/>
            <a:ln w="9525">
              <a:noFill/>
              <a:miter lim="800000"/>
              <a:headEnd/>
              <a:tailEnd/>
            </a:ln>
          </p:spPr>
        </p:pic>
        <p:pic>
          <p:nvPicPr>
            <p:cNvPr id="12350" name="Picture 198" descr="图片1"/>
            <p:cNvPicPr>
              <a:picLocks noChangeAspect="1" noChangeArrowheads="1"/>
            </p:cNvPicPr>
            <p:nvPr/>
          </p:nvPicPr>
          <p:blipFill>
            <a:blip r:embed="rId8" cstate="print"/>
            <a:srcRect/>
            <a:stretch>
              <a:fillRect/>
            </a:stretch>
          </p:blipFill>
          <p:spPr bwMode="auto">
            <a:xfrm rot="10800000">
              <a:off x="6619" y="3920"/>
              <a:ext cx="1063" cy="400"/>
            </a:xfrm>
            <a:prstGeom prst="rect">
              <a:avLst/>
            </a:prstGeom>
            <a:noFill/>
            <a:ln w="9525">
              <a:noFill/>
              <a:miter lim="800000"/>
              <a:headEnd/>
              <a:tailEnd/>
            </a:ln>
          </p:spPr>
        </p:pic>
      </p:grpSp>
      <p:sp>
        <p:nvSpPr>
          <p:cNvPr id="28871" name="Text Box 199"/>
          <p:cNvSpPr txBox="1">
            <a:spLocks noChangeArrowheads="1"/>
          </p:cNvSpPr>
          <p:nvPr/>
        </p:nvSpPr>
        <p:spPr bwMode="auto">
          <a:xfrm>
            <a:off x="652485" y="4841889"/>
            <a:ext cx="2099361" cy="197536"/>
          </a:xfrm>
          <a:prstGeom prst="rect">
            <a:avLst/>
          </a:prstGeom>
          <a:noFill/>
          <a:ln w="9525">
            <a:noFill/>
            <a:miter lim="800000"/>
            <a:headEnd/>
            <a:tailEnd/>
          </a:ln>
        </p:spPr>
        <p:txBody>
          <a:bodyPr wrap="none" lIns="58343" tIns="29184" rIns="58343" bIns="29184">
            <a:spAutoFit/>
          </a:bodyPr>
          <a:lstStyle/>
          <a:p>
            <a:pPr defTabSz="585125" eaLnBrk="0" hangingPunct="0">
              <a:defRPr/>
            </a:pPr>
            <a:r>
              <a:rPr lang="en-US" altLang="zh-CN" sz="900" b="1" dirty="0">
                <a:solidFill>
                  <a:srgbClr val="000000"/>
                </a:solidFill>
                <a:latin typeface="Arial" charset="0"/>
                <a:ea typeface="MS PGothic" pitchFamily="34" charset="-128"/>
              </a:rPr>
              <a:t>HUAWEI TECHNOLOGIES CO., LTD.</a:t>
            </a:r>
          </a:p>
        </p:txBody>
      </p:sp>
      <p:sp>
        <p:nvSpPr>
          <p:cNvPr id="28872" name="Rectangle 200"/>
          <p:cNvSpPr>
            <a:spLocks noChangeArrowheads="1"/>
          </p:cNvSpPr>
          <p:nvPr/>
        </p:nvSpPr>
        <p:spPr bwMode="auto">
          <a:xfrm>
            <a:off x="5930932" y="4795840"/>
            <a:ext cx="1057275" cy="825500"/>
          </a:xfrm>
          <a:prstGeom prst="rect">
            <a:avLst/>
          </a:prstGeom>
          <a:noFill/>
          <a:ln w="9525">
            <a:noFill/>
            <a:miter lim="800000"/>
            <a:headEnd/>
            <a:tailEnd/>
          </a:ln>
          <a:effectLst/>
        </p:spPr>
        <p:txBody>
          <a:bodyPr lIns="0" tIns="0" rIns="0" bIns="0"/>
          <a:lstStyle/>
          <a:p>
            <a:pPr defTabSz="585125" eaLnBrk="0" hangingPunct="0">
              <a:lnSpc>
                <a:spcPct val="85000"/>
              </a:lnSpc>
              <a:defRPr/>
            </a:pPr>
            <a:endParaRPr lang="de-DE" altLang="zh-CN" sz="700" dirty="0">
              <a:solidFill>
                <a:srgbClr val="000000"/>
              </a:solidFill>
              <a:latin typeface="Arial" charset="0"/>
              <a:ea typeface="ＭＳ Ｐゴシック" pitchFamily="34" charset="-128"/>
            </a:endParaRPr>
          </a:p>
          <a:p>
            <a:pPr defTabSz="585125" eaLnBrk="0" hangingPunct="0">
              <a:lnSpc>
                <a:spcPct val="85000"/>
              </a:lnSpc>
              <a:defRPr/>
            </a:pPr>
            <a:r>
              <a:rPr lang="de-DE" altLang="zh-CN" sz="700" dirty="0">
                <a:solidFill>
                  <a:srgbClr val="000000"/>
                </a:solidFill>
                <a:latin typeface="Arial" charset="0"/>
                <a:ea typeface="ＭＳ Ｐゴシック" pitchFamily="34" charset="-128"/>
              </a:rPr>
              <a:t>Page </a:t>
            </a:r>
            <a:fld id="{927997DE-A4A0-494A-9FB0-01B46F09E716}" type="slidenum">
              <a:rPr lang="de-DE" altLang="zh-CN" sz="700">
                <a:solidFill>
                  <a:srgbClr val="000000"/>
                </a:solidFill>
                <a:latin typeface="Arial" charset="0"/>
                <a:ea typeface="ＭＳ Ｐゴシック" pitchFamily="34" charset="-128"/>
              </a:rPr>
              <a:pPr defTabSz="585125" eaLnBrk="0" hangingPunct="0">
                <a:lnSpc>
                  <a:spcPct val="85000"/>
                </a:lnSpc>
                <a:defRPr/>
              </a:pPr>
              <a:t>‹#›</a:t>
            </a:fld>
            <a:endParaRPr lang="en-GB" altLang="zh-CN" sz="700" dirty="0">
              <a:solidFill>
                <a:srgbClr val="000000"/>
              </a:solidFill>
              <a:latin typeface="Arial" charset="0"/>
              <a:ea typeface="ＭＳ Ｐゴシック" pitchFamily="34" charset="-128"/>
            </a:endParaRPr>
          </a:p>
        </p:txBody>
      </p:sp>
      <p:pic>
        <p:nvPicPr>
          <p:cNvPr id="12296" name="Picture 201" descr="图片3副本"/>
          <p:cNvPicPr>
            <a:picLocks noChangeAspect="1" noChangeArrowheads="1"/>
          </p:cNvPicPr>
          <p:nvPr/>
        </p:nvPicPr>
        <p:blipFill>
          <a:blip r:embed="rId9" cstate="print"/>
          <a:srcRect/>
          <a:stretch>
            <a:fillRect/>
          </a:stretch>
        </p:blipFill>
        <p:spPr bwMode="auto">
          <a:xfrm>
            <a:off x="7634289" y="4789493"/>
            <a:ext cx="971550" cy="230187"/>
          </a:xfrm>
          <a:prstGeom prst="rect">
            <a:avLst/>
          </a:prstGeom>
          <a:noFill/>
          <a:ln w="9525">
            <a:noFill/>
            <a:miter lim="800000"/>
            <a:headEnd/>
            <a:tailEnd/>
          </a:ln>
        </p:spPr>
      </p:pic>
      <p:sp>
        <p:nvSpPr>
          <p:cNvPr id="12297" name="Rectangle 202"/>
          <p:cNvSpPr>
            <a:spLocks noGrp="1" noChangeArrowheads="1"/>
          </p:cNvSpPr>
          <p:nvPr>
            <p:ph type="title"/>
          </p:nvPr>
        </p:nvSpPr>
        <p:spPr bwMode="auto">
          <a:xfrm>
            <a:off x="585788" y="206375"/>
            <a:ext cx="8229600" cy="857250"/>
          </a:xfrm>
          <a:prstGeom prst="rect">
            <a:avLst/>
          </a:prstGeom>
          <a:noFill/>
          <a:ln w="9525" algn="ctr">
            <a:noFill/>
            <a:miter lim="800000"/>
            <a:headEnd/>
            <a:tailEnd/>
          </a:ln>
        </p:spPr>
        <p:txBody>
          <a:bodyPr vert="horz" wrap="square" lIns="68113" tIns="34040" rIns="68113" bIns="34040" numCol="1" anchor="ctr" anchorCtr="0" compatLnSpc="1">
            <a:prstTxWarp prst="textNoShape">
              <a:avLst/>
            </a:prstTxWarp>
          </a:bodyPr>
          <a:lstStyle/>
          <a:p>
            <a:pPr lvl="0"/>
            <a:r>
              <a:rPr lang="zh-CN" altLang="en-US" smtClean="0"/>
              <a:t>单击此处编辑母版标题样式</a:t>
            </a:r>
          </a:p>
        </p:txBody>
      </p:sp>
      <p:sp>
        <p:nvSpPr>
          <p:cNvPr id="12298" name="Rectangle 203"/>
          <p:cNvSpPr>
            <a:spLocks noGrp="1" noChangeArrowheads="1"/>
          </p:cNvSpPr>
          <p:nvPr>
            <p:ph type="body" idx="1"/>
          </p:nvPr>
        </p:nvSpPr>
        <p:spPr bwMode="auto">
          <a:xfrm>
            <a:off x="585788" y="1200172"/>
            <a:ext cx="8229600" cy="3394075"/>
          </a:xfrm>
          <a:prstGeom prst="rect">
            <a:avLst/>
          </a:prstGeom>
          <a:noFill/>
          <a:ln w="9525" algn="ctr">
            <a:noFill/>
            <a:miter lim="800000"/>
            <a:headEnd/>
            <a:tailEnd/>
          </a:ln>
        </p:spPr>
        <p:txBody>
          <a:bodyPr vert="horz" wrap="square" lIns="68113" tIns="34040" rIns="68113" bIns="3404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876" name="Rectangle 204"/>
          <p:cNvSpPr>
            <a:spLocks noChangeArrowheads="1"/>
          </p:cNvSpPr>
          <p:nvPr/>
        </p:nvSpPr>
        <p:spPr bwMode="auto">
          <a:xfrm>
            <a:off x="-1843088" y="396899"/>
            <a:ext cx="1843088" cy="3978275"/>
          </a:xfrm>
          <a:prstGeom prst="rect">
            <a:avLst/>
          </a:prstGeom>
          <a:noFill/>
          <a:ln w="9525">
            <a:noFill/>
            <a:miter lim="800000"/>
            <a:headEnd/>
            <a:tailEnd/>
          </a:ln>
          <a:effectLst/>
        </p:spPr>
        <p:txBody>
          <a:bodyPr lIns="65392" tIns="32689" rIns="65392" bIns="32689"/>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28877" name="Rectangle 205"/>
          <p:cNvSpPr>
            <a:spLocks noChangeArrowheads="1"/>
          </p:cNvSpPr>
          <p:nvPr/>
        </p:nvSpPr>
        <p:spPr bwMode="auto">
          <a:xfrm>
            <a:off x="9269413" y="4081938"/>
            <a:ext cx="919162" cy="241991"/>
          </a:xfrm>
          <a:prstGeom prst="rect">
            <a:avLst/>
          </a:prstGeom>
          <a:solidFill>
            <a:srgbClr val="F8F8F8"/>
          </a:solidFill>
          <a:ln w="9525" algn="ctr">
            <a:noFill/>
            <a:miter lim="800000"/>
            <a:headEnd/>
            <a:tailEnd/>
          </a:ln>
          <a:effectLst/>
        </p:spPr>
        <p:txBody>
          <a:bodyPr lIns="68101" tIns="34034" rIns="68101" bIns="34034" anchor="ctr">
            <a:spAutoFit/>
          </a:bodyPr>
          <a:lstStyle/>
          <a:p>
            <a:pPr algn="ctr" defTabSz="653817"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12301" name="Group 206"/>
          <p:cNvGrpSpPr>
            <a:grpSpLocks/>
          </p:cNvGrpSpPr>
          <p:nvPr/>
        </p:nvGrpSpPr>
        <p:grpSpPr bwMode="auto">
          <a:xfrm>
            <a:off x="9351963" y="3957638"/>
            <a:ext cx="741362" cy="138112"/>
            <a:chOff x="6657" y="3492"/>
            <a:chExt cx="527" cy="121"/>
          </a:xfrm>
        </p:grpSpPr>
        <p:sp>
          <p:nvSpPr>
            <p:cNvPr id="28879" name="Rectangle 20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0" name="Rectangle 208"/>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1" name="Rectangle 20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2" name="Rectangle 21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2302" name="Group 211"/>
          <p:cNvGrpSpPr>
            <a:grpSpLocks/>
          </p:cNvGrpSpPr>
          <p:nvPr/>
        </p:nvGrpSpPr>
        <p:grpSpPr bwMode="auto">
          <a:xfrm>
            <a:off x="9351963" y="4651404"/>
            <a:ext cx="741362" cy="138113"/>
            <a:chOff x="6657" y="4103"/>
            <a:chExt cx="527" cy="121"/>
          </a:xfrm>
        </p:grpSpPr>
        <p:sp>
          <p:nvSpPr>
            <p:cNvPr id="28884" name="Rectangle 21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5" name="Rectangle 213"/>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6" name="Rectangle 21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7" name="Rectangle 21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2303" name="Group 216"/>
          <p:cNvGrpSpPr>
            <a:grpSpLocks/>
          </p:cNvGrpSpPr>
          <p:nvPr/>
        </p:nvGrpSpPr>
        <p:grpSpPr bwMode="auto">
          <a:xfrm>
            <a:off x="9351963" y="4837142"/>
            <a:ext cx="741362" cy="136525"/>
            <a:chOff x="6657" y="4266"/>
            <a:chExt cx="527" cy="121"/>
          </a:xfrm>
        </p:grpSpPr>
        <p:sp>
          <p:nvSpPr>
            <p:cNvPr id="28889" name="Rectangle 21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0" name="Rectangle 218"/>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1" name="Rectangle 21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2" name="Rectangle 22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2304" name="Group 221"/>
          <p:cNvGrpSpPr>
            <a:grpSpLocks/>
          </p:cNvGrpSpPr>
          <p:nvPr/>
        </p:nvGrpSpPr>
        <p:grpSpPr bwMode="auto">
          <a:xfrm>
            <a:off x="9351963" y="4144992"/>
            <a:ext cx="741362" cy="136525"/>
            <a:chOff x="6657" y="3656"/>
            <a:chExt cx="527" cy="121"/>
          </a:xfrm>
        </p:grpSpPr>
        <p:sp>
          <p:nvSpPr>
            <p:cNvPr id="28894" name="Rectangle 22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5" name="Rectangle 22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6" name="Rectangle 224"/>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7" name="Rectangle 22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2305" name="Group 226"/>
          <p:cNvGrpSpPr>
            <a:grpSpLocks/>
          </p:cNvGrpSpPr>
          <p:nvPr/>
        </p:nvGrpSpPr>
        <p:grpSpPr bwMode="auto">
          <a:xfrm>
            <a:off x="9351963" y="4467254"/>
            <a:ext cx="741362" cy="136525"/>
            <a:chOff x="6657" y="3941"/>
            <a:chExt cx="527" cy="121"/>
          </a:xfrm>
        </p:grpSpPr>
        <p:sp>
          <p:nvSpPr>
            <p:cNvPr id="28899" name="Rectangle 22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0" name="Rectangle 228"/>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1" name="Rectangle 22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2" name="Rectangle 23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2306" name="Group 231"/>
          <p:cNvGrpSpPr>
            <a:grpSpLocks/>
          </p:cNvGrpSpPr>
          <p:nvPr/>
        </p:nvGrpSpPr>
        <p:grpSpPr bwMode="auto">
          <a:xfrm>
            <a:off x="9351963" y="5022879"/>
            <a:ext cx="741362" cy="136525"/>
            <a:chOff x="6657" y="4430"/>
            <a:chExt cx="527" cy="121"/>
          </a:xfrm>
        </p:grpSpPr>
        <p:sp>
          <p:nvSpPr>
            <p:cNvPr id="28904" name="Rectangle 23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5" name="Rectangle 233"/>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6" name="Rectangle 23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7" name="Rectangle 23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2307" name="Group 236"/>
          <p:cNvGrpSpPr>
            <a:grpSpLocks/>
          </p:cNvGrpSpPr>
          <p:nvPr/>
        </p:nvGrpSpPr>
        <p:grpSpPr bwMode="auto">
          <a:xfrm>
            <a:off x="9351963" y="3773490"/>
            <a:ext cx="741362" cy="138112"/>
            <a:chOff x="6657" y="3329"/>
            <a:chExt cx="527" cy="122"/>
          </a:xfrm>
        </p:grpSpPr>
        <p:sp>
          <p:nvSpPr>
            <p:cNvPr id="28909" name="Rectangle 23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0" name="Rectangle 238"/>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1" name="Rectangle 23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2" name="Rectangle 24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2308" name="Group 241"/>
          <p:cNvGrpSpPr>
            <a:grpSpLocks/>
          </p:cNvGrpSpPr>
          <p:nvPr/>
        </p:nvGrpSpPr>
        <p:grpSpPr bwMode="auto">
          <a:xfrm>
            <a:off x="9351963" y="3449667"/>
            <a:ext cx="741362" cy="136525"/>
            <a:chOff x="6657" y="3043"/>
            <a:chExt cx="527" cy="121"/>
          </a:xfrm>
        </p:grpSpPr>
        <p:sp>
          <p:nvSpPr>
            <p:cNvPr id="28914" name="Rectangle 242"/>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5" name="Rectangle 24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6" name="Rectangle 24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7" name="Rectangle 24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2309" name="Group 246"/>
          <p:cNvGrpSpPr>
            <a:grpSpLocks/>
          </p:cNvGrpSpPr>
          <p:nvPr/>
        </p:nvGrpSpPr>
        <p:grpSpPr bwMode="auto">
          <a:xfrm>
            <a:off x="9351963" y="3265488"/>
            <a:ext cx="741362" cy="138112"/>
            <a:chOff x="6657" y="2881"/>
            <a:chExt cx="527" cy="121"/>
          </a:xfrm>
        </p:grpSpPr>
        <p:sp>
          <p:nvSpPr>
            <p:cNvPr id="28919" name="Rectangle 247"/>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0" name="Rectangle 24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1" name="Rectangle 24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2" name="Rectangle 25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sp>
        <p:nvSpPr>
          <p:cNvPr id="28923" name="Rectangle 251"/>
          <p:cNvSpPr>
            <a:spLocks noChangeArrowheads="1"/>
          </p:cNvSpPr>
          <p:nvPr/>
        </p:nvSpPr>
        <p:spPr bwMode="auto">
          <a:xfrm>
            <a:off x="9199572" y="1697039"/>
            <a:ext cx="1050925" cy="1990725"/>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28924" name="Rectangle 252"/>
          <p:cNvSpPr>
            <a:spLocks noChangeArrowheads="1"/>
          </p:cNvSpPr>
          <p:nvPr/>
        </p:nvSpPr>
        <p:spPr bwMode="auto">
          <a:xfrm>
            <a:off x="9199572" y="-46027"/>
            <a:ext cx="1050925" cy="628651"/>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Lst>
  <p:hf sldNum="0" hdr="0" ftr="0"/>
  <p:txStyles>
    <p:titleStyle>
      <a:lvl1pPr algn="l" rtl="0" eaLnBrk="0" fontAlgn="base" hangingPunct="0">
        <a:spcBef>
          <a:spcPct val="0"/>
        </a:spcBef>
        <a:spcAft>
          <a:spcPct val="0"/>
        </a:spcAft>
        <a:defRPr sz="3000" b="1">
          <a:solidFill>
            <a:srgbClr val="990000"/>
          </a:solidFill>
          <a:latin typeface="微软雅黑" pitchFamily="34" charset="-122"/>
          <a:ea typeface="微软雅黑" pitchFamily="34" charset="-122"/>
          <a:cs typeface="+mj-cs"/>
        </a:defRPr>
      </a:lvl1pPr>
      <a:lvl2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2pPr>
      <a:lvl3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3pPr>
      <a:lvl4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4pPr>
      <a:lvl5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5pPr>
      <a:lvl6pPr marL="341130" algn="l" rtl="0" fontAlgn="base">
        <a:spcBef>
          <a:spcPct val="0"/>
        </a:spcBef>
        <a:spcAft>
          <a:spcPct val="0"/>
        </a:spcAft>
        <a:defRPr sz="2400" b="1">
          <a:solidFill>
            <a:srgbClr val="990000"/>
          </a:solidFill>
          <a:latin typeface="FrutigerNext LT Medium" pitchFamily="34" charset="0"/>
          <a:ea typeface="华文细黑" pitchFamily="2" charset="-122"/>
        </a:defRPr>
      </a:lvl6pPr>
      <a:lvl7pPr marL="682252" algn="l" rtl="0" fontAlgn="base">
        <a:spcBef>
          <a:spcPct val="0"/>
        </a:spcBef>
        <a:spcAft>
          <a:spcPct val="0"/>
        </a:spcAft>
        <a:defRPr sz="2400" b="1">
          <a:solidFill>
            <a:srgbClr val="990000"/>
          </a:solidFill>
          <a:latin typeface="FrutigerNext LT Medium" pitchFamily="34" charset="0"/>
          <a:ea typeface="华文细黑" pitchFamily="2" charset="-122"/>
        </a:defRPr>
      </a:lvl7pPr>
      <a:lvl8pPr marL="1023372" algn="l" rtl="0" fontAlgn="base">
        <a:spcBef>
          <a:spcPct val="0"/>
        </a:spcBef>
        <a:spcAft>
          <a:spcPct val="0"/>
        </a:spcAft>
        <a:defRPr sz="2400" b="1">
          <a:solidFill>
            <a:srgbClr val="990000"/>
          </a:solidFill>
          <a:latin typeface="FrutigerNext LT Medium" pitchFamily="34" charset="0"/>
          <a:ea typeface="华文细黑" pitchFamily="2" charset="-122"/>
        </a:defRPr>
      </a:lvl8pPr>
      <a:lvl9pPr marL="1364496" algn="l" rtl="0" fontAlgn="base">
        <a:spcBef>
          <a:spcPct val="0"/>
        </a:spcBef>
        <a:spcAft>
          <a:spcPct val="0"/>
        </a:spcAft>
        <a:defRPr sz="2400" b="1">
          <a:solidFill>
            <a:srgbClr val="990000"/>
          </a:solidFill>
          <a:latin typeface="FrutigerNext LT Medium" pitchFamily="34" charset="0"/>
          <a:ea typeface="华文细黑" pitchFamily="2" charset="-122"/>
        </a:defRPr>
      </a:lvl9pPr>
    </p:titleStyle>
    <p:bodyStyle>
      <a:lvl1pPr marL="254720" indent="-254720" algn="l" rtl="0" eaLnBrk="0" fontAlgn="base" hangingPunct="0">
        <a:spcBef>
          <a:spcPct val="20000"/>
        </a:spcBef>
        <a:spcAft>
          <a:spcPct val="0"/>
        </a:spcAft>
        <a:buClr>
          <a:srgbClr val="990000"/>
        </a:buClr>
        <a:buChar char="•"/>
        <a:defRPr b="1">
          <a:solidFill>
            <a:schemeClr val="tx1"/>
          </a:solidFill>
          <a:latin typeface="+mn-lt"/>
          <a:ea typeface="+mn-ea"/>
          <a:cs typeface="+mn-cs"/>
        </a:defRPr>
      </a:lvl1pPr>
      <a:lvl2pPr marL="553744" indent="-212003" algn="l" rtl="0" eaLnBrk="0" fontAlgn="base" hangingPunct="0">
        <a:spcBef>
          <a:spcPct val="20000"/>
        </a:spcBef>
        <a:spcAft>
          <a:spcPct val="0"/>
        </a:spcAft>
        <a:buFont typeface="Arial" pitchFamily="34" charset="0"/>
        <a:buChar char="›"/>
        <a:defRPr sz="1500">
          <a:solidFill>
            <a:schemeClr val="tx1"/>
          </a:solidFill>
          <a:latin typeface="+mn-lt"/>
          <a:ea typeface="+mn-ea"/>
        </a:defRPr>
      </a:lvl2pPr>
      <a:lvl3pPr marL="852750" indent="-169285" algn="l" rtl="0" eaLnBrk="0" fontAlgn="base" hangingPunct="0">
        <a:spcBef>
          <a:spcPct val="20000"/>
        </a:spcBef>
        <a:spcAft>
          <a:spcPct val="0"/>
        </a:spcAft>
        <a:buFont typeface="FrutigerNext LT Medium"/>
        <a:buChar char="»"/>
        <a:defRPr>
          <a:solidFill>
            <a:schemeClr val="tx1"/>
          </a:solidFill>
          <a:latin typeface="+mn-lt"/>
          <a:ea typeface="+mn-ea"/>
        </a:defRPr>
      </a:lvl3pPr>
      <a:lvl4pPr marL="1191319" indent="-169285" algn="l" rtl="0" eaLnBrk="0" fontAlgn="base" hangingPunct="0">
        <a:spcBef>
          <a:spcPct val="20000"/>
        </a:spcBef>
        <a:spcAft>
          <a:spcPct val="0"/>
        </a:spcAft>
        <a:buChar char="–"/>
        <a:defRPr sz="1100">
          <a:solidFill>
            <a:schemeClr val="tx1"/>
          </a:solidFill>
          <a:latin typeface="+mn-lt"/>
          <a:ea typeface="+mn-ea"/>
        </a:defRPr>
      </a:lvl4pPr>
      <a:lvl5pPr marL="1531471" indent="-169285" algn="l" rtl="0" eaLnBrk="0" fontAlgn="base" hangingPunct="0">
        <a:spcBef>
          <a:spcPct val="20000"/>
        </a:spcBef>
        <a:spcAft>
          <a:spcPct val="0"/>
        </a:spcAft>
        <a:buFont typeface="Arial" pitchFamily="34" charset="0"/>
        <a:buChar char="~"/>
        <a:defRPr sz="1100">
          <a:solidFill>
            <a:schemeClr val="tx1"/>
          </a:solidFill>
          <a:latin typeface="+mn-lt"/>
          <a:ea typeface="+mn-ea"/>
        </a:defRPr>
      </a:lvl5pPr>
      <a:lvl6pPr marL="1873806" indent="-170561" algn="l" rtl="0" fontAlgn="base">
        <a:spcBef>
          <a:spcPct val="20000"/>
        </a:spcBef>
        <a:spcAft>
          <a:spcPct val="0"/>
        </a:spcAft>
        <a:buFont typeface="Arial" charset="0"/>
        <a:buChar char="~"/>
        <a:defRPr sz="1100">
          <a:solidFill>
            <a:schemeClr val="tx1"/>
          </a:solidFill>
          <a:latin typeface="+mn-lt"/>
          <a:ea typeface="+mn-ea"/>
        </a:defRPr>
      </a:lvl6pPr>
      <a:lvl7pPr marL="2214935" indent="-170561" algn="l" rtl="0" fontAlgn="base">
        <a:spcBef>
          <a:spcPct val="20000"/>
        </a:spcBef>
        <a:spcAft>
          <a:spcPct val="0"/>
        </a:spcAft>
        <a:buFont typeface="Arial" charset="0"/>
        <a:buChar char="~"/>
        <a:defRPr sz="1100">
          <a:solidFill>
            <a:schemeClr val="tx1"/>
          </a:solidFill>
          <a:latin typeface="+mn-lt"/>
          <a:ea typeface="+mn-ea"/>
        </a:defRPr>
      </a:lvl7pPr>
      <a:lvl8pPr marL="2556061" indent="-170561" algn="l" rtl="0" fontAlgn="base">
        <a:spcBef>
          <a:spcPct val="20000"/>
        </a:spcBef>
        <a:spcAft>
          <a:spcPct val="0"/>
        </a:spcAft>
        <a:buFont typeface="Arial" charset="0"/>
        <a:buChar char="~"/>
        <a:defRPr sz="1100">
          <a:solidFill>
            <a:schemeClr val="tx1"/>
          </a:solidFill>
          <a:latin typeface="+mn-lt"/>
          <a:ea typeface="+mn-ea"/>
        </a:defRPr>
      </a:lvl8pPr>
      <a:lvl9pPr marL="2897187" indent="-170561" algn="l" rtl="0" fontAlgn="base">
        <a:spcBef>
          <a:spcPct val="20000"/>
        </a:spcBef>
        <a:spcAft>
          <a:spcPct val="0"/>
        </a:spcAft>
        <a:buFont typeface="Arial" charset="0"/>
        <a:buChar char="~"/>
        <a:defRPr sz="1100">
          <a:solidFill>
            <a:schemeClr val="tx1"/>
          </a:solidFill>
          <a:latin typeface="+mn-lt"/>
          <a:ea typeface="+mn-ea"/>
        </a:defRPr>
      </a:lvl9pPr>
    </p:bodyStyle>
    <p:otherStyle>
      <a:defPPr>
        <a:defRPr lang="zh-CN"/>
      </a:defPPr>
      <a:lvl1pPr marL="0" algn="l" defTabSz="682252" rtl="0" eaLnBrk="1" latinLnBrk="0" hangingPunct="1">
        <a:defRPr sz="1300" kern="1200">
          <a:solidFill>
            <a:schemeClr val="tx1"/>
          </a:solidFill>
          <a:latin typeface="+mn-lt"/>
          <a:ea typeface="+mn-ea"/>
          <a:cs typeface="+mn-cs"/>
        </a:defRPr>
      </a:lvl1pPr>
      <a:lvl2pPr marL="341130" algn="l" defTabSz="682252" rtl="0" eaLnBrk="1" latinLnBrk="0" hangingPunct="1">
        <a:defRPr sz="1300" kern="1200">
          <a:solidFill>
            <a:schemeClr val="tx1"/>
          </a:solidFill>
          <a:latin typeface="+mn-lt"/>
          <a:ea typeface="+mn-ea"/>
          <a:cs typeface="+mn-cs"/>
        </a:defRPr>
      </a:lvl2pPr>
      <a:lvl3pPr marL="682252" algn="l" defTabSz="682252" rtl="0" eaLnBrk="1" latinLnBrk="0" hangingPunct="1">
        <a:defRPr sz="1300" kern="1200">
          <a:solidFill>
            <a:schemeClr val="tx1"/>
          </a:solidFill>
          <a:latin typeface="+mn-lt"/>
          <a:ea typeface="+mn-ea"/>
          <a:cs typeface="+mn-cs"/>
        </a:defRPr>
      </a:lvl3pPr>
      <a:lvl4pPr marL="1023372" algn="l" defTabSz="682252" rtl="0" eaLnBrk="1" latinLnBrk="0" hangingPunct="1">
        <a:defRPr sz="1300" kern="1200">
          <a:solidFill>
            <a:schemeClr val="tx1"/>
          </a:solidFill>
          <a:latin typeface="+mn-lt"/>
          <a:ea typeface="+mn-ea"/>
          <a:cs typeface="+mn-cs"/>
        </a:defRPr>
      </a:lvl4pPr>
      <a:lvl5pPr marL="1364496" algn="l" defTabSz="682252" rtl="0" eaLnBrk="1" latinLnBrk="0" hangingPunct="1">
        <a:defRPr sz="1300" kern="1200">
          <a:solidFill>
            <a:schemeClr val="tx1"/>
          </a:solidFill>
          <a:latin typeface="+mn-lt"/>
          <a:ea typeface="+mn-ea"/>
          <a:cs typeface="+mn-cs"/>
        </a:defRPr>
      </a:lvl5pPr>
      <a:lvl6pPr marL="1705621" algn="l" defTabSz="682252" rtl="0" eaLnBrk="1" latinLnBrk="0" hangingPunct="1">
        <a:defRPr sz="1300" kern="1200">
          <a:solidFill>
            <a:schemeClr val="tx1"/>
          </a:solidFill>
          <a:latin typeface="+mn-lt"/>
          <a:ea typeface="+mn-ea"/>
          <a:cs typeface="+mn-cs"/>
        </a:defRPr>
      </a:lvl6pPr>
      <a:lvl7pPr marL="2046739" algn="l" defTabSz="682252" rtl="0" eaLnBrk="1" latinLnBrk="0" hangingPunct="1">
        <a:defRPr sz="1300" kern="1200">
          <a:solidFill>
            <a:schemeClr val="tx1"/>
          </a:solidFill>
          <a:latin typeface="+mn-lt"/>
          <a:ea typeface="+mn-ea"/>
          <a:cs typeface="+mn-cs"/>
        </a:defRPr>
      </a:lvl7pPr>
      <a:lvl8pPr marL="2387866" algn="l" defTabSz="682252" rtl="0" eaLnBrk="1" latinLnBrk="0" hangingPunct="1">
        <a:defRPr sz="1300" kern="1200">
          <a:solidFill>
            <a:schemeClr val="tx1"/>
          </a:solidFill>
          <a:latin typeface="+mn-lt"/>
          <a:ea typeface="+mn-ea"/>
          <a:cs typeface="+mn-cs"/>
        </a:defRPr>
      </a:lvl8pPr>
      <a:lvl9pPr marL="2728992" algn="l" defTabSz="682252" rtl="0" eaLnBrk="1" latinLnBrk="0" hangingPunct="1">
        <a:defRPr sz="13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79" descr="dd"/>
          <p:cNvPicPr>
            <a:picLocks noChangeAspect="1" noChangeArrowheads="1"/>
          </p:cNvPicPr>
          <p:nvPr/>
        </p:nvPicPr>
        <p:blipFill>
          <a:blip r:embed="rId4" cstate="print"/>
          <a:srcRect/>
          <a:stretch>
            <a:fillRect/>
          </a:stretch>
        </p:blipFill>
        <p:spPr bwMode="auto">
          <a:xfrm>
            <a:off x="0" y="4668839"/>
            <a:ext cx="9150350" cy="477837"/>
          </a:xfrm>
          <a:prstGeom prst="rect">
            <a:avLst/>
          </a:prstGeom>
          <a:noFill/>
          <a:ln w="9525">
            <a:noFill/>
            <a:miter lim="800000"/>
            <a:headEnd/>
            <a:tailEnd/>
          </a:ln>
        </p:spPr>
      </p:pic>
      <p:sp>
        <p:nvSpPr>
          <p:cNvPr id="154" name="Text Box 8"/>
          <p:cNvSpPr txBox="1">
            <a:spLocks noChangeArrowheads="1"/>
          </p:cNvSpPr>
          <p:nvPr/>
        </p:nvSpPr>
        <p:spPr bwMode="auto">
          <a:xfrm>
            <a:off x="755668" y="4838729"/>
            <a:ext cx="1918307" cy="138499"/>
          </a:xfrm>
          <a:prstGeom prst="rect">
            <a:avLst/>
          </a:prstGeom>
          <a:noFill/>
          <a:ln>
            <a:noFill/>
          </a:ln>
          <a:extLst>
            <a:ext uri="{909E8E84-426E-40DD-AFC4-6F175D3DCCD1}"/>
            <a:ext uri="{91240B29-F687-4F45-9708-019B960494DF}"/>
          </a:extLst>
        </p:spPr>
        <p:txBody>
          <a:bodyPr wrap="none" lIns="0" tIns="0" rIns="59731"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900" dirty="0" smtClean="0">
                <a:solidFill>
                  <a:srgbClr val="000000"/>
                </a:solidFill>
                <a:latin typeface="FrutigerNext LT Bold" pitchFamily="34" charset="0"/>
                <a:ea typeface="MS PGothic" pitchFamily="34" charset="-128"/>
              </a:rPr>
              <a:t>HUAWEI TECHNOLOGIES CO., LTD.</a:t>
            </a:r>
          </a:p>
        </p:txBody>
      </p:sp>
      <p:pic>
        <p:nvPicPr>
          <p:cNvPr id="13316" name="Picture 9" descr="8"/>
          <p:cNvPicPr>
            <a:picLocks noChangeAspect="1" noChangeArrowheads="1"/>
          </p:cNvPicPr>
          <p:nvPr/>
        </p:nvPicPr>
        <p:blipFill>
          <a:blip r:embed="rId5" cstate="print"/>
          <a:srcRect/>
          <a:stretch>
            <a:fillRect/>
          </a:stretch>
        </p:blipFill>
        <p:spPr bwMode="auto">
          <a:xfrm>
            <a:off x="7508887" y="4789489"/>
            <a:ext cx="1311275" cy="234950"/>
          </a:xfrm>
          <a:prstGeom prst="rect">
            <a:avLst/>
          </a:prstGeom>
          <a:noFill/>
          <a:ln w="9525">
            <a:noFill/>
            <a:miter lim="800000"/>
            <a:headEnd/>
            <a:tailEnd/>
          </a:ln>
        </p:spPr>
      </p:pic>
      <p:sp>
        <p:nvSpPr>
          <p:cNvPr id="13317" name="Rectangle 13"/>
          <p:cNvSpPr>
            <a:spLocks noGrp="1" noChangeArrowheads="1"/>
          </p:cNvSpPr>
          <p:nvPr>
            <p:ph type="title"/>
          </p:nvPr>
        </p:nvSpPr>
        <p:spPr bwMode="auto">
          <a:xfrm>
            <a:off x="755650" y="244477"/>
            <a:ext cx="7632700" cy="654050"/>
          </a:xfrm>
          <a:prstGeom prst="rect">
            <a:avLst/>
          </a:prstGeom>
          <a:noFill/>
          <a:ln w="9525">
            <a:noFill/>
            <a:miter lim="800000"/>
            <a:headEnd/>
            <a:tailEnd/>
          </a:ln>
        </p:spPr>
        <p:txBody>
          <a:bodyPr vert="horz" wrap="square" lIns="0" tIns="29880" rIns="59743" bIns="29880" numCol="1" anchor="ctr" anchorCtr="0" compatLnSpc="1">
            <a:prstTxWarp prst="textNoShape">
              <a:avLst/>
            </a:prstTxWarp>
          </a:bodyPr>
          <a:lstStyle/>
          <a:p>
            <a:pPr lvl="0"/>
            <a:r>
              <a:rPr lang="zh-CN" altLang="en-US" smtClean="0"/>
              <a:t>单击此处编辑母版标题样式</a:t>
            </a:r>
          </a:p>
        </p:txBody>
      </p:sp>
      <p:sp>
        <p:nvSpPr>
          <p:cNvPr id="13318" name="Rectangle 68"/>
          <p:cNvSpPr>
            <a:spLocks noGrp="1" noChangeArrowheads="1"/>
          </p:cNvSpPr>
          <p:nvPr>
            <p:ph type="body" idx="1"/>
          </p:nvPr>
        </p:nvSpPr>
        <p:spPr bwMode="auto">
          <a:xfrm>
            <a:off x="755650" y="1222377"/>
            <a:ext cx="7632700" cy="3144838"/>
          </a:xfrm>
          <a:prstGeom prst="rect">
            <a:avLst/>
          </a:prstGeom>
          <a:noFill/>
          <a:ln w="9525">
            <a:noFill/>
            <a:miter lim="800000"/>
            <a:headEnd/>
            <a:tailEnd/>
          </a:ln>
        </p:spPr>
        <p:txBody>
          <a:bodyPr vert="horz" wrap="square" lIns="59752" tIns="29885" rIns="59752" bIns="2988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9" name="Rectangle 15"/>
          <p:cNvSpPr>
            <a:spLocks noChangeArrowheads="1"/>
          </p:cNvSpPr>
          <p:nvPr/>
        </p:nvSpPr>
        <p:spPr bwMode="auto">
          <a:xfrm>
            <a:off x="-1952600" y="519126"/>
            <a:ext cx="1844675" cy="4018350"/>
          </a:xfrm>
          <a:prstGeom prst="rect">
            <a:avLst/>
          </a:prstGeom>
          <a:noFill/>
          <a:ln>
            <a:noFill/>
          </a:ln>
          <a:effectLst/>
          <a:extLst>
            <a:ext uri="{909E8E84-426E-40DD-AFC4-6F175D3DCCD1}"/>
            <a:ext uri="{91240B29-F687-4F45-9708-019B960494DF}"/>
            <a:ext uri="{AF507438-7753-43E0-B8FC-AC1667EBCBE1}"/>
          </a:extLst>
        </p:spPr>
        <p:txBody>
          <a:bodyPr lIns="59740" tIns="29880" rIns="59740" bIns="29880">
            <a:spAutoFit/>
          </a:bodyPr>
          <a:lstStyle/>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英文标题</a:t>
            </a:r>
            <a:r>
              <a:rPr lang="en-US" altLang="zh-CN" sz="800" dirty="0">
                <a:solidFill>
                  <a:srgbClr val="FFFFFF"/>
                </a:solidFill>
              </a:rPr>
              <a:t>:32-35pt  </a:t>
            </a:r>
            <a:endParaRPr lang="zh-CN" altLang="en-US" sz="800" dirty="0">
              <a:solidFill>
                <a:srgbClr val="FFFFFF"/>
              </a:solidFill>
            </a:endParaRP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颜色</a:t>
            </a:r>
            <a:r>
              <a:rPr lang="en-US" altLang="zh-CN" sz="800" dirty="0">
                <a:solidFill>
                  <a:srgbClr val="FFFFFF"/>
                </a:solidFill>
              </a:rPr>
              <a:t>: R153 G0 B0</a:t>
            </a: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内部使用字体 </a:t>
            </a:r>
            <a:r>
              <a:rPr lang="en-US" altLang="zh-CN" sz="800" dirty="0">
                <a:solidFill>
                  <a:srgbClr val="FFFFFF"/>
                </a:solidFill>
              </a:rPr>
              <a:t>:</a:t>
            </a:r>
          </a:p>
          <a:p>
            <a:pPr marL="255727" indent="-255727" algn="r" eaLnBrk="0" hangingPunct="0">
              <a:lnSpc>
                <a:spcPct val="125000"/>
              </a:lnSpc>
              <a:spcBef>
                <a:spcPct val="20000"/>
              </a:spcBef>
              <a:buFont typeface="Arial" pitchFamily="34" charset="0"/>
              <a:buNone/>
              <a:defRPr/>
            </a:pPr>
            <a:r>
              <a:rPr lang="en-US" altLang="zh-CN" sz="800" dirty="0" err="1">
                <a:solidFill>
                  <a:srgbClr val="FFFFFF"/>
                </a:solidFill>
              </a:rPr>
              <a:t>FrutigerNext</a:t>
            </a:r>
            <a:r>
              <a:rPr lang="en-US" altLang="zh-CN" sz="800" dirty="0">
                <a:solidFill>
                  <a:srgbClr val="FFFFFF"/>
                </a:solidFill>
              </a:rPr>
              <a:t> LT Medium</a:t>
            </a: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外部使用字体 </a:t>
            </a:r>
            <a:r>
              <a:rPr lang="en-US" altLang="zh-CN" sz="800" dirty="0">
                <a:solidFill>
                  <a:srgbClr val="FFFFFF"/>
                </a:solidFill>
              </a:rPr>
              <a:t>: Arial</a:t>
            </a:r>
          </a:p>
          <a:p>
            <a:pPr marL="255727" indent="-255727" algn="r" eaLnBrk="0" hangingPunct="0">
              <a:lnSpc>
                <a:spcPct val="75000"/>
              </a:lnSpc>
              <a:spcBef>
                <a:spcPct val="20000"/>
              </a:spcBef>
              <a:buFont typeface="Arial" pitchFamily="34" charset="0"/>
              <a:buNone/>
              <a:defRPr/>
            </a:pPr>
            <a:endParaRPr lang="en-US" altLang="zh-CN" sz="800" dirty="0">
              <a:solidFill>
                <a:srgbClr val="FFFFFF"/>
              </a:solidFill>
            </a:endParaRP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中文标题</a:t>
            </a:r>
            <a:r>
              <a:rPr lang="en-US" altLang="zh-CN" sz="800" dirty="0">
                <a:solidFill>
                  <a:srgbClr val="FFFFFF"/>
                </a:solidFill>
              </a:rPr>
              <a:t>:30-32pt  </a:t>
            </a:r>
            <a:endParaRPr lang="zh-CN" altLang="en-US" sz="800" dirty="0">
              <a:solidFill>
                <a:srgbClr val="FFFFFF"/>
              </a:solidFill>
            </a:endParaRP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颜色</a:t>
            </a:r>
            <a:r>
              <a:rPr lang="en-US" altLang="zh-CN" sz="800" dirty="0">
                <a:solidFill>
                  <a:srgbClr val="FFFFFF"/>
                </a:solidFill>
              </a:rPr>
              <a:t>: R153 G0 B0</a:t>
            </a: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字体</a:t>
            </a:r>
            <a:r>
              <a:rPr lang="en-US" altLang="zh-CN" sz="800" dirty="0">
                <a:solidFill>
                  <a:srgbClr val="FFFFFF"/>
                </a:solidFill>
              </a:rPr>
              <a:t>:</a:t>
            </a:r>
            <a:r>
              <a:rPr lang="zh-CN" altLang="en-US" sz="800" dirty="0">
                <a:solidFill>
                  <a:srgbClr val="FFFFFF"/>
                </a:solidFill>
              </a:rPr>
              <a:t>黑体</a:t>
            </a:r>
          </a:p>
          <a:p>
            <a:pPr marL="255727" indent="-255727" algn="r" eaLnBrk="0" hangingPunct="0">
              <a:lnSpc>
                <a:spcPct val="125000"/>
              </a:lnSpc>
              <a:spcBef>
                <a:spcPct val="20000"/>
              </a:spcBef>
              <a:buFont typeface="Arial" pitchFamily="34" charset="0"/>
              <a:buNone/>
              <a:defRPr/>
            </a:pPr>
            <a:endParaRPr lang="zh-CN" altLang="en-US" sz="800" dirty="0">
              <a:solidFill>
                <a:srgbClr val="FFFFFF"/>
              </a:solidFill>
            </a:endParaRPr>
          </a:p>
          <a:p>
            <a:pPr marL="255727" indent="-255727" algn="r" eaLnBrk="0" hangingPunct="0">
              <a:lnSpc>
                <a:spcPct val="125000"/>
              </a:lnSpc>
              <a:spcBef>
                <a:spcPct val="20000"/>
              </a:spcBef>
              <a:buFont typeface="Arial" pitchFamily="34" charset="0"/>
              <a:buNone/>
              <a:defRPr/>
            </a:pPr>
            <a:endParaRPr lang="zh-CN" altLang="en-US" sz="800" dirty="0">
              <a:solidFill>
                <a:srgbClr val="FFFFFF"/>
              </a:solidFill>
            </a:endParaRPr>
          </a:p>
          <a:p>
            <a:pPr marL="255727" indent="-255727" algn="r" eaLnBrk="0" hangingPunct="0">
              <a:lnSpc>
                <a:spcPct val="125000"/>
              </a:lnSpc>
              <a:spcBef>
                <a:spcPct val="20000"/>
              </a:spcBef>
              <a:buFont typeface="Arial" pitchFamily="34" charset="0"/>
              <a:buNone/>
              <a:defRPr/>
            </a:pPr>
            <a:endParaRPr lang="zh-CN" altLang="en-US" sz="800" dirty="0">
              <a:solidFill>
                <a:srgbClr val="FFFFFF"/>
              </a:solidFill>
            </a:endParaRP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英文正文</a:t>
            </a:r>
            <a:r>
              <a:rPr lang="en-US" altLang="zh-CN" sz="800" dirty="0">
                <a:solidFill>
                  <a:srgbClr val="FFFFFF"/>
                </a:solidFill>
              </a:rPr>
              <a:t>:20-22pt</a:t>
            </a: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子目录 </a:t>
            </a:r>
            <a:r>
              <a:rPr lang="en-US" altLang="zh-CN" sz="800" dirty="0">
                <a:solidFill>
                  <a:srgbClr val="FFFFFF"/>
                </a:solidFill>
              </a:rPr>
              <a:t>(2-5</a:t>
            </a:r>
            <a:r>
              <a:rPr lang="zh-CN" altLang="en-US" sz="800" dirty="0">
                <a:solidFill>
                  <a:srgbClr val="FFFFFF"/>
                </a:solidFill>
              </a:rPr>
              <a:t>级</a:t>
            </a:r>
            <a:r>
              <a:rPr lang="en-US" altLang="zh-CN" sz="800" dirty="0">
                <a:solidFill>
                  <a:srgbClr val="FFFFFF"/>
                </a:solidFill>
              </a:rPr>
              <a:t>) :18pt  </a:t>
            </a: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颜色</a:t>
            </a:r>
            <a:r>
              <a:rPr lang="en-US" altLang="zh-CN" sz="800" dirty="0">
                <a:solidFill>
                  <a:srgbClr val="FFFFFF"/>
                </a:solidFill>
              </a:rPr>
              <a:t>:</a:t>
            </a:r>
            <a:r>
              <a:rPr lang="zh-CN" altLang="en-US" sz="800" dirty="0">
                <a:solidFill>
                  <a:srgbClr val="FFFFFF"/>
                </a:solidFill>
              </a:rPr>
              <a:t>黑色</a:t>
            </a: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内部使用字体 </a:t>
            </a:r>
            <a:r>
              <a:rPr lang="en-US" altLang="zh-CN" sz="800" dirty="0">
                <a:solidFill>
                  <a:srgbClr val="FFFFFF"/>
                </a:solidFill>
              </a:rPr>
              <a:t>:</a:t>
            </a:r>
          </a:p>
          <a:p>
            <a:pPr marL="255727" indent="-255727" algn="r" eaLnBrk="0" hangingPunct="0">
              <a:lnSpc>
                <a:spcPct val="125000"/>
              </a:lnSpc>
              <a:spcBef>
                <a:spcPct val="20000"/>
              </a:spcBef>
              <a:buFont typeface="Arial" pitchFamily="34" charset="0"/>
              <a:buNone/>
              <a:defRPr/>
            </a:pPr>
            <a:r>
              <a:rPr lang="en-US" altLang="zh-CN" sz="800" dirty="0" err="1">
                <a:solidFill>
                  <a:srgbClr val="FFFFFF"/>
                </a:solidFill>
              </a:rPr>
              <a:t>FrutigerNext</a:t>
            </a:r>
            <a:r>
              <a:rPr lang="en-US" altLang="zh-CN" sz="800" dirty="0">
                <a:solidFill>
                  <a:srgbClr val="FFFFFF"/>
                </a:solidFill>
              </a:rPr>
              <a:t> LT Regular</a:t>
            </a: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外部使用字体 </a:t>
            </a:r>
            <a:r>
              <a:rPr lang="en-US" altLang="zh-CN" sz="800" dirty="0">
                <a:solidFill>
                  <a:srgbClr val="FFFFFF"/>
                </a:solidFill>
              </a:rPr>
              <a:t>: Arial</a:t>
            </a:r>
          </a:p>
          <a:p>
            <a:pPr marL="255727" indent="-255727" algn="r" eaLnBrk="0" hangingPunct="0">
              <a:lnSpc>
                <a:spcPct val="75000"/>
              </a:lnSpc>
              <a:spcBef>
                <a:spcPct val="20000"/>
              </a:spcBef>
              <a:buFont typeface="Arial" pitchFamily="34" charset="0"/>
              <a:buNone/>
              <a:defRPr/>
            </a:pPr>
            <a:endParaRPr lang="en-US" altLang="zh-CN" sz="800" dirty="0">
              <a:solidFill>
                <a:srgbClr val="FFFFFF"/>
              </a:solidFill>
            </a:endParaRP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中文正文</a:t>
            </a:r>
            <a:r>
              <a:rPr lang="en-US" altLang="zh-CN" sz="800" dirty="0">
                <a:solidFill>
                  <a:srgbClr val="FFFFFF"/>
                </a:solidFill>
              </a:rPr>
              <a:t>:18-20pt</a:t>
            </a: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子目录</a:t>
            </a:r>
            <a:r>
              <a:rPr lang="en-US" altLang="zh-CN" sz="800" dirty="0">
                <a:solidFill>
                  <a:srgbClr val="FFFFFF"/>
                </a:solidFill>
              </a:rPr>
              <a:t>(2-5</a:t>
            </a:r>
            <a:r>
              <a:rPr lang="zh-CN" altLang="en-US" sz="800" dirty="0">
                <a:solidFill>
                  <a:srgbClr val="FFFFFF"/>
                </a:solidFill>
              </a:rPr>
              <a:t>级</a:t>
            </a:r>
            <a:r>
              <a:rPr lang="en-US" altLang="zh-CN" sz="800" dirty="0">
                <a:solidFill>
                  <a:srgbClr val="FFFFFF"/>
                </a:solidFill>
              </a:rPr>
              <a:t>):18pt </a:t>
            </a:r>
            <a:endParaRPr lang="zh-CN" altLang="en-US" sz="800" dirty="0">
              <a:solidFill>
                <a:srgbClr val="FFFFFF"/>
              </a:solidFill>
            </a:endParaRP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颜色</a:t>
            </a:r>
            <a:r>
              <a:rPr lang="en-US" altLang="zh-CN" sz="800" dirty="0">
                <a:solidFill>
                  <a:srgbClr val="FFFFFF"/>
                </a:solidFill>
              </a:rPr>
              <a:t>:</a:t>
            </a:r>
            <a:r>
              <a:rPr lang="zh-CN" altLang="en-US" sz="800" dirty="0">
                <a:solidFill>
                  <a:srgbClr val="FFFFFF"/>
                </a:solidFill>
              </a:rPr>
              <a:t>黑色</a:t>
            </a:r>
          </a:p>
          <a:p>
            <a:pPr marL="255727" indent="-255727" algn="r" eaLnBrk="0" hangingPunct="0">
              <a:lnSpc>
                <a:spcPct val="125000"/>
              </a:lnSpc>
              <a:spcBef>
                <a:spcPct val="20000"/>
              </a:spcBef>
              <a:buFont typeface="Arial" pitchFamily="34" charset="0"/>
              <a:buNone/>
              <a:defRPr/>
            </a:pPr>
            <a:r>
              <a:rPr lang="zh-CN" altLang="en-US" sz="800" dirty="0">
                <a:solidFill>
                  <a:srgbClr val="FFFFFF"/>
                </a:solidFill>
              </a:rPr>
              <a:t>字体</a:t>
            </a:r>
            <a:r>
              <a:rPr lang="en-US" altLang="zh-CN" sz="800" dirty="0">
                <a:solidFill>
                  <a:srgbClr val="FFFFFF"/>
                </a:solidFill>
              </a:rPr>
              <a:t>:</a:t>
            </a:r>
            <a:r>
              <a:rPr lang="zh-CN" altLang="en-US" sz="800" dirty="0">
                <a:solidFill>
                  <a:srgbClr val="FFFFFF"/>
                </a:solidFill>
              </a:rPr>
              <a:t>细黑体</a:t>
            </a:r>
            <a:r>
              <a:rPr lang="zh-CN" altLang="en-US" sz="800" b="1" dirty="0">
                <a:solidFill>
                  <a:srgbClr val="FFFFFF"/>
                </a:solidFill>
                <a:latin typeface="Arial" pitchFamily="34" charset="0"/>
                <a:ea typeface="华文细黑" pitchFamily="2" charset="-122"/>
              </a:rPr>
              <a:t> </a:t>
            </a:r>
          </a:p>
        </p:txBody>
      </p:sp>
      <p:grpSp>
        <p:nvGrpSpPr>
          <p:cNvPr id="13320" name="Group 16"/>
          <p:cNvGrpSpPr>
            <a:grpSpLocks/>
          </p:cNvGrpSpPr>
          <p:nvPr/>
        </p:nvGrpSpPr>
        <p:grpSpPr bwMode="auto">
          <a:xfrm>
            <a:off x="9324986" y="2633665"/>
            <a:ext cx="919163" cy="2417762"/>
            <a:chOff x="5839" y="2251"/>
            <a:chExt cx="579" cy="2031"/>
          </a:xfrm>
        </p:grpSpPr>
        <p:sp>
          <p:nvSpPr>
            <p:cNvPr id="10253" name="Rectangle 17"/>
            <p:cNvSpPr>
              <a:spLocks noChangeArrowheads="1"/>
            </p:cNvSpPr>
            <p:nvPr/>
          </p:nvSpPr>
          <p:spPr bwMode="auto">
            <a:xfrm>
              <a:off x="5839" y="3176"/>
              <a:ext cx="579" cy="246"/>
            </a:xfrm>
            <a:prstGeom prst="rect">
              <a:avLst/>
            </a:prstGeom>
            <a:solidFill>
              <a:schemeClr val="bg1"/>
            </a:solidFill>
            <a:ln>
              <a:noFill/>
            </a:ln>
            <a:effectLst/>
            <a:extLst>
              <a:ext uri="{91240B29-F687-4F45-9708-019B960494DF}"/>
              <a:ext uri="{AF507438-7753-43E0-B8FC-AC1667EBCBE1}"/>
            </a:extLst>
          </p:spPr>
          <p:txBody>
            <a:bodyPr lIns="91425" tIns="45712" rIns="91425" bIns="45712" anchor="ctr">
              <a:spAutoFit/>
            </a:bodyPr>
            <a:lstStyle/>
            <a:p>
              <a:pPr>
                <a:defRPr/>
              </a:pPr>
              <a:endParaRPr lang="zh-CN" altLang="en-US" sz="1300" dirty="0">
                <a:solidFill>
                  <a:srgbClr val="000000"/>
                </a:solidFill>
              </a:endParaRPr>
            </a:p>
          </p:txBody>
        </p:sp>
        <p:grpSp>
          <p:nvGrpSpPr>
            <p:cNvPr id="13326" name="Group 18"/>
            <p:cNvGrpSpPr>
              <a:grpSpLocks/>
            </p:cNvGrpSpPr>
            <p:nvPr/>
          </p:nvGrpSpPr>
          <p:grpSpPr bwMode="auto">
            <a:xfrm>
              <a:off x="5893" y="2387"/>
              <a:ext cx="466" cy="115"/>
              <a:chOff x="5893" y="2387"/>
              <a:chExt cx="466" cy="115"/>
            </a:xfrm>
          </p:grpSpPr>
          <p:sp>
            <p:nvSpPr>
              <p:cNvPr id="10315"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6"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7"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8"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3327" name="Group 23"/>
            <p:cNvGrpSpPr>
              <a:grpSpLocks/>
            </p:cNvGrpSpPr>
            <p:nvPr/>
          </p:nvGrpSpPr>
          <p:grpSpPr bwMode="auto">
            <a:xfrm>
              <a:off x="5893" y="2523"/>
              <a:ext cx="466" cy="115"/>
              <a:chOff x="5893" y="2523"/>
              <a:chExt cx="466" cy="115"/>
            </a:xfrm>
          </p:grpSpPr>
          <p:sp>
            <p:nvSpPr>
              <p:cNvPr id="10311"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2"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3"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4"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3328" name="Group 28"/>
            <p:cNvGrpSpPr>
              <a:grpSpLocks/>
            </p:cNvGrpSpPr>
            <p:nvPr/>
          </p:nvGrpSpPr>
          <p:grpSpPr bwMode="auto">
            <a:xfrm>
              <a:off x="5893" y="2659"/>
              <a:ext cx="466" cy="115"/>
              <a:chOff x="5893" y="2659"/>
              <a:chExt cx="466" cy="115"/>
            </a:xfrm>
          </p:grpSpPr>
          <p:sp>
            <p:nvSpPr>
              <p:cNvPr id="10307"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8"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9"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0"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3329" name="Group 33"/>
            <p:cNvGrpSpPr>
              <a:grpSpLocks/>
            </p:cNvGrpSpPr>
            <p:nvPr/>
          </p:nvGrpSpPr>
          <p:grpSpPr bwMode="auto">
            <a:xfrm>
              <a:off x="5893" y="2251"/>
              <a:ext cx="466" cy="119"/>
              <a:chOff x="5893" y="2251"/>
              <a:chExt cx="466" cy="119"/>
            </a:xfrm>
          </p:grpSpPr>
          <p:sp>
            <p:nvSpPr>
              <p:cNvPr id="10303"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4"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5"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6"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3330" name="Group 38"/>
            <p:cNvGrpSpPr>
              <a:grpSpLocks/>
            </p:cNvGrpSpPr>
            <p:nvPr/>
          </p:nvGrpSpPr>
          <p:grpSpPr bwMode="auto">
            <a:xfrm>
              <a:off x="5893" y="2886"/>
              <a:ext cx="466" cy="115"/>
              <a:chOff x="5893" y="2886"/>
              <a:chExt cx="466" cy="115"/>
            </a:xfrm>
          </p:grpSpPr>
          <p:sp>
            <p:nvSpPr>
              <p:cNvPr id="10299"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0"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1"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2"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3331" name="Group 43"/>
            <p:cNvGrpSpPr>
              <a:grpSpLocks/>
            </p:cNvGrpSpPr>
            <p:nvPr/>
          </p:nvGrpSpPr>
          <p:grpSpPr bwMode="auto">
            <a:xfrm>
              <a:off x="5893" y="3022"/>
              <a:ext cx="466" cy="115"/>
              <a:chOff x="5893" y="3022"/>
              <a:chExt cx="466" cy="115"/>
            </a:xfrm>
          </p:grpSpPr>
          <p:sp>
            <p:nvSpPr>
              <p:cNvPr id="10295"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6"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7"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8"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3332" name="Group 48"/>
            <p:cNvGrpSpPr>
              <a:grpSpLocks/>
            </p:cNvGrpSpPr>
            <p:nvPr/>
          </p:nvGrpSpPr>
          <p:grpSpPr bwMode="auto">
            <a:xfrm>
              <a:off x="5893" y="3158"/>
              <a:ext cx="466" cy="115"/>
              <a:chOff x="5893" y="3158"/>
              <a:chExt cx="466" cy="115"/>
            </a:xfrm>
          </p:grpSpPr>
          <p:sp>
            <p:nvSpPr>
              <p:cNvPr id="10291"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2"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3"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4"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3333" name="Group 53"/>
            <p:cNvGrpSpPr>
              <a:grpSpLocks/>
            </p:cNvGrpSpPr>
            <p:nvPr/>
          </p:nvGrpSpPr>
          <p:grpSpPr bwMode="auto">
            <a:xfrm>
              <a:off x="5893" y="3385"/>
              <a:ext cx="466" cy="115"/>
              <a:chOff x="5893" y="3385"/>
              <a:chExt cx="466" cy="115"/>
            </a:xfrm>
          </p:grpSpPr>
          <p:sp>
            <p:nvSpPr>
              <p:cNvPr id="10287" name="Rectangle 54"/>
              <p:cNvSpPr>
                <a:spLocks noChangeArrowheads="1"/>
              </p:cNvSpPr>
              <p:nvPr/>
            </p:nvSpPr>
            <p:spPr bwMode="auto">
              <a:xfrm flipV="1">
                <a:off x="6010" y="3385"/>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8" name="Rectangle 55"/>
              <p:cNvSpPr>
                <a:spLocks noChangeArrowheads="1"/>
              </p:cNvSpPr>
              <p:nvPr/>
            </p:nvSpPr>
            <p:spPr bwMode="auto">
              <a:xfrm flipV="1">
                <a:off x="6126" y="3385"/>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9" name="Rectangle 56"/>
              <p:cNvSpPr>
                <a:spLocks noChangeArrowheads="1"/>
              </p:cNvSpPr>
              <p:nvPr/>
            </p:nvSpPr>
            <p:spPr bwMode="auto">
              <a:xfrm flipV="1">
                <a:off x="6242" y="3385"/>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0" name="Rectangle 57"/>
              <p:cNvSpPr>
                <a:spLocks noChangeArrowheads="1"/>
              </p:cNvSpPr>
              <p:nvPr/>
            </p:nvSpPr>
            <p:spPr bwMode="auto">
              <a:xfrm flipV="1">
                <a:off x="5893" y="3385"/>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3334" name="Group 58"/>
            <p:cNvGrpSpPr>
              <a:grpSpLocks/>
            </p:cNvGrpSpPr>
            <p:nvPr/>
          </p:nvGrpSpPr>
          <p:grpSpPr bwMode="auto">
            <a:xfrm>
              <a:off x="5893" y="3521"/>
              <a:ext cx="466" cy="115"/>
              <a:chOff x="5893" y="3521"/>
              <a:chExt cx="466" cy="115"/>
            </a:xfrm>
          </p:grpSpPr>
          <p:sp>
            <p:nvSpPr>
              <p:cNvPr id="10283" name="Rectangle 59"/>
              <p:cNvSpPr>
                <a:spLocks noChangeArrowheads="1"/>
              </p:cNvSpPr>
              <p:nvPr/>
            </p:nvSpPr>
            <p:spPr bwMode="auto">
              <a:xfrm flipV="1">
                <a:off x="6010" y="3521"/>
                <a:ext cx="116" cy="116"/>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4" name="Rectangle 60"/>
              <p:cNvSpPr>
                <a:spLocks noChangeArrowheads="1"/>
              </p:cNvSpPr>
              <p:nvPr/>
            </p:nvSpPr>
            <p:spPr bwMode="auto">
              <a:xfrm flipV="1">
                <a:off x="6126" y="3521"/>
                <a:ext cx="116" cy="116"/>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5" name="Rectangle 61"/>
              <p:cNvSpPr>
                <a:spLocks noChangeArrowheads="1"/>
              </p:cNvSpPr>
              <p:nvPr/>
            </p:nvSpPr>
            <p:spPr bwMode="auto">
              <a:xfrm flipV="1">
                <a:off x="6242" y="3521"/>
                <a:ext cx="117" cy="116"/>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6" name="Rectangle 62"/>
              <p:cNvSpPr>
                <a:spLocks noChangeArrowheads="1"/>
              </p:cNvSpPr>
              <p:nvPr/>
            </p:nvSpPr>
            <p:spPr bwMode="auto">
              <a:xfrm flipV="1">
                <a:off x="5893" y="3521"/>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3335" name="Group 63"/>
            <p:cNvGrpSpPr>
              <a:grpSpLocks/>
            </p:cNvGrpSpPr>
            <p:nvPr/>
          </p:nvGrpSpPr>
          <p:grpSpPr bwMode="auto">
            <a:xfrm>
              <a:off x="5893" y="3657"/>
              <a:ext cx="466" cy="115"/>
              <a:chOff x="5893" y="3657"/>
              <a:chExt cx="466" cy="115"/>
            </a:xfrm>
          </p:grpSpPr>
          <p:sp>
            <p:nvSpPr>
              <p:cNvPr id="10279" name="Rectangle 64"/>
              <p:cNvSpPr>
                <a:spLocks noChangeArrowheads="1"/>
              </p:cNvSpPr>
              <p:nvPr/>
            </p:nvSpPr>
            <p:spPr bwMode="auto">
              <a:xfrm flipV="1">
                <a:off x="6010" y="3657"/>
                <a:ext cx="116" cy="116"/>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0" name="Rectangle 65"/>
              <p:cNvSpPr>
                <a:spLocks noChangeArrowheads="1"/>
              </p:cNvSpPr>
              <p:nvPr/>
            </p:nvSpPr>
            <p:spPr bwMode="auto">
              <a:xfrm flipV="1">
                <a:off x="6126" y="3657"/>
                <a:ext cx="116" cy="116"/>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1" name="Rectangle 66"/>
              <p:cNvSpPr>
                <a:spLocks noChangeArrowheads="1"/>
              </p:cNvSpPr>
              <p:nvPr/>
            </p:nvSpPr>
            <p:spPr bwMode="auto">
              <a:xfrm flipV="1">
                <a:off x="6242" y="3657"/>
                <a:ext cx="117" cy="116"/>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2" name="Rectangle 67"/>
              <p:cNvSpPr>
                <a:spLocks noChangeArrowheads="1"/>
              </p:cNvSpPr>
              <p:nvPr/>
            </p:nvSpPr>
            <p:spPr bwMode="auto">
              <a:xfrm flipV="1">
                <a:off x="5893" y="3657"/>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3336" name="Group 68"/>
            <p:cNvGrpSpPr>
              <a:grpSpLocks/>
            </p:cNvGrpSpPr>
            <p:nvPr/>
          </p:nvGrpSpPr>
          <p:grpSpPr bwMode="auto">
            <a:xfrm>
              <a:off x="5893" y="3884"/>
              <a:ext cx="466" cy="115"/>
              <a:chOff x="5893" y="3884"/>
              <a:chExt cx="466" cy="115"/>
            </a:xfrm>
          </p:grpSpPr>
          <p:sp>
            <p:nvSpPr>
              <p:cNvPr id="10275" name="Rectangle 69"/>
              <p:cNvSpPr>
                <a:spLocks noChangeArrowheads="1"/>
              </p:cNvSpPr>
              <p:nvPr/>
            </p:nvSpPr>
            <p:spPr bwMode="auto">
              <a:xfrm flipV="1">
                <a:off x="6010" y="38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6" name="Rectangle 70"/>
              <p:cNvSpPr>
                <a:spLocks noChangeArrowheads="1"/>
              </p:cNvSpPr>
              <p:nvPr/>
            </p:nvSpPr>
            <p:spPr bwMode="auto">
              <a:xfrm flipV="1">
                <a:off x="6126" y="38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7" name="Rectangle 71"/>
              <p:cNvSpPr>
                <a:spLocks noChangeArrowheads="1"/>
              </p:cNvSpPr>
              <p:nvPr/>
            </p:nvSpPr>
            <p:spPr bwMode="auto">
              <a:xfrm flipV="1">
                <a:off x="6242" y="38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8" name="Rectangle 72"/>
              <p:cNvSpPr>
                <a:spLocks noChangeArrowheads="1"/>
              </p:cNvSpPr>
              <p:nvPr/>
            </p:nvSpPr>
            <p:spPr bwMode="auto">
              <a:xfrm flipV="1">
                <a:off x="5893" y="3885"/>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3337" name="Group 73"/>
            <p:cNvGrpSpPr>
              <a:grpSpLocks/>
            </p:cNvGrpSpPr>
            <p:nvPr/>
          </p:nvGrpSpPr>
          <p:grpSpPr bwMode="auto">
            <a:xfrm>
              <a:off x="5893" y="4026"/>
              <a:ext cx="466" cy="115"/>
              <a:chOff x="5893" y="4026"/>
              <a:chExt cx="466" cy="115"/>
            </a:xfrm>
          </p:grpSpPr>
          <p:sp>
            <p:nvSpPr>
              <p:cNvPr id="10271"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2"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3"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4"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3338" name="Group 78"/>
            <p:cNvGrpSpPr>
              <a:grpSpLocks/>
            </p:cNvGrpSpPr>
            <p:nvPr/>
          </p:nvGrpSpPr>
          <p:grpSpPr bwMode="auto">
            <a:xfrm>
              <a:off x="5893" y="4167"/>
              <a:ext cx="466" cy="115"/>
              <a:chOff x="5893" y="4167"/>
              <a:chExt cx="466" cy="115"/>
            </a:xfrm>
          </p:grpSpPr>
          <p:sp>
            <p:nvSpPr>
              <p:cNvPr id="10267"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68"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69"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0"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sp>
        <p:nvSpPr>
          <p:cNvPr id="10251" name="Rectangle 83"/>
          <p:cNvSpPr>
            <a:spLocks noChangeArrowheads="1"/>
          </p:cNvSpPr>
          <p:nvPr/>
        </p:nvSpPr>
        <p:spPr bwMode="auto">
          <a:xfrm>
            <a:off x="9251983" y="1006491"/>
            <a:ext cx="1192213" cy="971362"/>
          </a:xfrm>
          <a:prstGeom prst="rect">
            <a:avLst/>
          </a:prstGeom>
          <a:noFill/>
          <a:ln>
            <a:noFill/>
          </a:ln>
          <a:effectLst/>
          <a:extLst>
            <a:ext uri="{909E8E84-426E-40DD-AFC4-6F175D3DCCD1}"/>
            <a:ext uri="{91240B29-F687-4F45-9708-019B960494DF}"/>
            <a:ext uri="{AF507438-7753-43E0-B8FC-AC1667EBCBE1}"/>
          </a:extLst>
        </p:spPr>
        <p:txBody>
          <a:bodyPr lIns="59740" tIns="29880" rIns="59740" bIns="29880">
            <a:spAutoFit/>
          </a:bodyPr>
          <a:lstStyle/>
          <a:p>
            <a:pPr eaLnBrk="0" hangingPunct="0">
              <a:lnSpc>
                <a:spcPct val="120000"/>
              </a:lnSpc>
              <a:spcBef>
                <a:spcPct val="20000"/>
              </a:spcBef>
              <a:buFont typeface="Arial" pitchFamily="34" charset="0"/>
              <a:buNone/>
              <a:defRPr/>
            </a:pPr>
            <a:r>
              <a:rPr lang="zh-CN" altLang="en-US" sz="800" dirty="0">
                <a:solidFill>
                  <a:srgbClr val="FFFFFF"/>
                </a:solidFill>
              </a:rPr>
              <a:t>配色参考方案：</a:t>
            </a:r>
          </a:p>
          <a:p>
            <a:pPr eaLnBrk="0" hangingPunct="0">
              <a:lnSpc>
                <a:spcPct val="120000"/>
              </a:lnSpc>
              <a:spcBef>
                <a:spcPct val="20000"/>
              </a:spcBef>
              <a:buFont typeface="Arial" pitchFamily="34" charset="0"/>
              <a:buNone/>
              <a:defRPr/>
            </a:pPr>
            <a:r>
              <a:rPr lang="zh-CN" altLang="en-US" sz="800" dirty="0">
                <a:solidFill>
                  <a:srgbClr val="FFFFFF"/>
                </a:solidFill>
              </a:rPr>
              <a:t>建议同一页面内不超过四种颜色，以下是</a:t>
            </a:r>
            <a:r>
              <a:rPr lang="en-US" altLang="zh-CN" sz="800" dirty="0">
                <a:solidFill>
                  <a:srgbClr val="FFFFFF"/>
                </a:solidFill>
              </a:rPr>
              <a:t>13</a:t>
            </a:r>
            <a:r>
              <a:rPr lang="zh-CN" altLang="en-US" sz="800" dirty="0">
                <a:solidFill>
                  <a:srgbClr val="FFFFFF"/>
                </a:solidFill>
              </a:rPr>
              <a:t>组配色方案，同一页面内只选择一组使用。（仅供参考）</a:t>
            </a:r>
          </a:p>
        </p:txBody>
      </p:sp>
      <p:sp>
        <p:nvSpPr>
          <p:cNvPr id="10252" name="Rectangle 84"/>
          <p:cNvSpPr>
            <a:spLocks noChangeArrowheads="1"/>
          </p:cNvSpPr>
          <p:nvPr/>
        </p:nvSpPr>
        <p:spPr bwMode="auto">
          <a:xfrm>
            <a:off x="9251958" y="6360"/>
            <a:ext cx="1120775" cy="355809"/>
          </a:xfrm>
          <a:prstGeom prst="rect">
            <a:avLst/>
          </a:prstGeom>
          <a:noFill/>
          <a:ln>
            <a:noFill/>
          </a:ln>
          <a:effectLst/>
          <a:extLst>
            <a:ext uri="{909E8E84-426E-40DD-AFC4-6F175D3DCCD1}"/>
            <a:ext uri="{91240B29-F687-4F45-9708-019B960494DF}"/>
            <a:ext uri="{AF507438-7753-43E0-B8FC-AC1667EBCBE1}"/>
          </a:extLst>
        </p:spPr>
        <p:txBody>
          <a:bodyPr lIns="59740" tIns="29880" rIns="59740" bIns="29880">
            <a:spAutoFit/>
          </a:bodyPr>
          <a:lstStyle/>
          <a:p>
            <a:pPr>
              <a:lnSpc>
                <a:spcPct val="120000"/>
              </a:lnSpc>
              <a:buClr>
                <a:srgbClr val="777777"/>
              </a:buClr>
              <a:buSzPct val="60000"/>
              <a:buFont typeface="Wingdings" pitchFamily="2" charset="2"/>
              <a:buNone/>
              <a:defRPr/>
            </a:pPr>
            <a:r>
              <a:rPr lang="zh-CN" altLang="en-US" sz="800" dirty="0">
                <a:solidFill>
                  <a:srgbClr val="FFFFFF"/>
                </a:solidFill>
              </a:rPr>
              <a:t>客户或者合作伙伴的标志放在右上角</a:t>
            </a:r>
            <a:r>
              <a:rPr lang="en-US" altLang="zh-CN" sz="800" dirty="0">
                <a:solidFill>
                  <a:srgbClr val="FFFFFF"/>
                </a:solidFill>
              </a:rPr>
              <a:t>.</a:t>
            </a:r>
            <a:endParaRPr lang="zh-CN" altLang="en-US" sz="800" dirty="0">
              <a:solidFill>
                <a:srgbClr val="FFFFFF"/>
              </a:solidFill>
            </a:endParaRPr>
          </a:p>
        </p:txBody>
      </p:sp>
      <p:sp>
        <p:nvSpPr>
          <p:cNvPr id="79" name="Rectangle 21"/>
          <p:cNvSpPr>
            <a:spLocks noChangeArrowheads="1"/>
          </p:cNvSpPr>
          <p:nvPr/>
        </p:nvSpPr>
        <p:spPr bwMode="auto">
          <a:xfrm>
            <a:off x="3786192" y="4849828"/>
            <a:ext cx="1141234" cy="138500"/>
          </a:xfrm>
          <a:prstGeom prst="rect">
            <a:avLst/>
          </a:prstGeom>
          <a:noFill/>
          <a:ln w="9525" algn="ctr">
            <a:noFill/>
            <a:miter lim="800000"/>
            <a:headEnd/>
            <a:tailEnd/>
          </a:ln>
          <a:effectLst/>
        </p:spPr>
        <p:txBody>
          <a:bodyPr wrap="none" lIns="59707" tIns="0" rIns="59707" bIns="0">
            <a:spAutoFit/>
          </a:bodyPr>
          <a:lstStyle/>
          <a:p>
            <a:pPr defTabSz="597858" eaLnBrk="0" hangingPunct="0">
              <a:defRPr/>
            </a:pPr>
            <a:r>
              <a:rPr lang="en-US" altLang="zh-CN" sz="900" dirty="0">
                <a:solidFill>
                  <a:srgbClr val="000000"/>
                </a:solidFill>
                <a:latin typeface="FrutigerNext LT Medium"/>
                <a:ea typeface="华文细黑"/>
              </a:rPr>
              <a:t>Huawei Confidential</a:t>
            </a:r>
          </a:p>
        </p:txBody>
      </p:sp>
      <p:sp>
        <p:nvSpPr>
          <p:cNvPr id="81" name="Rectangle 5"/>
          <p:cNvSpPr>
            <a:spLocks noChangeArrowheads="1"/>
          </p:cNvSpPr>
          <p:nvPr/>
        </p:nvSpPr>
        <p:spPr bwMode="auto">
          <a:xfrm>
            <a:off x="6361115" y="4867280"/>
            <a:ext cx="1803400" cy="276225"/>
          </a:xfrm>
          <a:prstGeom prst="rect">
            <a:avLst/>
          </a:prstGeom>
          <a:noFill/>
          <a:ln>
            <a:noFill/>
          </a:ln>
          <a:extLst>
            <a:ext uri="{909E8E84-426E-40DD-AFC4-6F175D3DCCD1}"/>
            <a:ext uri="{91240B29-F687-4F45-9708-019B960494DF}"/>
          </a:extLst>
        </p:spPr>
        <p:txBody>
          <a:bodyPr lIns="0" tIns="0" rIns="0" bIns="0"/>
          <a:lstStyle/>
          <a:p>
            <a:pPr eaLnBrk="0" hangingPunct="0">
              <a:lnSpc>
                <a:spcPct val="85000"/>
              </a:lnSpc>
              <a:defRPr/>
            </a:pPr>
            <a:r>
              <a:rPr lang="de-DE" altLang="zh-CN" sz="900" dirty="0">
                <a:solidFill>
                  <a:srgbClr val="000000"/>
                </a:solidFill>
                <a:latin typeface="FrutigerNext LT Bold" pitchFamily="34" charset="0"/>
                <a:ea typeface="MS PGothic" pitchFamily="34" charset="-128"/>
              </a:rPr>
              <a:t> </a:t>
            </a:r>
            <a:fld id="{E005B179-7A9E-4EA2-B427-A528BD75BB64}" type="slidenum">
              <a:rPr lang="de-DE" altLang="zh-CN" sz="900">
                <a:solidFill>
                  <a:srgbClr val="000000"/>
                </a:solidFill>
                <a:latin typeface="FrutigerNext LT Bold" pitchFamily="34" charset="0"/>
                <a:ea typeface="MS PGothic" pitchFamily="34" charset="-128"/>
              </a:rPr>
              <a:pPr eaLnBrk="0" hangingPunct="0">
                <a:lnSpc>
                  <a:spcPct val="85000"/>
                </a:lnSpc>
                <a:defRPr/>
              </a:pPr>
              <a:t>‹#›</a:t>
            </a:fld>
            <a:endParaRPr lang="en-GB" altLang="zh-CN" sz="9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4117" r:id="rId1"/>
    <p:sldLayoutId id="2147484092"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4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24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24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24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2400" b="1">
          <a:solidFill>
            <a:srgbClr val="990000"/>
          </a:solidFill>
          <a:latin typeface="Arial" pitchFamily="34" charset="0"/>
          <a:ea typeface="黑体" pitchFamily="49" charset="-122"/>
          <a:cs typeface="Arial" pitchFamily="34" charset="0"/>
        </a:defRPr>
      </a:lvl5pPr>
      <a:lvl6pPr marL="340971"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1924"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2873"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6383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4720" indent="-254720" algn="l" rtl="0" eaLnBrk="0" fontAlgn="base" hangingPunct="0">
        <a:lnSpc>
          <a:spcPct val="140000"/>
        </a:lnSpc>
        <a:spcBef>
          <a:spcPct val="0"/>
        </a:spcBef>
        <a:spcAft>
          <a:spcPct val="0"/>
        </a:spcAft>
        <a:buClr>
          <a:srgbClr val="777777"/>
        </a:buClr>
        <a:buSzPct val="60000"/>
        <a:buFont typeface="Wingdings" pitchFamily="2" charset="2"/>
        <a:buChar char="l"/>
        <a:defRPr sz="1500">
          <a:solidFill>
            <a:schemeClr val="tx1"/>
          </a:solidFill>
          <a:latin typeface="+mn-lt"/>
          <a:ea typeface="黑体" pitchFamily="49" charset="-122"/>
          <a:cs typeface="+mn-cs"/>
        </a:defRPr>
      </a:lvl1pPr>
      <a:lvl2pPr marL="553744" indent="-21200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1171" indent="-169285" algn="l" rtl="0" eaLnBrk="0" fontAlgn="base" hangingPunct="0">
        <a:lnSpc>
          <a:spcPct val="140000"/>
        </a:lnSpc>
        <a:spcBef>
          <a:spcPct val="0"/>
        </a:spcBef>
        <a:spcAft>
          <a:spcPct val="0"/>
        </a:spcAft>
        <a:buSzPct val="50000"/>
        <a:buFont typeface="Wingdings" pitchFamily="2" charset="2"/>
        <a:buChar char="n"/>
        <a:defRPr sz="1200">
          <a:solidFill>
            <a:schemeClr val="tx1"/>
          </a:solidFill>
          <a:latin typeface="+mn-lt"/>
          <a:ea typeface="+mn-ea"/>
          <a:cs typeface="+mn-cs"/>
        </a:defRPr>
      </a:lvl3pPr>
      <a:lvl4pPr marL="1192902" indent="-169285" algn="l" rtl="0" eaLnBrk="0" fontAlgn="base" hangingPunct="0">
        <a:lnSpc>
          <a:spcPct val="140000"/>
        </a:lnSpc>
        <a:spcBef>
          <a:spcPct val="0"/>
        </a:spcBef>
        <a:spcAft>
          <a:spcPct val="0"/>
        </a:spcAft>
        <a:buChar char="–"/>
        <a:defRPr sz="1000">
          <a:solidFill>
            <a:schemeClr val="tx1"/>
          </a:solidFill>
          <a:latin typeface="+mn-lt"/>
          <a:ea typeface="+mn-ea"/>
          <a:cs typeface="+mn-cs"/>
        </a:defRPr>
      </a:lvl4pPr>
      <a:lvl5pPr marL="1533052" indent="-169285" algn="l" rtl="0" eaLnBrk="0" fontAlgn="base" hangingPunct="0">
        <a:lnSpc>
          <a:spcPct val="140000"/>
        </a:lnSpc>
        <a:spcBef>
          <a:spcPct val="0"/>
        </a:spcBef>
        <a:spcAft>
          <a:spcPct val="0"/>
        </a:spcAft>
        <a:buFont typeface="Arial" pitchFamily="34" charset="0"/>
        <a:buChar char="~"/>
        <a:defRPr sz="900">
          <a:solidFill>
            <a:schemeClr val="tx1"/>
          </a:solidFill>
          <a:latin typeface="+mn-lt"/>
          <a:ea typeface="+mn-ea"/>
          <a:cs typeface="+mn-cs"/>
        </a:defRPr>
      </a:lvl5pPr>
      <a:lvl6pPr marL="1875270" indent="-170480"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16230" indent="-170480"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57194" indent="-170480"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898151" indent="-170480"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1924" rtl="0" eaLnBrk="1" latinLnBrk="0" hangingPunct="1">
        <a:defRPr sz="1300" kern="1200">
          <a:solidFill>
            <a:schemeClr val="tx1"/>
          </a:solidFill>
          <a:latin typeface="+mn-lt"/>
          <a:ea typeface="+mn-ea"/>
          <a:cs typeface="+mn-cs"/>
        </a:defRPr>
      </a:lvl1pPr>
      <a:lvl2pPr marL="340971" algn="l" defTabSz="681924" rtl="0" eaLnBrk="1" latinLnBrk="0" hangingPunct="1">
        <a:defRPr sz="1300" kern="1200">
          <a:solidFill>
            <a:schemeClr val="tx1"/>
          </a:solidFill>
          <a:latin typeface="+mn-lt"/>
          <a:ea typeface="+mn-ea"/>
          <a:cs typeface="+mn-cs"/>
        </a:defRPr>
      </a:lvl2pPr>
      <a:lvl3pPr marL="681924" algn="l" defTabSz="681924" rtl="0" eaLnBrk="1" latinLnBrk="0" hangingPunct="1">
        <a:defRPr sz="1300" kern="1200">
          <a:solidFill>
            <a:schemeClr val="tx1"/>
          </a:solidFill>
          <a:latin typeface="+mn-lt"/>
          <a:ea typeface="+mn-ea"/>
          <a:cs typeface="+mn-cs"/>
        </a:defRPr>
      </a:lvl3pPr>
      <a:lvl4pPr marL="1022873" algn="l" defTabSz="681924" rtl="0" eaLnBrk="1" latinLnBrk="0" hangingPunct="1">
        <a:defRPr sz="1300" kern="1200">
          <a:solidFill>
            <a:schemeClr val="tx1"/>
          </a:solidFill>
          <a:latin typeface="+mn-lt"/>
          <a:ea typeface="+mn-ea"/>
          <a:cs typeface="+mn-cs"/>
        </a:defRPr>
      </a:lvl4pPr>
      <a:lvl5pPr marL="1363830" algn="l" defTabSz="681924" rtl="0" eaLnBrk="1" latinLnBrk="0" hangingPunct="1">
        <a:defRPr sz="1300" kern="1200">
          <a:solidFill>
            <a:schemeClr val="tx1"/>
          </a:solidFill>
          <a:latin typeface="+mn-lt"/>
          <a:ea typeface="+mn-ea"/>
          <a:cs typeface="+mn-cs"/>
        </a:defRPr>
      </a:lvl5pPr>
      <a:lvl6pPr marL="1704796" algn="l" defTabSz="681924" rtl="0" eaLnBrk="1" latinLnBrk="0" hangingPunct="1">
        <a:defRPr sz="1300" kern="1200">
          <a:solidFill>
            <a:schemeClr val="tx1"/>
          </a:solidFill>
          <a:latin typeface="+mn-lt"/>
          <a:ea typeface="+mn-ea"/>
          <a:cs typeface="+mn-cs"/>
        </a:defRPr>
      </a:lvl6pPr>
      <a:lvl7pPr marL="2045756" algn="l" defTabSz="681924" rtl="0" eaLnBrk="1" latinLnBrk="0" hangingPunct="1">
        <a:defRPr sz="1300" kern="1200">
          <a:solidFill>
            <a:schemeClr val="tx1"/>
          </a:solidFill>
          <a:latin typeface="+mn-lt"/>
          <a:ea typeface="+mn-ea"/>
          <a:cs typeface="+mn-cs"/>
        </a:defRPr>
      </a:lvl7pPr>
      <a:lvl8pPr marL="2386710" algn="l" defTabSz="681924" rtl="0" eaLnBrk="1" latinLnBrk="0" hangingPunct="1">
        <a:defRPr sz="1300" kern="1200">
          <a:solidFill>
            <a:schemeClr val="tx1"/>
          </a:solidFill>
          <a:latin typeface="+mn-lt"/>
          <a:ea typeface="+mn-ea"/>
          <a:cs typeface="+mn-cs"/>
        </a:defRPr>
      </a:lvl8pPr>
      <a:lvl9pPr marL="2727667" algn="l" defTabSz="681924" rtl="0" eaLnBrk="1" latinLnBrk="0" hangingPunct="1">
        <a:defRPr sz="13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2" descr="长条"/>
          <p:cNvPicPr>
            <a:picLocks noChangeAspect="1" noChangeArrowheads="1"/>
          </p:cNvPicPr>
          <p:nvPr/>
        </p:nvPicPr>
        <p:blipFill>
          <a:blip r:embed="rId15" cstate="print">
            <a:lum contrast="6000"/>
          </a:blip>
          <a:srcRect/>
          <a:stretch>
            <a:fillRect/>
          </a:stretch>
        </p:blipFill>
        <p:spPr bwMode="auto">
          <a:xfrm>
            <a:off x="0" y="4678363"/>
            <a:ext cx="9144000" cy="463550"/>
          </a:xfrm>
          <a:prstGeom prst="rect">
            <a:avLst/>
          </a:prstGeom>
          <a:noFill/>
          <a:ln w="9525">
            <a:noFill/>
            <a:miter lim="800000"/>
            <a:headEnd/>
            <a:tailEnd/>
          </a:ln>
        </p:spPr>
      </p:pic>
      <p:sp>
        <p:nvSpPr>
          <p:cNvPr id="663555" name="Rectangle 3"/>
          <p:cNvSpPr>
            <a:spLocks noChangeArrowheads="1"/>
          </p:cNvSpPr>
          <p:nvPr/>
        </p:nvSpPr>
        <p:spPr bwMode="auto">
          <a:xfrm>
            <a:off x="-1844650" y="396875"/>
            <a:ext cx="1844675" cy="3979863"/>
          </a:xfrm>
          <a:prstGeom prst="rect">
            <a:avLst/>
          </a:prstGeom>
          <a:noFill/>
          <a:ln w="9525">
            <a:noFill/>
            <a:miter lim="800000"/>
            <a:headEnd/>
            <a:tailEnd/>
          </a:ln>
          <a:effectLst/>
        </p:spPr>
        <p:txBody>
          <a:bodyPr lIns="65483" tIns="32731" rIns="65483" bIns="32731"/>
          <a:lstStyle/>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英文标题</a:t>
            </a:r>
            <a:r>
              <a:rPr lang="en-US" altLang="zh-CN" sz="900" dirty="0">
                <a:solidFill>
                  <a:srgbClr val="FFFFFF"/>
                </a:solidFill>
                <a:latin typeface="Arial" charset="0"/>
              </a:rPr>
              <a:t>:32-35pt  </a:t>
            </a: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颜色</a:t>
            </a:r>
            <a:r>
              <a:rPr lang="en-US" altLang="zh-CN" sz="900" dirty="0">
                <a:solidFill>
                  <a:srgbClr val="FFFFFF"/>
                </a:solidFill>
                <a:latin typeface="Arial" charset="0"/>
              </a:rPr>
              <a:t>: R153 G0 B0</a:t>
            </a:r>
          </a:p>
          <a:p>
            <a:pPr algn="r" defTabSz="654698">
              <a:lnSpc>
                <a:spcPct val="125000"/>
              </a:lnSpc>
              <a:buClr>
                <a:srgbClr val="990000"/>
              </a:buClr>
              <a:buFont typeface="Wingdings" pitchFamily="2" charset="2"/>
              <a:buNone/>
              <a:defRPr/>
            </a:pPr>
            <a:r>
              <a:rPr lang="zh-CN" altLang="en-US" sz="900" dirty="0">
                <a:solidFill>
                  <a:srgbClr val="FFFFFF"/>
                </a:solidFill>
                <a:latin typeface="FrutigerNext LT Regular" pitchFamily="34" charset="0"/>
              </a:rPr>
              <a:t>内部使用字体 </a:t>
            </a:r>
            <a:r>
              <a:rPr lang="en-US" altLang="zh-CN" sz="900" dirty="0">
                <a:solidFill>
                  <a:srgbClr val="FFFFFF"/>
                </a:solidFill>
                <a:latin typeface="FrutigerNext LT Regular" pitchFamily="34" charset="0"/>
              </a:rPr>
              <a:t>:</a:t>
            </a:r>
          </a:p>
          <a:p>
            <a:pPr algn="r" defTabSz="654698">
              <a:lnSpc>
                <a:spcPct val="125000"/>
              </a:lnSpc>
              <a:buClr>
                <a:srgbClr val="990000"/>
              </a:buClr>
              <a:buFont typeface="Wingdings" pitchFamily="2" charset="2"/>
              <a:buNone/>
              <a:defRPr/>
            </a:pPr>
            <a:r>
              <a:rPr lang="en-US" altLang="zh-CN" sz="900" dirty="0" err="1">
                <a:solidFill>
                  <a:srgbClr val="FFFFFF"/>
                </a:solidFill>
                <a:latin typeface="FrutigerNext LT Regular" pitchFamily="34" charset="0"/>
              </a:rPr>
              <a:t>FrutigerNext</a:t>
            </a:r>
            <a:r>
              <a:rPr lang="en-US" altLang="zh-CN" sz="900" dirty="0">
                <a:solidFill>
                  <a:srgbClr val="FFFFFF"/>
                </a:solidFill>
                <a:latin typeface="FrutigerNext LT Regular" pitchFamily="34" charset="0"/>
              </a:rPr>
              <a:t> LT Medium</a:t>
            </a:r>
          </a:p>
          <a:p>
            <a:pPr algn="r" defTabSz="654698">
              <a:lnSpc>
                <a:spcPct val="125000"/>
              </a:lnSpc>
              <a:buClr>
                <a:srgbClr val="990000"/>
              </a:buClr>
              <a:buFont typeface="Wingdings" pitchFamily="2" charset="2"/>
              <a:buNone/>
              <a:defRPr/>
            </a:pPr>
            <a:r>
              <a:rPr lang="zh-CN" altLang="en-US" sz="900" dirty="0">
                <a:solidFill>
                  <a:srgbClr val="FFFFFF"/>
                </a:solidFill>
                <a:latin typeface="FrutigerNext LT Regular" pitchFamily="34" charset="0"/>
              </a:rPr>
              <a:t>外部使用字体 </a:t>
            </a:r>
            <a:r>
              <a:rPr lang="en-US" altLang="zh-CN" sz="900" dirty="0">
                <a:solidFill>
                  <a:srgbClr val="FFFFFF"/>
                </a:solidFill>
                <a:latin typeface="FrutigerNext LT Regular" pitchFamily="34" charset="0"/>
              </a:rPr>
              <a:t>: Arial</a:t>
            </a:r>
          </a:p>
          <a:p>
            <a:pPr algn="r" defTabSz="654698">
              <a:lnSpc>
                <a:spcPct val="75000"/>
              </a:lnSpc>
              <a:buClr>
                <a:srgbClr val="990000"/>
              </a:buClr>
              <a:buFont typeface="Wingdings" pitchFamily="2" charset="2"/>
              <a:buNone/>
              <a:defRPr/>
            </a:pPr>
            <a:endParaRPr lang="en-US" altLang="zh-CN" sz="900" dirty="0">
              <a:solidFill>
                <a:srgbClr val="FFFFFF"/>
              </a:solidFill>
              <a:latin typeface="Arial" charset="0"/>
            </a:endParaRP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中文标题</a:t>
            </a:r>
            <a:r>
              <a:rPr lang="en-US" altLang="zh-CN" sz="900" dirty="0">
                <a:solidFill>
                  <a:srgbClr val="FFFFFF"/>
                </a:solidFill>
                <a:latin typeface="Arial" charset="0"/>
              </a:rPr>
              <a:t>:30-32pt  </a:t>
            </a: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颜色</a:t>
            </a:r>
            <a:r>
              <a:rPr lang="en-US" altLang="zh-CN" sz="900" dirty="0">
                <a:solidFill>
                  <a:srgbClr val="FFFFFF"/>
                </a:solidFill>
                <a:latin typeface="Arial" charset="0"/>
              </a:rPr>
              <a:t>: R153 G0 B0</a:t>
            </a: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字体</a:t>
            </a:r>
            <a:r>
              <a:rPr lang="en-US" altLang="zh-CN" sz="900" dirty="0">
                <a:solidFill>
                  <a:srgbClr val="FFFFFF"/>
                </a:solidFill>
                <a:latin typeface="Arial" charset="0"/>
              </a:rPr>
              <a:t>:</a:t>
            </a:r>
            <a:r>
              <a:rPr lang="zh-CN" altLang="en-US" sz="900" dirty="0">
                <a:solidFill>
                  <a:srgbClr val="FFFFFF"/>
                </a:solidFill>
                <a:latin typeface="Arial" charset="0"/>
              </a:rPr>
              <a:t>黑体</a:t>
            </a:r>
          </a:p>
          <a:p>
            <a:pPr algn="r" defTabSz="654698">
              <a:lnSpc>
                <a:spcPct val="125000"/>
              </a:lnSpc>
              <a:buClr>
                <a:srgbClr val="990000"/>
              </a:buClr>
              <a:buFont typeface="Wingdings" pitchFamily="2" charset="2"/>
              <a:buNone/>
              <a:defRPr/>
            </a:pP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英文正文</a:t>
            </a:r>
            <a:r>
              <a:rPr lang="en-US" altLang="zh-CN" sz="900" dirty="0">
                <a:solidFill>
                  <a:srgbClr val="FFFFFF"/>
                </a:solidFill>
                <a:latin typeface="Arial" charset="0"/>
              </a:rPr>
              <a:t>:20-22pt</a:t>
            </a: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子目录 </a:t>
            </a:r>
            <a:r>
              <a:rPr lang="en-US" altLang="zh-CN" sz="900" dirty="0">
                <a:solidFill>
                  <a:srgbClr val="FFFFFF"/>
                </a:solidFill>
                <a:latin typeface="Arial" charset="0"/>
              </a:rPr>
              <a:t>(2-5</a:t>
            </a:r>
            <a:r>
              <a:rPr lang="zh-CN" altLang="en-US" sz="900" dirty="0">
                <a:solidFill>
                  <a:srgbClr val="FFFFFF"/>
                </a:solidFill>
                <a:latin typeface="Arial" charset="0"/>
              </a:rPr>
              <a:t>级</a:t>
            </a:r>
            <a:r>
              <a:rPr lang="en-US" altLang="zh-CN" sz="900" dirty="0">
                <a:solidFill>
                  <a:srgbClr val="FFFFFF"/>
                </a:solidFill>
                <a:latin typeface="Arial" charset="0"/>
              </a:rPr>
              <a:t>) :18pt  </a:t>
            </a: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颜色</a:t>
            </a:r>
            <a:r>
              <a:rPr lang="en-US" altLang="zh-CN" sz="900" dirty="0">
                <a:solidFill>
                  <a:srgbClr val="FFFFFF"/>
                </a:solidFill>
                <a:latin typeface="Arial" charset="0"/>
              </a:rPr>
              <a:t>:</a:t>
            </a:r>
            <a:r>
              <a:rPr lang="zh-CN" altLang="en-US" sz="900" dirty="0">
                <a:solidFill>
                  <a:srgbClr val="FFFFFF"/>
                </a:solidFill>
                <a:latin typeface="Arial" charset="0"/>
              </a:rPr>
              <a:t>黑色</a:t>
            </a:r>
          </a:p>
          <a:p>
            <a:pPr algn="r" defTabSz="654698">
              <a:lnSpc>
                <a:spcPct val="125000"/>
              </a:lnSpc>
              <a:buClr>
                <a:srgbClr val="990000"/>
              </a:buClr>
              <a:buFont typeface="Wingdings" pitchFamily="2" charset="2"/>
              <a:buNone/>
              <a:defRPr/>
            </a:pPr>
            <a:r>
              <a:rPr lang="zh-CN" altLang="en-US" sz="900" dirty="0">
                <a:solidFill>
                  <a:srgbClr val="FFFFFF"/>
                </a:solidFill>
                <a:latin typeface="FrutigerNext LT Regular" pitchFamily="34" charset="0"/>
              </a:rPr>
              <a:t>内部使用字体 </a:t>
            </a:r>
            <a:r>
              <a:rPr lang="en-US" altLang="zh-CN" sz="900" dirty="0">
                <a:solidFill>
                  <a:srgbClr val="FFFFFF"/>
                </a:solidFill>
                <a:latin typeface="FrutigerNext LT Regular" pitchFamily="34" charset="0"/>
              </a:rPr>
              <a:t>:</a:t>
            </a:r>
          </a:p>
          <a:p>
            <a:pPr algn="r" defTabSz="654698">
              <a:lnSpc>
                <a:spcPct val="125000"/>
              </a:lnSpc>
              <a:buClr>
                <a:srgbClr val="990000"/>
              </a:buClr>
              <a:buFont typeface="Wingdings" pitchFamily="2" charset="2"/>
              <a:buNone/>
              <a:defRPr/>
            </a:pPr>
            <a:r>
              <a:rPr lang="en-US" altLang="zh-CN" sz="900" dirty="0" err="1">
                <a:solidFill>
                  <a:srgbClr val="FFFFFF"/>
                </a:solidFill>
                <a:latin typeface="FrutigerNext LT Regular" pitchFamily="34" charset="0"/>
              </a:rPr>
              <a:t>FrutigerNext</a:t>
            </a:r>
            <a:r>
              <a:rPr lang="en-US" altLang="zh-CN" sz="900" dirty="0">
                <a:solidFill>
                  <a:srgbClr val="FFFFFF"/>
                </a:solidFill>
                <a:latin typeface="FrutigerNext LT Regular" pitchFamily="34" charset="0"/>
              </a:rPr>
              <a:t> LT Regular</a:t>
            </a:r>
          </a:p>
          <a:p>
            <a:pPr algn="r" defTabSz="654698">
              <a:lnSpc>
                <a:spcPct val="125000"/>
              </a:lnSpc>
              <a:buClr>
                <a:srgbClr val="990000"/>
              </a:buClr>
              <a:buFont typeface="Wingdings" pitchFamily="2" charset="2"/>
              <a:buNone/>
              <a:defRPr/>
            </a:pPr>
            <a:r>
              <a:rPr lang="zh-CN" altLang="en-US" sz="900" dirty="0">
                <a:solidFill>
                  <a:srgbClr val="FFFFFF"/>
                </a:solidFill>
                <a:latin typeface="FrutigerNext LT Regular" pitchFamily="34" charset="0"/>
              </a:rPr>
              <a:t>外部使用字体 </a:t>
            </a:r>
            <a:r>
              <a:rPr lang="en-US" altLang="zh-CN" sz="900" dirty="0">
                <a:solidFill>
                  <a:srgbClr val="FFFFFF"/>
                </a:solidFill>
                <a:latin typeface="FrutigerNext LT Regular" pitchFamily="34" charset="0"/>
              </a:rPr>
              <a:t>: Arial</a:t>
            </a:r>
          </a:p>
          <a:p>
            <a:pPr algn="r" defTabSz="654698">
              <a:lnSpc>
                <a:spcPct val="75000"/>
              </a:lnSpc>
              <a:buClr>
                <a:srgbClr val="990000"/>
              </a:buClr>
              <a:buFont typeface="Wingdings" pitchFamily="2" charset="2"/>
              <a:buNone/>
              <a:defRPr/>
            </a:pPr>
            <a:endParaRPr lang="en-US" altLang="zh-CN" sz="900" dirty="0">
              <a:solidFill>
                <a:srgbClr val="FFFFFF"/>
              </a:solidFill>
              <a:latin typeface="Arial" charset="0"/>
            </a:endParaRP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中文正文</a:t>
            </a:r>
            <a:r>
              <a:rPr lang="en-US" altLang="zh-CN" sz="900" dirty="0">
                <a:solidFill>
                  <a:srgbClr val="FFFFFF"/>
                </a:solidFill>
                <a:latin typeface="Arial" charset="0"/>
              </a:rPr>
              <a:t>:18-20pt</a:t>
            </a: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子目录</a:t>
            </a:r>
            <a:r>
              <a:rPr lang="en-US" altLang="zh-CN" sz="900" dirty="0">
                <a:solidFill>
                  <a:srgbClr val="FFFFFF"/>
                </a:solidFill>
                <a:latin typeface="Arial" charset="0"/>
              </a:rPr>
              <a:t>(2-5</a:t>
            </a:r>
            <a:r>
              <a:rPr lang="zh-CN" altLang="en-US" sz="900" dirty="0">
                <a:solidFill>
                  <a:srgbClr val="FFFFFF"/>
                </a:solidFill>
                <a:latin typeface="Arial" charset="0"/>
              </a:rPr>
              <a:t>级</a:t>
            </a:r>
            <a:r>
              <a:rPr lang="en-US" altLang="zh-CN" sz="900" dirty="0">
                <a:solidFill>
                  <a:srgbClr val="FFFFFF"/>
                </a:solidFill>
                <a:latin typeface="Arial" charset="0"/>
              </a:rPr>
              <a:t>):18pt </a:t>
            </a: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颜色</a:t>
            </a:r>
            <a:r>
              <a:rPr lang="en-US" altLang="zh-CN" sz="900" dirty="0">
                <a:solidFill>
                  <a:srgbClr val="FFFFFF"/>
                </a:solidFill>
                <a:latin typeface="Arial" charset="0"/>
              </a:rPr>
              <a:t>:</a:t>
            </a:r>
            <a:r>
              <a:rPr lang="zh-CN" altLang="en-US" sz="900" dirty="0">
                <a:solidFill>
                  <a:srgbClr val="FFFFFF"/>
                </a:solidFill>
                <a:latin typeface="Arial" charset="0"/>
              </a:rPr>
              <a:t>黑色</a:t>
            </a: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字体</a:t>
            </a:r>
            <a:r>
              <a:rPr lang="en-US" altLang="zh-CN" sz="900" dirty="0">
                <a:solidFill>
                  <a:srgbClr val="FFFFFF"/>
                </a:solidFill>
                <a:latin typeface="Arial" charset="0"/>
              </a:rPr>
              <a:t>:</a:t>
            </a:r>
            <a:r>
              <a:rPr lang="zh-CN" altLang="en-US" sz="900" dirty="0">
                <a:solidFill>
                  <a:srgbClr val="FFFFFF"/>
                </a:solidFill>
                <a:latin typeface="Arial" charset="0"/>
              </a:rPr>
              <a:t>细黑体 </a:t>
            </a:r>
          </a:p>
          <a:p>
            <a:pPr algn="r" defTabSz="654698">
              <a:lnSpc>
                <a:spcPct val="125000"/>
              </a:lnSpc>
              <a:buClr>
                <a:srgbClr val="990000"/>
              </a:buClr>
              <a:buFont typeface="Wingdings" pitchFamily="2" charset="2"/>
              <a:buNone/>
              <a:defRPr/>
            </a:pP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endParaRPr lang="en-US" altLang="zh-CN" sz="900" dirty="0">
              <a:solidFill>
                <a:srgbClr val="FFFFFF"/>
              </a:solidFill>
              <a:latin typeface="Arial" charset="0"/>
            </a:endParaRPr>
          </a:p>
          <a:p>
            <a:pPr algn="r" defTabSz="654698">
              <a:lnSpc>
                <a:spcPct val="125000"/>
              </a:lnSpc>
              <a:buClr>
                <a:srgbClr val="990000"/>
              </a:buClr>
              <a:buFont typeface="Wingdings" pitchFamily="2" charset="2"/>
              <a:buNone/>
              <a:defRPr/>
            </a:pPr>
            <a:endParaRPr lang="en-US" altLang="zh-CN" sz="900" dirty="0">
              <a:solidFill>
                <a:srgbClr val="FFFFFF"/>
              </a:solidFill>
              <a:latin typeface="Arial" charset="0"/>
            </a:endParaRPr>
          </a:p>
          <a:p>
            <a:pPr algn="r" defTabSz="654698">
              <a:lnSpc>
                <a:spcPct val="125000"/>
              </a:lnSpc>
              <a:buClr>
                <a:srgbClr val="990000"/>
              </a:buClr>
              <a:buFont typeface="Wingdings" pitchFamily="2" charset="2"/>
              <a:buNone/>
              <a:defRPr/>
            </a:pPr>
            <a:endParaRPr lang="zh-CN" altLang="en-US" sz="900" dirty="0">
              <a:solidFill>
                <a:srgbClr val="080808"/>
              </a:solidFill>
              <a:latin typeface="Arial" charset="0"/>
            </a:endParaRPr>
          </a:p>
        </p:txBody>
      </p:sp>
      <p:sp>
        <p:nvSpPr>
          <p:cNvPr id="663556" name="Rectangle 4"/>
          <p:cNvSpPr>
            <a:spLocks noChangeArrowheads="1"/>
          </p:cNvSpPr>
          <p:nvPr/>
        </p:nvSpPr>
        <p:spPr bwMode="auto">
          <a:xfrm>
            <a:off x="9269413" y="4083468"/>
            <a:ext cx="919162" cy="242082"/>
          </a:xfrm>
          <a:prstGeom prst="rect">
            <a:avLst/>
          </a:prstGeom>
          <a:solidFill>
            <a:schemeClr val="bg1"/>
          </a:solidFill>
          <a:ln w="9525" algn="ctr">
            <a:noFill/>
            <a:miter lim="800000"/>
            <a:headEnd/>
            <a:tailEnd/>
          </a:ln>
          <a:effectLst/>
        </p:spPr>
        <p:txBody>
          <a:bodyPr lIns="68194" tIns="34079" rIns="68194" bIns="34079" anchor="ctr">
            <a:spAutoFit/>
          </a:bodyP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14341" name="Group 5"/>
          <p:cNvGrpSpPr>
            <a:grpSpLocks/>
          </p:cNvGrpSpPr>
          <p:nvPr/>
        </p:nvGrpSpPr>
        <p:grpSpPr bwMode="auto">
          <a:xfrm>
            <a:off x="9351963" y="3959254"/>
            <a:ext cx="741362" cy="138113"/>
            <a:chOff x="6657" y="3492"/>
            <a:chExt cx="527" cy="121"/>
          </a:xfrm>
        </p:grpSpPr>
        <p:sp>
          <p:nvSpPr>
            <p:cNvPr id="663558" name="Rectangle 6"/>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59" name="Rectangle 7"/>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60" name="Rectangle 8"/>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61" name="Rectangle 9"/>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4342" name="Group 10"/>
          <p:cNvGrpSpPr>
            <a:grpSpLocks/>
          </p:cNvGrpSpPr>
          <p:nvPr/>
        </p:nvGrpSpPr>
        <p:grpSpPr bwMode="auto">
          <a:xfrm>
            <a:off x="9351963" y="4652992"/>
            <a:ext cx="741362" cy="136525"/>
            <a:chOff x="6657" y="4103"/>
            <a:chExt cx="527" cy="121"/>
          </a:xfrm>
        </p:grpSpPr>
        <p:sp>
          <p:nvSpPr>
            <p:cNvPr id="663563" name="Rectangle 11"/>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64" name="Rectangle 12"/>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65" name="Rectangle 13"/>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66" name="Rectangle 14"/>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4343" name="Group 15"/>
          <p:cNvGrpSpPr>
            <a:grpSpLocks/>
          </p:cNvGrpSpPr>
          <p:nvPr/>
        </p:nvGrpSpPr>
        <p:grpSpPr bwMode="auto">
          <a:xfrm>
            <a:off x="9351963" y="4837113"/>
            <a:ext cx="741362" cy="138112"/>
            <a:chOff x="6657" y="4266"/>
            <a:chExt cx="527" cy="121"/>
          </a:xfrm>
        </p:grpSpPr>
        <p:sp>
          <p:nvSpPr>
            <p:cNvPr id="663568" name="Rectangle 16"/>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69" name="Rectangle 17"/>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70" name="Rectangle 18"/>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71" name="Rectangle 19"/>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4344" name="Group 20"/>
          <p:cNvGrpSpPr>
            <a:grpSpLocks/>
          </p:cNvGrpSpPr>
          <p:nvPr/>
        </p:nvGrpSpPr>
        <p:grpSpPr bwMode="auto">
          <a:xfrm>
            <a:off x="9351963" y="4146579"/>
            <a:ext cx="741362" cy="136525"/>
            <a:chOff x="6657" y="3656"/>
            <a:chExt cx="527" cy="121"/>
          </a:xfrm>
        </p:grpSpPr>
        <p:sp>
          <p:nvSpPr>
            <p:cNvPr id="663573" name="Rectangle 21"/>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74" name="Rectangle 22"/>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75" name="Rectangle 23"/>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76" name="Rectangle 24"/>
            <p:cNvSpPr>
              <a:spLocks noChangeArrowheads="1"/>
            </p:cNvSpPr>
            <p:nvPr/>
          </p:nvSpPr>
          <p:spPr bwMode="auto">
            <a:xfrm flipV="1">
              <a:off x="7052" y="3656"/>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4345" name="Group 25"/>
          <p:cNvGrpSpPr>
            <a:grpSpLocks/>
          </p:cNvGrpSpPr>
          <p:nvPr/>
        </p:nvGrpSpPr>
        <p:grpSpPr bwMode="auto">
          <a:xfrm>
            <a:off x="9351963" y="4468842"/>
            <a:ext cx="741362" cy="136525"/>
            <a:chOff x="6657" y="3941"/>
            <a:chExt cx="527" cy="121"/>
          </a:xfrm>
        </p:grpSpPr>
        <p:sp>
          <p:nvSpPr>
            <p:cNvPr id="663578" name="Rectangle 26"/>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79" name="Rectangle 27"/>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80" name="Rectangle 28"/>
            <p:cNvSpPr>
              <a:spLocks noChangeArrowheads="1"/>
            </p:cNvSpPr>
            <p:nvPr/>
          </p:nvSpPr>
          <p:spPr bwMode="auto">
            <a:xfrm flipV="1">
              <a:off x="7052" y="394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81" name="Rectangle 29"/>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4346" name="Group 30"/>
          <p:cNvGrpSpPr>
            <a:grpSpLocks/>
          </p:cNvGrpSpPr>
          <p:nvPr/>
        </p:nvGrpSpPr>
        <p:grpSpPr bwMode="auto">
          <a:xfrm>
            <a:off x="9351963" y="5022879"/>
            <a:ext cx="741362" cy="138113"/>
            <a:chOff x="6657" y="4430"/>
            <a:chExt cx="527" cy="121"/>
          </a:xfrm>
        </p:grpSpPr>
        <p:sp>
          <p:nvSpPr>
            <p:cNvPr id="663583" name="Rectangle 31"/>
            <p:cNvSpPr>
              <a:spLocks noChangeArrowheads="1"/>
            </p:cNvSpPr>
            <p:nvPr/>
          </p:nvSpPr>
          <p:spPr bwMode="auto">
            <a:xfrm flipV="1">
              <a:off x="6789" y="4430"/>
              <a:ext cx="132" cy="121"/>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84" name="Rectangle 32"/>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85" name="Rectangle 33"/>
            <p:cNvSpPr>
              <a:spLocks noChangeArrowheads="1"/>
            </p:cNvSpPr>
            <p:nvPr/>
          </p:nvSpPr>
          <p:spPr bwMode="auto">
            <a:xfrm flipV="1">
              <a:off x="7052" y="4430"/>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86" name="Rectangle 34"/>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4347" name="Group 35"/>
          <p:cNvGrpSpPr>
            <a:grpSpLocks/>
          </p:cNvGrpSpPr>
          <p:nvPr/>
        </p:nvGrpSpPr>
        <p:grpSpPr bwMode="auto">
          <a:xfrm>
            <a:off x="9351963" y="3775104"/>
            <a:ext cx="741362" cy="138113"/>
            <a:chOff x="6657" y="3329"/>
            <a:chExt cx="527" cy="122"/>
          </a:xfrm>
        </p:grpSpPr>
        <p:sp>
          <p:nvSpPr>
            <p:cNvPr id="663588" name="Rectangle 36"/>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89" name="Rectangle 37"/>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90" name="Rectangle 38"/>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91" name="Rectangle 39"/>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4348" name="Group 40"/>
          <p:cNvGrpSpPr>
            <a:grpSpLocks/>
          </p:cNvGrpSpPr>
          <p:nvPr/>
        </p:nvGrpSpPr>
        <p:grpSpPr bwMode="auto">
          <a:xfrm>
            <a:off x="9351963" y="3451254"/>
            <a:ext cx="741362" cy="136525"/>
            <a:chOff x="6657" y="3043"/>
            <a:chExt cx="527" cy="121"/>
          </a:xfrm>
        </p:grpSpPr>
        <p:sp>
          <p:nvSpPr>
            <p:cNvPr id="663593" name="Rectangle 41"/>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94" name="Rectangle 42"/>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95" name="Rectangle 43"/>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96" name="Rectangle 44"/>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4349" name="Group 45"/>
          <p:cNvGrpSpPr>
            <a:grpSpLocks/>
          </p:cNvGrpSpPr>
          <p:nvPr/>
        </p:nvGrpSpPr>
        <p:grpSpPr bwMode="auto">
          <a:xfrm>
            <a:off x="9351963" y="3265488"/>
            <a:ext cx="741362" cy="138112"/>
            <a:chOff x="6657" y="2881"/>
            <a:chExt cx="527" cy="121"/>
          </a:xfrm>
        </p:grpSpPr>
        <p:sp>
          <p:nvSpPr>
            <p:cNvPr id="663598" name="Rectangle 46"/>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99" name="Rectangle 47"/>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600" name="Rectangle 48"/>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601" name="Rectangle 49"/>
            <p:cNvSpPr>
              <a:spLocks noChangeArrowheads="1"/>
            </p:cNvSpPr>
            <p:nvPr/>
          </p:nvSpPr>
          <p:spPr bwMode="auto">
            <a:xfrm flipV="1">
              <a:off x="6789" y="288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sp>
        <p:nvSpPr>
          <p:cNvPr id="663602" name="Rectangle 50"/>
          <p:cNvSpPr>
            <a:spLocks noChangeArrowheads="1"/>
          </p:cNvSpPr>
          <p:nvPr/>
        </p:nvSpPr>
        <p:spPr bwMode="auto">
          <a:xfrm>
            <a:off x="9199572" y="1698629"/>
            <a:ext cx="1050925" cy="1990725"/>
          </a:xfrm>
          <a:prstGeom prst="rect">
            <a:avLst/>
          </a:prstGeom>
          <a:noFill/>
          <a:ln w="9525">
            <a:noFill/>
            <a:miter lim="800000"/>
            <a:headEnd/>
            <a:tailEnd/>
          </a:ln>
          <a:effectLst/>
        </p:spPr>
        <p:txBody>
          <a:bodyPr lIns="65483" tIns="32731" rIns="65483" bIns="32731"/>
          <a:lstStyle/>
          <a:p>
            <a:pPr defTabSz="654698">
              <a:lnSpc>
                <a:spcPct val="120000"/>
              </a:lnSpc>
              <a:buClr>
                <a:srgbClr val="990000"/>
              </a:buClr>
              <a:buFont typeface="Wingdings" pitchFamily="2" charset="2"/>
              <a:buNone/>
              <a:defRPr/>
            </a:pPr>
            <a:r>
              <a:rPr lang="zh-CN" altLang="en-US" sz="900" dirty="0">
                <a:solidFill>
                  <a:srgbClr val="FFFFFF"/>
                </a:solidFill>
                <a:latin typeface="华文细黑" pitchFamily="2" charset="-122"/>
              </a:rPr>
              <a:t>配色参考方案：</a:t>
            </a:r>
          </a:p>
          <a:p>
            <a:pPr defTabSz="654698">
              <a:lnSpc>
                <a:spcPct val="120000"/>
              </a:lnSpc>
              <a:buClr>
                <a:srgbClr val="990000"/>
              </a:buClr>
              <a:buFont typeface="Wingdings" pitchFamily="2" charset="2"/>
              <a:buNone/>
              <a:defRPr/>
            </a:pPr>
            <a:r>
              <a:rPr lang="zh-CN" altLang="en-US" sz="900" dirty="0">
                <a:solidFill>
                  <a:srgbClr val="FFFFFF"/>
                </a:solidFill>
                <a:latin typeface="华文细黑" pitchFamily="2" charset="-122"/>
              </a:rPr>
              <a:t>建议同一页面内不超过四种颜色，以下是９组配色方案，同一页面内只选择一组使用。</a:t>
            </a:r>
            <a:endParaRPr lang="en-US" altLang="zh-CN" sz="900" dirty="0">
              <a:solidFill>
                <a:srgbClr val="FFFFFF"/>
              </a:solidFill>
              <a:latin typeface="华文细黑" pitchFamily="2" charset="-122"/>
            </a:endParaRPr>
          </a:p>
          <a:p>
            <a:pPr defTabSz="654698">
              <a:lnSpc>
                <a:spcPct val="120000"/>
              </a:lnSpc>
              <a:buClr>
                <a:srgbClr val="990000"/>
              </a:buClr>
              <a:buFont typeface="Wingdings" pitchFamily="2" charset="2"/>
              <a:buNone/>
              <a:defRPr/>
            </a:pPr>
            <a:r>
              <a:rPr lang="zh-CN" altLang="en-US" sz="900" dirty="0">
                <a:solidFill>
                  <a:srgbClr val="FFFFFF"/>
                </a:solidFill>
                <a:latin typeface="华文细黑" pitchFamily="2" charset="-122"/>
              </a:rPr>
              <a:t>（仅供参考）</a:t>
            </a:r>
          </a:p>
          <a:p>
            <a:pPr defTabSz="654698">
              <a:lnSpc>
                <a:spcPct val="125000"/>
              </a:lnSpc>
              <a:buClr>
                <a:srgbClr val="990000"/>
              </a:buClr>
              <a:buFont typeface="Wingdings" pitchFamily="2" charset="2"/>
              <a:buNone/>
              <a:defRPr/>
            </a:pPr>
            <a:endParaRPr lang="en-US" altLang="zh-CN" sz="900" dirty="0">
              <a:solidFill>
                <a:srgbClr val="FFFFFF"/>
              </a:solidFill>
              <a:latin typeface="华文细黑" pitchFamily="2" charset="-122"/>
            </a:endParaRPr>
          </a:p>
          <a:p>
            <a:pPr defTabSz="654698">
              <a:lnSpc>
                <a:spcPct val="125000"/>
              </a:lnSpc>
              <a:buClr>
                <a:srgbClr val="990000"/>
              </a:buClr>
              <a:buFont typeface="Wingdings" pitchFamily="2" charset="2"/>
              <a:buChar char="n"/>
              <a:defRPr/>
            </a:pPr>
            <a:endParaRPr lang="en-US" altLang="zh-CN" sz="900" dirty="0">
              <a:solidFill>
                <a:srgbClr val="FFFFFF"/>
              </a:solidFill>
              <a:latin typeface="华文细黑" pitchFamily="2" charset="-122"/>
            </a:endParaRPr>
          </a:p>
          <a:p>
            <a:pPr defTabSz="654698">
              <a:lnSpc>
                <a:spcPct val="125000"/>
              </a:lnSpc>
              <a:buClr>
                <a:srgbClr val="990000"/>
              </a:buClr>
              <a:buFont typeface="Wingdings" pitchFamily="2" charset="2"/>
              <a:buChar char="n"/>
              <a:defRPr/>
            </a:pPr>
            <a:endParaRPr lang="zh-CN" altLang="en-US" sz="900" dirty="0">
              <a:solidFill>
                <a:srgbClr val="FFFFFF"/>
              </a:solidFill>
              <a:latin typeface="华文细黑" pitchFamily="2" charset="-122"/>
            </a:endParaRPr>
          </a:p>
        </p:txBody>
      </p:sp>
      <p:sp>
        <p:nvSpPr>
          <p:cNvPr id="663603" name="Rectangle 51"/>
          <p:cNvSpPr>
            <a:spLocks noChangeArrowheads="1"/>
          </p:cNvSpPr>
          <p:nvPr/>
        </p:nvSpPr>
        <p:spPr bwMode="auto">
          <a:xfrm>
            <a:off x="9199572" y="-46027"/>
            <a:ext cx="1050925" cy="628651"/>
          </a:xfrm>
          <a:prstGeom prst="rect">
            <a:avLst/>
          </a:prstGeom>
          <a:noFill/>
          <a:ln w="9525">
            <a:noFill/>
            <a:miter lim="800000"/>
            <a:headEnd/>
            <a:tailEnd/>
          </a:ln>
          <a:effectLst/>
        </p:spPr>
        <p:txBody>
          <a:bodyPr lIns="65483" tIns="32731" rIns="65483" bIns="32731"/>
          <a:lstStyle/>
          <a:p>
            <a:pPr defTabSz="654698">
              <a:lnSpc>
                <a:spcPct val="120000"/>
              </a:lnSpc>
              <a:buClr>
                <a:srgbClr val="990000"/>
              </a:buClr>
              <a:buFont typeface="Wingdings" pitchFamily="2" charset="2"/>
              <a:buNone/>
              <a:defRPr/>
            </a:pPr>
            <a:r>
              <a:rPr lang="zh-CN" altLang="en-US" sz="900" dirty="0">
                <a:solidFill>
                  <a:srgbClr val="FFFFFF"/>
                </a:solidFill>
                <a:latin typeface="华文细黑" pitchFamily="2" charset="-122"/>
              </a:rPr>
              <a:t>客户或者合作伙伴的标志放在右上角</a:t>
            </a:r>
            <a:r>
              <a:rPr lang="en-US" altLang="zh-CN" sz="900" dirty="0">
                <a:solidFill>
                  <a:srgbClr val="FFFFFF"/>
                </a:solidFill>
                <a:latin typeface="华文细黑" pitchFamily="2" charset="-122"/>
              </a:rPr>
              <a:t>.</a:t>
            </a:r>
          </a:p>
          <a:p>
            <a:pPr defTabSz="654698">
              <a:lnSpc>
                <a:spcPct val="125000"/>
              </a:lnSpc>
              <a:buClr>
                <a:srgbClr val="990000"/>
              </a:buClr>
              <a:buFont typeface="Wingdings" pitchFamily="2" charset="2"/>
              <a:buNone/>
              <a:defRPr/>
            </a:pPr>
            <a:endParaRPr lang="en-US" altLang="zh-CN" sz="900" dirty="0">
              <a:solidFill>
                <a:srgbClr val="FFFFFF"/>
              </a:solidFill>
              <a:latin typeface="华文细黑" pitchFamily="2" charset="-122"/>
            </a:endParaRPr>
          </a:p>
          <a:p>
            <a:pPr defTabSz="654698">
              <a:lnSpc>
                <a:spcPct val="125000"/>
              </a:lnSpc>
              <a:buClr>
                <a:srgbClr val="990000"/>
              </a:buClr>
              <a:buFont typeface="Wingdings" pitchFamily="2" charset="2"/>
              <a:buChar char="n"/>
              <a:defRPr/>
            </a:pPr>
            <a:endParaRPr lang="en-US" altLang="zh-CN" sz="900" dirty="0">
              <a:solidFill>
                <a:srgbClr val="FFFFFF"/>
              </a:solidFill>
              <a:latin typeface="华文细黑" pitchFamily="2" charset="-122"/>
            </a:endParaRPr>
          </a:p>
          <a:p>
            <a:pPr defTabSz="654698">
              <a:lnSpc>
                <a:spcPct val="125000"/>
              </a:lnSpc>
              <a:buClr>
                <a:srgbClr val="990000"/>
              </a:buClr>
              <a:buFont typeface="Wingdings" pitchFamily="2" charset="2"/>
              <a:buChar char="n"/>
              <a:defRPr/>
            </a:pPr>
            <a:endParaRPr lang="zh-CN" altLang="en-US" sz="900" dirty="0">
              <a:solidFill>
                <a:srgbClr val="FFFFFF"/>
              </a:solidFill>
              <a:latin typeface="华文细黑" pitchFamily="2" charset="-122"/>
            </a:endParaRPr>
          </a:p>
        </p:txBody>
      </p:sp>
      <p:sp>
        <p:nvSpPr>
          <p:cNvPr id="663604" name="Text Box 52"/>
          <p:cNvSpPr txBox="1">
            <a:spLocks noChangeArrowheads="1"/>
          </p:cNvSpPr>
          <p:nvPr/>
        </p:nvSpPr>
        <p:spPr bwMode="auto">
          <a:xfrm>
            <a:off x="630243" y="4841879"/>
            <a:ext cx="2099525" cy="197613"/>
          </a:xfrm>
          <a:prstGeom prst="rect">
            <a:avLst/>
          </a:prstGeom>
          <a:noFill/>
          <a:ln w="9525">
            <a:noFill/>
            <a:miter lim="800000"/>
            <a:headEnd/>
            <a:tailEnd/>
          </a:ln>
        </p:spPr>
        <p:txBody>
          <a:bodyPr wrap="none" lIns="58424" tIns="29221" rIns="58424" bIns="29221">
            <a:spAutoFit/>
          </a:bodyPr>
          <a:lstStyle/>
          <a:p>
            <a:pPr defTabSz="584851" eaLnBrk="0" hangingPunct="0">
              <a:defRPr/>
            </a:pPr>
            <a:r>
              <a:rPr lang="en-US" altLang="zh-CN" sz="900" b="1" dirty="0">
                <a:solidFill>
                  <a:srgbClr val="080808"/>
                </a:solidFill>
                <a:latin typeface="Arial" charset="0"/>
                <a:ea typeface="ＭＳ Ｐゴシック" pitchFamily="34" charset="-128"/>
              </a:rPr>
              <a:t>HUAWEI TECHNOLOGIES CO., LTD.</a:t>
            </a:r>
          </a:p>
        </p:txBody>
      </p:sp>
      <p:sp>
        <p:nvSpPr>
          <p:cNvPr id="663605" name="Rectangle 53"/>
          <p:cNvSpPr>
            <a:spLocks noChangeArrowheads="1"/>
          </p:cNvSpPr>
          <p:nvPr/>
        </p:nvSpPr>
        <p:spPr bwMode="auto">
          <a:xfrm>
            <a:off x="5930932" y="4795859"/>
            <a:ext cx="1057275" cy="827087"/>
          </a:xfrm>
          <a:prstGeom prst="rect">
            <a:avLst/>
          </a:prstGeom>
          <a:noFill/>
          <a:ln w="9525">
            <a:noFill/>
            <a:miter lim="800000"/>
            <a:headEnd/>
            <a:tailEnd/>
          </a:ln>
          <a:effectLst/>
        </p:spPr>
        <p:txBody>
          <a:bodyPr lIns="0" tIns="0" rIns="0" bIns="0"/>
          <a:lstStyle/>
          <a:p>
            <a:pPr defTabSz="584851" eaLnBrk="0" hangingPunct="0">
              <a:lnSpc>
                <a:spcPct val="85000"/>
              </a:lnSpc>
              <a:defRPr/>
            </a:pPr>
            <a:endParaRPr lang="de-DE" sz="700" dirty="0">
              <a:solidFill>
                <a:srgbClr val="080808"/>
              </a:solidFill>
              <a:latin typeface="Arial" charset="0"/>
              <a:ea typeface="ＭＳ Ｐゴシック" pitchFamily="34" charset="-128"/>
            </a:endParaRPr>
          </a:p>
          <a:p>
            <a:pPr defTabSz="584851" eaLnBrk="0" hangingPunct="0">
              <a:lnSpc>
                <a:spcPct val="85000"/>
              </a:lnSpc>
              <a:defRPr/>
            </a:pPr>
            <a:r>
              <a:rPr lang="de-DE" sz="700" dirty="0">
                <a:solidFill>
                  <a:srgbClr val="080808"/>
                </a:solidFill>
                <a:latin typeface="Arial" charset="0"/>
                <a:ea typeface="ＭＳ Ｐゴシック" pitchFamily="34" charset="-128"/>
              </a:rPr>
              <a:t>Page </a:t>
            </a:r>
            <a:fld id="{79B68FD0-069C-4B74-AA63-4CD75115172E}" type="slidenum">
              <a:rPr lang="de-DE" sz="700">
                <a:solidFill>
                  <a:srgbClr val="080808"/>
                </a:solidFill>
                <a:latin typeface="Arial" charset="0"/>
                <a:ea typeface="ＭＳ Ｐゴシック" pitchFamily="34" charset="-128"/>
              </a:rPr>
              <a:pPr defTabSz="584851" eaLnBrk="0" hangingPunct="0">
                <a:lnSpc>
                  <a:spcPct val="85000"/>
                </a:lnSpc>
                <a:defRPr/>
              </a:pPr>
              <a:t>‹#›</a:t>
            </a:fld>
            <a:endParaRPr lang="en-GB" sz="700" dirty="0">
              <a:solidFill>
                <a:srgbClr val="080808"/>
              </a:solidFill>
              <a:latin typeface="Arial" charset="0"/>
              <a:ea typeface="ＭＳ Ｐゴシック" pitchFamily="34" charset="-128"/>
            </a:endParaRPr>
          </a:p>
        </p:txBody>
      </p:sp>
      <p:pic>
        <p:nvPicPr>
          <p:cNvPr id="14354" name="Picture 54" descr="图片3副本"/>
          <p:cNvPicPr>
            <a:picLocks noChangeAspect="1" noChangeArrowheads="1"/>
          </p:cNvPicPr>
          <p:nvPr/>
        </p:nvPicPr>
        <p:blipFill>
          <a:blip r:embed="rId16" cstate="print"/>
          <a:srcRect/>
          <a:stretch>
            <a:fillRect/>
          </a:stretch>
        </p:blipFill>
        <p:spPr bwMode="auto">
          <a:xfrm>
            <a:off x="7634289" y="4789493"/>
            <a:ext cx="971550" cy="230187"/>
          </a:xfrm>
          <a:prstGeom prst="rect">
            <a:avLst/>
          </a:prstGeom>
          <a:noFill/>
          <a:ln w="9525">
            <a:noFill/>
            <a:miter lim="800000"/>
            <a:headEnd/>
            <a:tailEnd/>
          </a:ln>
        </p:spPr>
      </p:pic>
      <p:sp>
        <p:nvSpPr>
          <p:cNvPr id="14355" name="Rectangle 55"/>
          <p:cNvSpPr>
            <a:spLocks noGrp="1" noChangeArrowheads="1"/>
          </p:cNvSpPr>
          <p:nvPr>
            <p:ph type="title"/>
          </p:nvPr>
        </p:nvSpPr>
        <p:spPr bwMode="auto">
          <a:xfrm>
            <a:off x="606425" y="206375"/>
            <a:ext cx="8231188" cy="857250"/>
          </a:xfrm>
          <a:prstGeom prst="rect">
            <a:avLst/>
          </a:prstGeom>
          <a:noFill/>
          <a:ln w="9525">
            <a:noFill/>
            <a:miter lim="800000"/>
            <a:headEnd/>
            <a:tailEnd/>
          </a:ln>
        </p:spPr>
        <p:txBody>
          <a:bodyPr vert="horz" wrap="square" lIns="68203" tIns="34087" rIns="68203" bIns="34087" numCol="1" anchor="ctr" anchorCtr="0" compatLnSpc="1">
            <a:prstTxWarp prst="textNoShape">
              <a:avLst/>
            </a:prstTxWarp>
          </a:bodyPr>
          <a:lstStyle/>
          <a:p>
            <a:pPr lvl="0"/>
            <a:r>
              <a:rPr lang="zh-CN" altLang="en-US" smtClean="0"/>
              <a:t>单击此处编辑母版标题样式</a:t>
            </a:r>
          </a:p>
        </p:txBody>
      </p:sp>
      <p:sp>
        <p:nvSpPr>
          <p:cNvPr id="14356" name="Rectangle 56"/>
          <p:cNvSpPr>
            <a:spLocks noGrp="1" noChangeArrowheads="1"/>
          </p:cNvSpPr>
          <p:nvPr>
            <p:ph type="body" idx="1"/>
          </p:nvPr>
        </p:nvSpPr>
        <p:spPr bwMode="auto">
          <a:xfrm>
            <a:off x="661988" y="1200172"/>
            <a:ext cx="8229600" cy="3394075"/>
          </a:xfrm>
          <a:prstGeom prst="rect">
            <a:avLst/>
          </a:prstGeom>
          <a:noFill/>
          <a:ln w="9525">
            <a:noFill/>
            <a:miter lim="800000"/>
            <a:headEnd/>
            <a:tailEnd/>
          </a:ln>
        </p:spPr>
        <p:txBody>
          <a:bodyPr vert="horz" wrap="square" lIns="68203" tIns="34087" rIns="68203" bIns="3408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4118"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19" r:id="rId13"/>
  </p:sldLayoutIdLst>
  <p:txStyles>
    <p:titleStyle>
      <a:lvl1pPr algn="l" defTabSz="653400" rtl="0" eaLnBrk="0" fontAlgn="base" hangingPunct="0">
        <a:spcBef>
          <a:spcPct val="0"/>
        </a:spcBef>
        <a:spcAft>
          <a:spcPct val="0"/>
        </a:spcAft>
        <a:defRPr sz="2500">
          <a:solidFill>
            <a:srgbClr val="990000"/>
          </a:solidFill>
          <a:latin typeface="+mj-lt"/>
          <a:ea typeface="+mj-ea"/>
          <a:cs typeface="+mj-cs"/>
        </a:defRPr>
      </a:lvl1pPr>
      <a:lvl2pPr algn="l" defTabSz="653400" rtl="0" eaLnBrk="0" fontAlgn="base" hangingPunct="0">
        <a:spcBef>
          <a:spcPct val="0"/>
        </a:spcBef>
        <a:spcAft>
          <a:spcPct val="0"/>
        </a:spcAft>
        <a:defRPr sz="2500">
          <a:solidFill>
            <a:srgbClr val="990000"/>
          </a:solidFill>
          <a:latin typeface="Corbel" pitchFamily="34" charset="0"/>
          <a:ea typeface="楷体" pitchFamily="49" charset="-122"/>
        </a:defRPr>
      </a:lvl2pPr>
      <a:lvl3pPr algn="l" defTabSz="653400" rtl="0" eaLnBrk="0" fontAlgn="base" hangingPunct="0">
        <a:spcBef>
          <a:spcPct val="0"/>
        </a:spcBef>
        <a:spcAft>
          <a:spcPct val="0"/>
        </a:spcAft>
        <a:defRPr sz="2500">
          <a:solidFill>
            <a:srgbClr val="990000"/>
          </a:solidFill>
          <a:latin typeface="Corbel" pitchFamily="34" charset="0"/>
          <a:ea typeface="楷体" pitchFamily="49" charset="-122"/>
        </a:defRPr>
      </a:lvl3pPr>
      <a:lvl4pPr algn="l" defTabSz="653400" rtl="0" eaLnBrk="0" fontAlgn="base" hangingPunct="0">
        <a:spcBef>
          <a:spcPct val="0"/>
        </a:spcBef>
        <a:spcAft>
          <a:spcPct val="0"/>
        </a:spcAft>
        <a:defRPr sz="2500">
          <a:solidFill>
            <a:srgbClr val="990000"/>
          </a:solidFill>
          <a:latin typeface="Corbel" pitchFamily="34" charset="0"/>
          <a:ea typeface="楷体" pitchFamily="49" charset="-122"/>
        </a:defRPr>
      </a:lvl4pPr>
      <a:lvl5pPr algn="l" defTabSz="653400" rtl="0" eaLnBrk="0" fontAlgn="base" hangingPunct="0">
        <a:spcBef>
          <a:spcPct val="0"/>
        </a:spcBef>
        <a:spcAft>
          <a:spcPct val="0"/>
        </a:spcAft>
        <a:defRPr sz="2500">
          <a:solidFill>
            <a:srgbClr val="990000"/>
          </a:solidFill>
          <a:latin typeface="Corbel" pitchFamily="34" charset="0"/>
          <a:ea typeface="楷体" pitchFamily="49" charset="-122"/>
        </a:defRPr>
      </a:lvl5pPr>
      <a:lvl6pPr marL="340971" algn="l" defTabSz="654698" rtl="0" fontAlgn="base">
        <a:spcBef>
          <a:spcPct val="0"/>
        </a:spcBef>
        <a:spcAft>
          <a:spcPct val="0"/>
        </a:spcAft>
        <a:defRPr sz="2600">
          <a:solidFill>
            <a:srgbClr val="990000"/>
          </a:solidFill>
          <a:latin typeface="FrutigerNext LT Medium" pitchFamily="34" charset="0"/>
          <a:ea typeface="黑体" pitchFamily="2" charset="-122"/>
        </a:defRPr>
      </a:lvl6pPr>
      <a:lvl7pPr marL="681936" algn="l" defTabSz="654698" rtl="0" fontAlgn="base">
        <a:spcBef>
          <a:spcPct val="0"/>
        </a:spcBef>
        <a:spcAft>
          <a:spcPct val="0"/>
        </a:spcAft>
        <a:defRPr sz="2600">
          <a:solidFill>
            <a:srgbClr val="990000"/>
          </a:solidFill>
          <a:latin typeface="FrutigerNext LT Medium" pitchFamily="34" charset="0"/>
          <a:ea typeface="黑体" pitchFamily="2" charset="-122"/>
        </a:defRPr>
      </a:lvl7pPr>
      <a:lvl8pPr marL="1022891" algn="l" defTabSz="654698" rtl="0" fontAlgn="base">
        <a:spcBef>
          <a:spcPct val="0"/>
        </a:spcBef>
        <a:spcAft>
          <a:spcPct val="0"/>
        </a:spcAft>
        <a:defRPr sz="2600">
          <a:solidFill>
            <a:srgbClr val="990000"/>
          </a:solidFill>
          <a:latin typeface="FrutigerNext LT Medium" pitchFamily="34" charset="0"/>
          <a:ea typeface="黑体" pitchFamily="2" charset="-122"/>
        </a:defRPr>
      </a:lvl8pPr>
      <a:lvl9pPr marL="1363852" algn="l" defTabSz="654698" rtl="0" fontAlgn="base">
        <a:spcBef>
          <a:spcPct val="0"/>
        </a:spcBef>
        <a:spcAft>
          <a:spcPct val="0"/>
        </a:spcAft>
        <a:defRPr sz="2600">
          <a:solidFill>
            <a:srgbClr val="990000"/>
          </a:solidFill>
          <a:latin typeface="FrutigerNext LT Medium" pitchFamily="34" charset="0"/>
          <a:ea typeface="黑体" pitchFamily="2" charset="-122"/>
        </a:defRPr>
      </a:lvl9pPr>
    </p:titleStyle>
    <p:bodyStyle>
      <a:lvl1pPr marL="243644" indent="-243644" algn="l" defTabSz="653400" rtl="0" eaLnBrk="0" fontAlgn="base" hangingPunct="0">
        <a:lnSpc>
          <a:spcPct val="140000"/>
        </a:lnSpc>
        <a:spcBef>
          <a:spcPct val="0"/>
        </a:spcBef>
        <a:spcAft>
          <a:spcPct val="0"/>
        </a:spcAft>
        <a:buClr>
          <a:schemeClr val="tx2"/>
        </a:buClr>
        <a:buFont typeface="Wingdings" pitchFamily="2" charset="2"/>
        <a:buChar char="n"/>
        <a:defRPr sz="1600" b="1">
          <a:solidFill>
            <a:srgbClr val="080808"/>
          </a:solidFill>
          <a:latin typeface="+mn-lt"/>
          <a:ea typeface="+mn-ea"/>
          <a:cs typeface="+mn-cs"/>
        </a:defRPr>
      </a:lvl1pPr>
      <a:lvl2pPr marL="531592" indent="-202505" algn="l" defTabSz="653400" rtl="0" eaLnBrk="0" fontAlgn="base" hangingPunct="0">
        <a:lnSpc>
          <a:spcPct val="140000"/>
        </a:lnSpc>
        <a:spcBef>
          <a:spcPct val="0"/>
        </a:spcBef>
        <a:spcAft>
          <a:spcPct val="0"/>
        </a:spcAft>
        <a:buClr>
          <a:schemeClr val="tx1"/>
        </a:buClr>
        <a:buFont typeface="FrutigerNext LT Regular" pitchFamily="34" charset="0"/>
        <a:buChar char="›"/>
        <a:defRPr sz="1300">
          <a:solidFill>
            <a:schemeClr val="tx1"/>
          </a:solidFill>
          <a:latin typeface="+mn-lt"/>
          <a:ea typeface="+mn-ea"/>
        </a:defRPr>
      </a:lvl2pPr>
      <a:lvl3pPr marL="817946" indent="-162960" algn="l" defTabSz="653400" rtl="0" eaLnBrk="0" fontAlgn="base" hangingPunct="0">
        <a:lnSpc>
          <a:spcPct val="140000"/>
        </a:lnSpc>
        <a:spcBef>
          <a:spcPct val="0"/>
        </a:spcBef>
        <a:spcAft>
          <a:spcPct val="0"/>
        </a:spcAft>
        <a:buFont typeface="FrutigerNext LT Light"/>
        <a:buChar char="»"/>
        <a:defRPr sz="1300">
          <a:solidFill>
            <a:schemeClr val="tx1"/>
          </a:solidFill>
          <a:latin typeface="FrutigerNext LT Light" pitchFamily="34" charset="0"/>
          <a:ea typeface="+mn-ea"/>
        </a:defRPr>
      </a:lvl3pPr>
      <a:lvl4pPr marL="1143861" indent="-162960" algn="l" defTabSz="653400" rtl="0" eaLnBrk="0" fontAlgn="base" hangingPunct="0">
        <a:lnSpc>
          <a:spcPct val="140000"/>
        </a:lnSpc>
        <a:spcBef>
          <a:spcPct val="0"/>
        </a:spcBef>
        <a:spcAft>
          <a:spcPct val="0"/>
        </a:spcAft>
        <a:buChar char="–"/>
        <a:defRPr sz="1100">
          <a:solidFill>
            <a:srgbClr val="080808"/>
          </a:solidFill>
          <a:latin typeface="+mj-lt"/>
          <a:ea typeface="+mn-ea"/>
        </a:defRPr>
      </a:lvl4pPr>
      <a:lvl5pPr marL="1472936" indent="-162960" algn="l" defTabSz="653400" rtl="0" eaLnBrk="0" fontAlgn="base" hangingPunct="0">
        <a:lnSpc>
          <a:spcPct val="140000"/>
        </a:lnSpc>
        <a:spcBef>
          <a:spcPct val="0"/>
        </a:spcBef>
        <a:spcAft>
          <a:spcPct val="0"/>
        </a:spcAft>
        <a:buFont typeface="FrutigerNext LT Medium"/>
        <a:buChar char="~"/>
        <a:defRPr sz="1000">
          <a:solidFill>
            <a:srgbClr val="080808"/>
          </a:solidFill>
          <a:latin typeface="+mj-lt"/>
          <a:ea typeface="+mn-ea"/>
        </a:defRPr>
      </a:lvl5pPr>
      <a:lvl6pPr marL="1814921" indent="-164550" algn="l" defTabSz="654698" rtl="0" fontAlgn="base">
        <a:lnSpc>
          <a:spcPct val="140000"/>
        </a:lnSpc>
        <a:spcBef>
          <a:spcPct val="0"/>
        </a:spcBef>
        <a:spcAft>
          <a:spcPct val="0"/>
        </a:spcAft>
        <a:buFont typeface="FrutigerNext LT Medium" pitchFamily="34" charset="0"/>
        <a:buChar char="~"/>
        <a:defRPr sz="1000">
          <a:solidFill>
            <a:srgbClr val="080808"/>
          </a:solidFill>
          <a:latin typeface="+mj-lt"/>
          <a:ea typeface="+mn-ea"/>
        </a:defRPr>
      </a:lvl6pPr>
      <a:lvl7pPr marL="2155892" indent="-164550" algn="l" defTabSz="654698" rtl="0" fontAlgn="base">
        <a:lnSpc>
          <a:spcPct val="140000"/>
        </a:lnSpc>
        <a:spcBef>
          <a:spcPct val="0"/>
        </a:spcBef>
        <a:spcAft>
          <a:spcPct val="0"/>
        </a:spcAft>
        <a:buFont typeface="FrutigerNext LT Medium" pitchFamily="34" charset="0"/>
        <a:buChar char="~"/>
        <a:defRPr sz="1000">
          <a:solidFill>
            <a:srgbClr val="080808"/>
          </a:solidFill>
          <a:latin typeface="+mj-lt"/>
          <a:ea typeface="+mn-ea"/>
        </a:defRPr>
      </a:lvl7pPr>
      <a:lvl8pPr marL="2496855" indent="-164550" algn="l" defTabSz="654698" rtl="0" fontAlgn="base">
        <a:lnSpc>
          <a:spcPct val="140000"/>
        </a:lnSpc>
        <a:spcBef>
          <a:spcPct val="0"/>
        </a:spcBef>
        <a:spcAft>
          <a:spcPct val="0"/>
        </a:spcAft>
        <a:buFont typeface="FrutigerNext LT Medium" pitchFamily="34" charset="0"/>
        <a:buChar char="~"/>
        <a:defRPr sz="1000">
          <a:solidFill>
            <a:srgbClr val="080808"/>
          </a:solidFill>
          <a:latin typeface="+mj-lt"/>
          <a:ea typeface="+mn-ea"/>
        </a:defRPr>
      </a:lvl8pPr>
      <a:lvl9pPr marL="2837816" indent="-164550" algn="l" defTabSz="654698" rtl="0" fontAlgn="base">
        <a:lnSpc>
          <a:spcPct val="140000"/>
        </a:lnSpc>
        <a:spcBef>
          <a:spcPct val="0"/>
        </a:spcBef>
        <a:spcAft>
          <a:spcPct val="0"/>
        </a:spcAft>
        <a:buFont typeface="FrutigerNext LT Medium" pitchFamily="34" charset="0"/>
        <a:buChar char="~"/>
        <a:defRPr sz="1000">
          <a:solidFill>
            <a:srgbClr val="080808"/>
          </a:solidFill>
          <a:latin typeface="+mj-lt"/>
          <a:ea typeface="+mn-ea"/>
        </a:defRPr>
      </a:lvl9pPr>
    </p:bodyStyle>
    <p:otherStyle>
      <a:defPPr>
        <a:defRPr lang="zh-CN"/>
      </a:defPPr>
      <a:lvl1pPr marL="0" algn="l" defTabSz="681936" rtl="0" eaLnBrk="1" latinLnBrk="0" hangingPunct="1">
        <a:defRPr sz="1300" kern="1200">
          <a:solidFill>
            <a:schemeClr val="tx1"/>
          </a:solidFill>
          <a:latin typeface="+mn-lt"/>
          <a:ea typeface="+mn-ea"/>
          <a:cs typeface="+mn-cs"/>
        </a:defRPr>
      </a:lvl1pPr>
      <a:lvl2pPr marL="340971" algn="l" defTabSz="681936" rtl="0" eaLnBrk="1" latinLnBrk="0" hangingPunct="1">
        <a:defRPr sz="1300" kern="1200">
          <a:solidFill>
            <a:schemeClr val="tx1"/>
          </a:solidFill>
          <a:latin typeface="+mn-lt"/>
          <a:ea typeface="+mn-ea"/>
          <a:cs typeface="+mn-cs"/>
        </a:defRPr>
      </a:lvl2pPr>
      <a:lvl3pPr marL="681936" algn="l" defTabSz="681936" rtl="0" eaLnBrk="1" latinLnBrk="0" hangingPunct="1">
        <a:defRPr sz="1300" kern="1200">
          <a:solidFill>
            <a:schemeClr val="tx1"/>
          </a:solidFill>
          <a:latin typeface="+mn-lt"/>
          <a:ea typeface="+mn-ea"/>
          <a:cs typeface="+mn-cs"/>
        </a:defRPr>
      </a:lvl3pPr>
      <a:lvl4pPr marL="1022891" algn="l" defTabSz="681936" rtl="0" eaLnBrk="1" latinLnBrk="0" hangingPunct="1">
        <a:defRPr sz="1300" kern="1200">
          <a:solidFill>
            <a:schemeClr val="tx1"/>
          </a:solidFill>
          <a:latin typeface="+mn-lt"/>
          <a:ea typeface="+mn-ea"/>
          <a:cs typeface="+mn-cs"/>
        </a:defRPr>
      </a:lvl4pPr>
      <a:lvl5pPr marL="1363852" algn="l" defTabSz="681936" rtl="0" eaLnBrk="1" latinLnBrk="0" hangingPunct="1">
        <a:defRPr sz="1300" kern="1200">
          <a:solidFill>
            <a:schemeClr val="tx1"/>
          </a:solidFill>
          <a:latin typeface="+mn-lt"/>
          <a:ea typeface="+mn-ea"/>
          <a:cs typeface="+mn-cs"/>
        </a:defRPr>
      </a:lvl5pPr>
      <a:lvl6pPr marL="1704823" algn="l" defTabSz="681936" rtl="0" eaLnBrk="1" latinLnBrk="0" hangingPunct="1">
        <a:defRPr sz="1300" kern="1200">
          <a:solidFill>
            <a:schemeClr val="tx1"/>
          </a:solidFill>
          <a:latin typeface="+mn-lt"/>
          <a:ea typeface="+mn-ea"/>
          <a:cs typeface="+mn-cs"/>
        </a:defRPr>
      </a:lvl6pPr>
      <a:lvl7pPr marL="2045786" algn="l" defTabSz="681936" rtl="0" eaLnBrk="1" latinLnBrk="0" hangingPunct="1">
        <a:defRPr sz="1300" kern="1200">
          <a:solidFill>
            <a:schemeClr val="tx1"/>
          </a:solidFill>
          <a:latin typeface="+mn-lt"/>
          <a:ea typeface="+mn-ea"/>
          <a:cs typeface="+mn-cs"/>
        </a:defRPr>
      </a:lvl7pPr>
      <a:lvl8pPr marL="2386743" algn="l" defTabSz="681936" rtl="0" eaLnBrk="1" latinLnBrk="0" hangingPunct="1">
        <a:defRPr sz="1300" kern="1200">
          <a:solidFill>
            <a:schemeClr val="tx1"/>
          </a:solidFill>
          <a:latin typeface="+mn-lt"/>
          <a:ea typeface="+mn-ea"/>
          <a:cs typeface="+mn-cs"/>
        </a:defRPr>
      </a:lvl8pPr>
      <a:lvl9pPr marL="2727706" algn="l" defTabSz="681936" rtl="0" eaLnBrk="1" latinLnBrk="0" hangingPunct="1">
        <a:defRPr sz="13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2" name="Picture 2" descr="长条"/>
          <p:cNvPicPr>
            <a:picLocks noChangeAspect="1" noChangeArrowheads="1"/>
          </p:cNvPicPr>
          <p:nvPr/>
        </p:nvPicPr>
        <p:blipFill>
          <a:blip r:embed="rId5" cstate="print">
            <a:lum contrast="6000"/>
          </a:blip>
          <a:srcRect/>
          <a:stretch>
            <a:fillRect/>
          </a:stretch>
        </p:blipFill>
        <p:spPr bwMode="auto">
          <a:xfrm>
            <a:off x="0" y="4678363"/>
            <a:ext cx="9144000" cy="463550"/>
          </a:xfrm>
          <a:prstGeom prst="rect">
            <a:avLst/>
          </a:prstGeom>
          <a:noFill/>
          <a:ln w="9525">
            <a:noFill/>
            <a:miter lim="800000"/>
            <a:headEnd/>
            <a:tailEnd/>
          </a:ln>
        </p:spPr>
      </p:pic>
      <p:sp>
        <p:nvSpPr>
          <p:cNvPr id="663555" name="Rectangle 3"/>
          <p:cNvSpPr>
            <a:spLocks noChangeArrowheads="1"/>
          </p:cNvSpPr>
          <p:nvPr/>
        </p:nvSpPr>
        <p:spPr bwMode="auto">
          <a:xfrm>
            <a:off x="-1844650" y="396875"/>
            <a:ext cx="1844675" cy="3979863"/>
          </a:xfrm>
          <a:prstGeom prst="rect">
            <a:avLst/>
          </a:prstGeom>
          <a:noFill/>
          <a:ln w="9525">
            <a:noFill/>
            <a:miter lim="800000"/>
            <a:headEnd/>
            <a:tailEnd/>
          </a:ln>
          <a:effectLst/>
        </p:spPr>
        <p:txBody>
          <a:bodyPr lIns="65483" tIns="32731" rIns="65483" bIns="32731"/>
          <a:lstStyle/>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英文标题</a:t>
            </a:r>
            <a:r>
              <a:rPr lang="en-US" altLang="zh-CN" sz="900" dirty="0">
                <a:solidFill>
                  <a:srgbClr val="FFFFFF"/>
                </a:solidFill>
                <a:latin typeface="Arial" charset="0"/>
              </a:rPr>
              <a:t>:32-35pt  </a:t>
            </a: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颜色</a:t>
            </a:r>
            <a:r>
              <a:rPr lang="en-US" altLang="zh-CN" sz="900" dirty="0">
                <a:solidFill>
                  <a:srgbClr val="FFFFFF"/>
                </a:solidFill>
                <a:latin typeface="Arial" charset="0"/>
              </a:rPr>
              <a:t>: R153 G0 B0</a:t>
            </a:r>
          </a:p>
          <a:p>
            <a:pPr algn="r" defTabSz="654698">
              <a:lnSpc>
                <a:spcPct val="125000"/>
              </a:lnSpc>
              <a:buClr>
                <a:srgbClr val="990000"/>
              </a:buClr>
              <a:buFont typeface="Wingdings" pitchFamily="2" charset="2"/>
              <a:buNone/>
              <a:defRPr/>
            </a:pPr>
            <a:r>
              <a:rPr lang="zh-CN" altLang="en-US" sz="900" dirty="0">
                <a:solidFill>
                  <a:srgbClr val="FFFFFF"/>
                </a:solidFill>
                <a:latin typeface="FrutigerNext LT Regular" pitchFamily="34" charset="0"/>
              </a:rPr>
              <a:t>内部使用字体 </a:t>
            </a:r>
            <a:r>
              <a:rPr lang="en-US" altLang="zh-CN" sz="900" dirty="0">
                <a:solidFill>
                  <a:srgbClr val="FFFFFF"/>
                </a:solidFill>
                <a:latin typeface="FrutigerNext LT Regular" pitchFamily="34" charset="0"/>
              </a:rPr>
              <a:t>:</a:t>
            </a:r>
          </a:p>
          <a:p>
            <a:pPr algn="r" defTabSz="654698">
              <a:lnSpc>
                <a:spcPct val="125000"/>
              </a:lnSpc>
              <a:buClr>
                <a:srgbClr val="990000"/>
              </a:buClr>
              <a:buFont typeface="Wingdings" pitchFamily="2" charset="2"/>
              <a:buNone/>
              <a:defRPr/>
            </a:pPr>
            <a:r>
              <a:rPr lang="en-US" altLang="zh-CN" sz="900" dirty="0" err="1">
                <a:solidFill>
                  <a:srgbClr val="FFFFFF"/>
                </a:solidFill>
                <a:latin typeface="FrutigerNext LT Regular" pitchFamily="34" charset="0"/>
              </a:rPr>
              <a:t>FrutigerNext</a:t>
            </a:r>
            <a:r>
              <a:rPr lang="en-US" altLang="zh-CN" sz="900" dirty="0">
                <a:solidFill>
                  <a:srgbClr val="FFFFFF"/>
                </a:solidFill>
                <a:latin typeface="FrutigerNext LT Regular" pitchFamily="34" charset="0"/>
              </a:rPr>
              <a:t> LT Medium</a:t>
            </a:r>
          </a:p>
          <a:p>
            <a:pPr algn="r" defTabSz="654698">
              <a:lnSpc>
                <a:spcPct val="125000"/>
              </a:lnSpc>
              <a:buClr>
                <a:srgbClr val="990000"/>
              </a:buClr>
              <a:buFont typeface="Wingdings" pitchFamily="2" charset="2"/>
              <a:buNone/>
              <a:defRPr/>
            </a:pPr>
            <a:r>
              <a:rPr lang="zh-CN" altLang="en-US" sz="900" dirty="0">
                <a:solidFill>
                  <a:srgbClr val="FFFFFF"/>
                </a:solidFill>
                <a:latin typeface="FrutigerNext LT Regular" pitchFamily="34" charset="0"/>
              </a:rPr>
              <a:t>外部使用字体 </a:t>
            </a:r>
            <a:r>
              <a:rPr lang="en-US" altLang="zh-CN" sz="900" dirty="0">
                <a:solidFill>
                  <a:srgbClr val="FFFFFF"/>
                </a:solidFill>
                <a:latin typeface="FrutigerNext LT Regular" pitchFamily="34" charset="0"/>
              </a:rPr>
              <a:t>: Arial</a:t>
            </a:r>
          </a:p>
          <a:p>
            <a:pPr algn="r" defTabSz="654698">
              <a:lnSpc>
                <a:spcPct val="75000"/>
              </a:lnSpc>
              <a:buClr>
                <a:srgbClr val="990000"/>
              </a:buClr>
              <a:buFont typeface="Wingdings" pitchFamily="2" charset="2"/>
              <a:buNone/>
              <a:defRPr/>
            </a:pPr>
            <a:endParaRPr lang="en-US" altLang="zh-CN" sz="900" dirty="0">
              <a:solidFill>
                <a:srgbClr val="FFFFFF"/>
              </a:solidFill>
              <a:latin typeface="Arial" charset="0"/>
            </a:endParaRP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中文标题</a:t>
            </a:r>
            <a:r>
              <a:rPr lang="en-US" altLang="zh-CN" sz="900" dirty="0">
                <a:solidFill>
                  <a:srgbClr val="FFFFFF"/>
                </a:solidFill>
                <a:latin typeface="Arial" charset="0"/>
              </a:rPr>
              <a:t>:30-32pt  </a:t>
            </a: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颜色</a:t>
            </a:r>
            <a:r>
              <a:rPr lang="en-US" altLang="zh-CN" sz="900" dirty="0">
                <a:solidFill>
                  <a:srgbClr val="FFFFFF"/>
                </a:solidFill>
                <a:latin typeface="Arial" charset="0"/>
              </a:rPr>
              <a:t>: R153 G0 B0</a:t>
            </a: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字体</a:t>
            </a:r>
            <a:r>
              <a:rPr lang="en-US" altLang="zh-CN" sz="900" dirty="0">
                <a:solidFill>
                  <a:srgbClr val="FFFFFF"/>
                </a:solidFill>
                <a:latin typeface="Arial" charset="0"/>
              </a:rPr>
              <a:t>:</a:t>
            </a:r>
            <a:r>
              <a:rPr lang="zh-CN" altLang="en-US" sz="900" dirty="0">
                <a:solidFill>
                  <a:srgbClr val="FFFFFF"/>
                </a:solidFill>
                <a:latin typeface="Arial" charset="0"/>
              </a:rPr>
              <a:t>黑体</a:t>
            </a:r>
          </a:p>
          <a:p>
            <a:pPr algn="r" defTabSz="654698">
              <a:lnSpc>
                <a:spcPct val="125000"/>
              </a:lnSpc>
              <a:buClr>
                <a:srgbClr val="990000"/>
              </a:buClr>
              <a:buFont typeface="Wingdings" pitchFamily="2" charset="2"/>
              <a:buNone/>
              <a:defRPr/>
            </a:pP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英文正文</a:t>
            </a:r>
            <a:r>
              <a:rPr lang="en-US" altLang="zh-CN" sz="900" dirty="0">
                <a:solidFill>
                  <a:srgbClr val="FFFFFF"/>
                </a:solidFill>
                <a:latin typeface="Arial" charset="0"/>
              </a:rPr>
              <a:t>:20-22pt</a:t>
            </a: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子目录 </a:t>
            </a:r>
            <a:r>
              <a:rPr lang="en-US" altLang="zh-CN" sz="900" dirty="0">
                <a:solidFill>
                  <a:srgbClr val="FFFFFF"/>
                </a:solidFill>
                <a:latin typeface="Arial" charset="0"/>
              </a:rPr>
              <a:t>(2-5</a:t>
            </a:r>
            <a:r>
              <a:rPr lang="zh-CN" altLang="en-US" sz="900" dirty="0">
                <a:solidFill>
                  <a:srgbClr val="FFFFFF"/>
                </a:solidFill>
                <a:latin typeface="Arial" charset="0"/>
              </a:rPr>
              <a:t>级</a:t>
            </a:r>
            <a:r>
              <a:rPr lang="en-US" altLang="zh-CN" sz="900" dirty="0">
                <a:solidFill>
                  <a:srgbClr val="FFFFFF"/>
                </a:solidFill>
                <a:latin typeface="Arial" charset="0"/>
              </a:rPr>
              <a:t>) :18pt  </a:t>
            </a: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颜色</a:t>
            </a:r>
            <a:r>
              <a:rPr lang="en-US" altLang="zh-CN" sz="900" dirty="0">
                <a:solidFill>
                  <a:srgbClr val="FFFFFF"/>
                </a:solidFill>
                <a:latin typeface="Arial" charset="0"/>
              </a:rPr>
              <a:t>:</a:t>
            </a:r>
            <a:r>
              <a:rPr lang="zh-CN" altLang="en-US" sz="900" dirty="0">
                <a:solidFill>
                  <a:srgbClr val="FFFFFF"/>
                </a:solidFill>
                <a:latin typeface="Arial" charset="0"/>
              </a:rPr>
              <a:t>黑色</a:t>
            </a:r>
          </a:p>
          <a:p>
            <a:pPr algn="r" defTabSz="654698">
              <a:lnSpc>
                <a:spcPct val="125000"/>
              </a:lnSpc>
              <a:buClr>
                <a:srgbClr val="990000"/>
              </a:buClr>
              <a:buFont typeface="Wingdings" pitchFamily="2" charset="2"/>
              <a:buNone/>
              <a:defRPr/>
            </a:pPr>
            <a:r>
              <a:rPr lang="zh-CN" altLang="en-US" sz="900" dirty="0">
                <a:solidFill>
                  <a:srgbClr val="FFFFFF"/>
                </a:solidFill>
                <a:latin typeface="FrutigerNext LT Regular" pitchFamily="34" charset="0"/>
              </a:rPr>
              <a:t>内部使用字体 </a:t>
            </a:r>
            <a:r>
              <a:rPr lang="en-US" altLang="zh-CN" sz="900" dirty="0">
                <a:solidFill>
                  <a:srgbClr val="FFFFFF"/>
                </a:solidFill>
                <a:latin typeface="FrutigerNext LT Regular" pitchFamily="34" charset="0"/>
              </a:rPr>
              <a:t>:</a:t>
            </a:r>
          </a:p>
          <a:p>
            <a:pPr algn="r" defTabSz="654698">
              <a:lnSpc>
                <a:spcPct val="125000"/>
              </a:lnSpc>
              <a:buClr>
                <a:srgbClr val="990000"/>
              </a:buClr>
              <a:buFont typeface="Wingdings" pitchFamily="2" charset="2"/>
              <a:buNone/>
              <a:defRPr/>
            </a:pPr>
            <a:r>
              <a:rPr lang="en-US" altLang="zh-CN" sz="900" dirty="0" err="1">
                <a:solidFill>
                  <a:srgbClr val="FFFFFF"/>
                </a:solidFill>
                <a:latin typeface="FrutigerNext LT Regular" pitchFamily="34" charset="0"/>
              </a:rPr>
              <a:t>FrutigerNext</a:t>
            </a:r>
            <a:r>
              <a:rPr lang="en-US" altLang="zh-CN" sz="900" dirty="0">
                <a:solidFill>
                  <a:srgbClr val="FFFFFF"/>
                </a:solidFill>
                <a:latin typeface="FrutigerNext LT Regular" pitchFamily="34" charset="0"/>
              </a:rPr>
              <a:t> LT Regular</a:t>
            </a:r>
          </a:p>
          <a:p>
            <a:pPr algn="r" defTabSz="654698">
              <a:lnSpc>
                <a:spcPct val="125000"/>
              </a:lnSpc>
              <a:buClr>
                <a:srgbClr val="990000"/>
              </a:buClr>
              <a:buFont typeface="Wingdings" pitchFamily="2" charset="2"/>
              <a:buNone/>
              <a:defRPr/>
            </a:pPr>
            <a:r>
              <a:rPr lang="zh-CN" altLang="en-US" sz="900" dirty="0">
                <a:solidFill>
                  <a:srgbClr val="FFFFFF"/>
                </a:solidFill>
                <a:latin typeface="FrutigerNext LT Regular" pitchFamily="34" charset="0"/>
              </a:rPr>
              <a:t>外部使用字体 </a:t>
            </a:r>
            <a:r>
              <a:rPr lang="en-US" altLang="zh-CN" sz="900" dirty="0">
                <a:solidFill>
                  <a:srgbClr val="FFFFFF"/>
                </a:solidFill>
                <a:latin typeface="FrutigerNext LT Regular" pitchFamily="34" charset="0"/>
              </a:rPr>
              <a:t>: Arial</a:t>
            </a:r>
          </a:p>
          <a:p>
            <a:pPr algn="r" defTabSz="654698">
              <a:lnSpc>
                <a:spcPct val="75000"/>
              </a:lnSpc>
              <a:buClr>
                <a:srgbClr val="990000"/>
              </a:buClr>
              <a:buFont typeface="Wingdings" pitchFamily="2" charset="2"/>
              <a:buNone/>
              <a:defRPr/>
            </a:pPr>
            <a:endParaRPr lang="en-US" altLang="zh-CN" sz="900" dirty="0">
              <a:solidFill>
                <a:srgbClr val="FFFFFF"/>
              </a:solidFill>
              <a:latin typeface="Arial" charset="0"/>
            </a:endParaRP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中文正文</a:t>
            </a:r>
            <a:r>
              <a:rPr lang="en-US" altLang="zh-CN" sz="900" dirty="0">
                <a:solidFill>
                  <a:srgbClr val="FFFFFF"/>
                </a:solidFill>
                <a:latin typeface="Arial" charset="0"/>
              </a:rPr>
              <a:t>:18-20pt</a:t>
            </a: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子目录</a:t>
            </a:r>
            <a:r>
              <a:rPr lang="en-US" altLang="zh-CN" sz="900" dirty="0">
                <a:solidFill>
                  <a:srgbClr val="FFFFFF"/>
                </a:solidFill>
                <a:latin typeface="Arial" charset="0"/>
              </a:rPr>
              <a:t>(2-5</a:t>
            </a:r>
            <a:r>
              <a:rPr lang="zh-CN" altLang="en-US" sz="900" dirty="0">
                <a:solidFill>
                  <a:srgbClr val="FFFFFF"/>
                </a:solidFill>
                <a:latin typeface="Arial" charset="0"/>
              </a:rPr>
              <a:t>级</a:t>
            </a:r>
            <a:r>
              <a:rPr lang="en-US" altLang="zh-CN" sz="900" dirty="0">
                <a:solidFill>
                  <a:srgbClr val="FFFFFF"/>
                </a:solidFill>
                <a:latin typeface="Arial" charset="0"/>
              </a:rPr>
              <a:t>):18pt </a:t>
            </a: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颜色</a:t>
            </a:r>
            <a:r>
              <a:rPr lang="en-US" altLang="zh-CN" sz="900" dirty="0">
                <a:solidFill>
                  <a:srgbClr val="FFFFFF"/>
                </a:solidFill>
                <a:latin typeface="Arial" charset="0"/>
              </a:rPr>
              <a:t>:</a:t>
            </a:r>
            <a:r>
              <a:rPr lang="zh-CN" altLang="en-US" sz="900" dirty="0">
                <a:solidFill>
                  <a:srgbClr val="FFFFFF"/>
                </a:solidFill>
                <a:latin typeface="Arial" charset="0"/>
              </a:rPr>
              <a:t>黑色</a:t>
            </a:r>
          </a:p>
          <a:p>
            <a:pPr algn="r" defTabSz="654698">
              <a:lnSpc>
                <a:spcPct val="125000"/>
              </a:lnSpc>
              <a:buClr>
                <a:srgbClr val="990000"/>
              </a:buClr>
              <a:buFont typeface="Wingdings" pitchFamily="2" charset="2"/>
              <a:buNone/>
              <a:defRPr/>
            </a:pPr>
            <a:r>
              <a:rPr lang="zh-CN" altLang="en-US" sz="900" dirty="0">
                <a:solidFill>
                  <a:srgbClr val="FFFFFF"/>
                </a:solidFill>
                <a:latin typeface="Arial" charset="0"/>
              </a:rPr>
              <a:t>字体</a:t>
            </a:r>
            <a:r>
              <a:rPr lang="en-US" altLang="zh-CN" sz="900" dirty="0">
                <a:solidFill>
                  <a:srgbClr val="FFFFFF"/>
                </a:solidFill>
                <a:latin typeface="Arial" charset="0"/>
              </a:rPr>
              <a:t>:</a:t>
            </a:r>
            <a:r>
              <a:rPr lang="zh-CN" altLang="en-US" sz="900" dirty="0">
                <a:solidFill>
                  <a:srgbClr val="FFFFFF"/>
                </a:solidFill>
                <a:latin typeface="Arial" charset="0"/>
              </a:rPr>
              <a:t>细黑体 </a:t>
            </a:r>
          </a:p>
          <a:p>
            <a:pPr algn="r" defTabSz="654698">
              <a:lnSpc>
                <a:spcPct val="125000"/>
              </a:lnSpc>
              <a:buClr>
                <a:srgbClr val="990000"/>
              </a:buClr>
              <a:buFont typeface="Wingdings" pitchFamily="2" charset="2"/>
              <a:buNone/>
              <a:defRPr/>
            </a:pP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endParaRPr lang="zh-CN" altLang="en-US" sz="900" dirty="0">
              <a:solidFill>
                <a:srgbClr val="FFFFFF"/>
              </a:solidFill>
              <a:latin typeface="Arial" charset="0"/>
            </a:endParaRPr>
          </a:p>
          <a:p>
            <a:pPr algn="r" defTabSz="654698">
              <a:lnSpc>
                <a:spcPct val="125000"/>
              </a:lnSpc>
              <a:buClr>
                <a:srgbClr val="990000"/>
              </a:buClr>
              <a:buFont typeface="Wingdings" pitchFamily="2" charset="2"/>
              <a:buNone/>
              <a:defRPr/>
            </a:pPr>
            <a:endParaRPr lang="en-US" altLang="zh-CN" sz="900" dirty="0">
              <a:solidFill>
                <a:srgbClr val="FFFFFF"/>
              </a:solidFill>
              <a:latin typeface="Arial" charset="0"/>
            </a:endParaRPr>
          </a:p>
          <a:p>
            <a:pPr algn="r" defTabSz="654698">
              <a:lnSpc>
                <a:spcPct val="125000"/>
              </a:lnSpc>
              <a:buClr>
                <a:srgbClr val="990000"/>
              </a:buClr>
              <a:buFont typeface="Wingdings" pitchFamily="2" charset="2"/>
              <a:buNone/>
              <a:defRPr/>
            </a:pPr>
            <a:endParaRPr lang="en-US" altLang="zh-CN" sz="900" dirty="0">
              <a:solidFill>
                <a:srgbClr val="FFFFFF"/>
              </a:solidFill>
              <a:latin typeface="Arial" charset="0"/>
            </a:endParaRPr>
          </a:p>
          <a:p>
            <a:pPr algn="r" defTabSz="654698">
              <a:lnSpc>
                <a:spcPct val="125000"/>
              </a:lnSpc>
              <a:buClr>
                <a:srgbClr val="990000"/>
              </a:buClr>
              <a:buFont typeface="Wingdings" pitchFamily="2" charset="2"/>
              <a:buNone/>
              <a:defRPr/>
            </a:pPr>
            <a:endParaRPr lang="zh-CN" altLang="en-US" sz="900" dirty="0">
              <a:solidFill>
                <a:srgbClr val="080808"/>
              </a:solidFill>
              <a:latin typeface="Arial" charset="0"/>
            </a:endParaRPr>
          </a:p>
        </p:txBody>
      </p:sp>
      <p:sp>
        <p:nvSpPr>
          <p:cNvPr id="663556" name="Rectangle 4"/>
          <p:cNvSpPr>
            <a:spLocks noChangeArrowheads="1"/>
          </p:cNvSpPr>
          <p:nvPr/>
        </p:nvSpPr>
        <p:spPr bwMode="auto">
          <a:xfrm>
            <a:off x="9269413" y="4083468"/>
            <a:ext cx="919162" cy="242082"/>
          </a:xfrm>
          <a:prstGeom prst="rect">
            <a:avLst/>
          </a:prstGeom>
          <a:solidFill>
            <a:schemeClr val="bg1"/>
          </a:solidFill>
          <a:ln w="9525" algn="ctr">
            <a:noFill/>
            <a:miter lim="800000"/>
            <a:headEnd/>
            <a:tailEnd/>
          </a:ln>
          <a:effectLst/>
        </p:spPr>
        <p:txBody>
          <a:bodyPr lIns="68194" tIns="34079" rIns="68194" bIns="34079" anchor="ctr">
            <a:spAutoFit/>
          </a:bodyP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15365" name="Group 5"/>
          <p:cNvGrpSpPr>
            <a:grpSpLocks/>
          </p:cNvGrpSpPr>
          <p:nvPr/>
        </p:nvGrpSpPr>
        <p:grpSpPr bwMode="auto">
          <a:xfrm>
            <a:off x="9351963" y="3959254"/>
            <a:ext cx="741362" cy="138113"/>
            <a:chOff x="6657" y="3492"/>
            <a:chExt cx="527" cy="121"/>
          </a:xfrm>
        </p:grpSpPr>
        <p:sp>
          <p:nvSpPr>
            <p:cNvPr id="663558" name="Rectangle 6"/>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59" name="Rectangle 7"/>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60" name="Rectangle 8"/>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61" name="Rectangle 9"/>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5366" name="Group 10"/>
          <p:cNvGrpSpPr>
            <a:grpSpLocks/>
          </p:cNvGrpSpPr>
          <p:nvPr/>
        </p:nvGrpSpPr>
        <p:grpSpPr bwMode="auto">
          <a:xfrm>
            <a:off x="9351963" y="4652992"/>
            <a:ext cx="741362" cy="136525"/>
            <a:chOff x="6657" y="4103"/>
            <a:chExt cx="527" cy="121"/>
          </a:xfrm>
        </p:grpSpPr>
        <p:sp>
          <p:nvSpPr>
            <p:cNvPr id="663563" name="Rectangle 11"/>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64" name="Rectangle 12"/>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65" name="Rectangle 13"/>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66" name="Rectangle 14"/>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5367" name="Group 15"/>
          <p:cNvGrpSpPr>
            <a:grpSpLocks/>
          </p:cNvGrpSpPr>
          <p:nvPr/>
        </p:nvGrpSpPr>
        <p:grpSpPr bwMode="auto">
          <a:xfrm>
            <a:off x="9351963" y="4837113"/>
            <a:ext cx="741362" cy="138112"/>
            <a:chOff x="6657" y="4266"/>
            <a:chExt cx="527" cy="121"/>
          </a:xfrm>
        </p:grpSpPr>
        <p:sp>
          <p:nvSpPr>
            <p:cNvPr id="663568" name="Rectangle 16"/>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69" name="Rectangle 17"/>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70" name="Rectangle 18"/>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71" name="Rectangle 19"/>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5368" name="Group 20"/>
          <p:cNvGrpSpPr>
            <a:grpSpLocks/>
          </p:cNvGrpSpPr>
          <p:nvPr/>
        </p:nvGrpSpPr>
        <p:grpSpPr bwMode="auto">
          <a:xfrm>
            <a:off x="9351963" y="4146579"/>
            <a:ext cx="741362" cy="136525"/>
            <a:chOff x="6657" y="3656"/>
            <a:chExt cx="527" cy="121"/>
          </a:xfrm>
        </p:grpSpPr>
        <p:sp>
          <p:nvSpPr>
            <p:cNvPr id="663573" name="Rectangle 21"/>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74" name="Rectangle 22"/>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75" name="Rectangle 23"/>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76" name="Rectangle 24"/>
            <p:cNvSpPr>
              <a:spLocks noChangeArrowheads="1"/>
            </p:cNvSpPr>
            <p:nvPr/>
          </p:nvSpPr>
          <p:spPr bwMode="auto">
            <a:xfrm flipV="1">
              <a:off x="7052" y="3656"/>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5369" name="Group 25"/>
          <p:cNvGrpSpPr>
            <a:grpSpLocks/>
          </p:cNvGrpSpPr>
          <p:nvPr/>
        </p:nvGrpSpPr>
        <p:grpSpPr bwMode="auto">
          <a:xfrm>
            <a:off x="9351963" y="4468842"/>
            <a:ext cx="741362" cy="136525"/>
            <a:chOff x="6657" y="3941"/>
            <a:chExt cx="527" cy="121"/>
          </a:xfrm>
        </p:grpSpPr>
        <p:sp>
          <p:nvSpPr>
            <p:cNvPr id="663578" name="Rectangle 26"/>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79" name="Rectangle 27"/>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80" name="Rectangle 28"/>
            <p:cNvSpPr>
              <a:spLocks noChangeArrowheads="1"/>
            </p:cNvSpPr>
            <p:nvPr/>
          </p:nvSpPr>
          <p:spPr bwMode="auto">
            <a:xfrm flipV="1">
              <a:off x="7052" y="394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81" name="Rectangle 29"/>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5370" name="Group 30"/>
          <p:cNvGrpSpPr>
            <a:grpSpLocks/>
          </p:cNvGrpSpPr>
          <p:nvPr/>
        </p:nvGrpSpPr>
        <p:grpSpPr bwMode="auto">
          <a:xfrm>
            <a:off x="9351963" y="5022879"/>
            <a:ext cx="741362" cy="138113"/>
            <a:chOff x="6657" y="4430"/>
            <a:chExt cx="527" cy="121"/>
          </a:xfrm>
        </p:grpSpPr>
        <p:sp>
          <p:nvSpPr>
            <p:cNvPr id="663583" name="Rectangle 31"/>
            <p:cNvSpPr>
              <a:spLocks noChangeArrowheads="1"/>
            </p:cNvSpPr>
            <p:nvPr/>
          </p:nvSpPr>
          <p:spPr bwMode="auto">
            <a:xfrm flipV="1">
              <a:off x="6789" y="4430"/>
              <a:ext cx="132" cy="121"/>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84" name="Rectangle 32"/>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85" name="Rectangle 33"/>
            <p:cNvSpPr>
              <a:spLocks noChangeArrowheads="1"/>
            </p:cNvSpPr>
            <p:nvPr/>
          </p:nvSpPr>
          <p:spPr bwMode="auto">
            <a:xfrm flipV="1">
              <a:off x="7052" y="4430"/>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86" name="Rectangle 34"/>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5371" name="Group 35"/>
          <p:cNvGrpSpPr>
            <a:grpSpLocks/>
          </p:cNvGrpSpPr>
          <p:nvPr/>
        </p:nvGrpSpPr>
        <p:grpSpPr bwMode="auto">
          <a:xfrm>
            <a:off x="9351963" y="3775104"/>
            <a:ext cx="741362" cy="138113"/>
            <a:chOff x="6657" y="3329"/>
            <a:chExt cx="527" cy="122"/>
          </a:xfrm>
        </p:grpSpPr>
        <p:sp>
          <p:nvSpPr>
            <p:cNvPr id="663588" name="Rectangle 36"/>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89" name="Rectangle 37"/>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90" name="Rectangle 38"/>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91" name="Rectangle 39"/>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5372" name="Group 40"/>
          <p:cNvGrpSpPr>
            <a:grpSpLocks/>
          </p:cNvGrpSpPr>
          <p:nvPr/>
        </p:nvGrpSpPr>
        <p:grpSpPr bwMode="auto">
          <a:xfrm>
            <a:off x="9351963" y="3451254"/>
            <a:ext cx="741362" cy="136525"/>
            <a:chOff x="6657" y="3043"/>
            <a:chExt cx="527" cy="121"/>
          </a:xfrm>
        </p:grpSpPr>
        <p:sp>
          <p:nvSpPr>
            <p:cNvPr id="663593" name="Rectangle 41"/>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94" name="Rectangle 42"/>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95" name="Rectangle 43"/>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96" name="Rectangle 44"/>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grpSp>
        <p:nvGrpSpPr>
          <p:cNvPr id="15373" name="Group 45"/>
          <p:cNvGrpSpPr>
            <a:grpSpLocks/>
          </p:cNvGrpSpPr>
          <p:nvPr/>
        </p:nvGrpSpPr>
        <p:grpSpPr bwMode="auto">
          <a:xfrm>
            <a:off x="9351963" y="3265488"/>
            <a:ext cx="741362" cy="138112"/>
            <a:chOff x="6657" y="2881"/>
            <a:chExt cx="527" cy="121"/>
          </a:xfrm>
        </p:grpSpPr>
        <p:sp>
          <p:nvSpPr>
            <p:cNvPr id="663598" name="Rectangle 46"/>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599" name="Rectangle 47"/>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600" name="Rectangle 48"/>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sp>
          <p:nvSpPr>
            <p:cNvPr id="663601" name="Rectangle 49"/>
            <p:cNvSpPr>
              <a:spLocks noChangeArrowheads="1"/>
            </p:cNvSpPr>
            <p:nvPr/>
          </p:nvSpPr>
          <p:spPr bwMode="auto">
            <a:xfrm flipV="1">
              <a:off x="6789" y="288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sp>
        <p:nvSpPr>
          <p:cNvPr id="663602" name="Rectangle 50"/>
          <p:cNvSpPr>
            <a:spLocks noChangeArrowheads="1"/>
          </p:cNvSpPr>
          <p:nvPr/>
        </p:nvSpPr>
        <p:spPr bwMode="auto">
          <a:xfrm>
            <a:off x="9199572" y="1698629"/>
            <a:ext cx="1050925" cy="1990725"/>
          </a:xfrm>
          <a:prstGeom prst="rect">
            <a:avLst/>
          </a:prstGeom>
          <a:noFill/>
          <a:ln w="9525">
            <a:noFill/>
            <a:miter lim="800000"/>
            <a:headEnd/>
            <a:tailEnd/>
          </a:ln>
          <a:effectLst/>
        </p:spPr>
        <p:txBody>
          <a:bodyPr lIns="65483" tIns="32731" rIns="65483" bIns="32731"/>
          <a:lstStyle/>
          <a:p>
            <a:pPr defTabSz="654698">
              <a:lnSpc>
                <a:spcPct val="120000"/>
              </a:lnSpc>
              <a:buClr>
                <a:srgbClr val="990000"/>
              </a:buClr>
              <a:buFont typeface="Wingdings" pitchFamily="2" charset="2"/>
              <a:buNone/>
              <a:defRPr/>
            </a:pPr>
            <a:r>
              <a:rPr lang="zh-CN" altLang="en-US" sz="900" dirty="0">
                <a:solidFill>
                  <a:srgbClr val="FFFFFF"/>
                </a:solidFill>
                <a:latin typeface="华文细黑" pitchFamily="2" charset="-122"/>
              </a:rPr>
              <a:t>配色参考方案：</a:t>
            </a:r>
          </a:p>
          <a:p>
            <a:pPr defTabSz="654698">
              <a:lnSpc>
                <a:spcPct val="120000"/>
              </a:lnSpc>
              <a:buClr>
                <a:srgbClr val="990000"/>
              </a:buClr>
              <a:buFont typeface="Wingdings" pitchFamily="2" charset="2"/>
              <a:buNone/>
              <a:defRPr/>
            </a:pPr>
            <a:r>
              <a:rPr lang="zh-CN" altLang="en-US" sz="900" dirty="0">
                <a:solidFill>
                  <a:srgbClr val="FFFFFF"/>
                </a:solidFill>
                <a:latin typeface="华文细黑" pitchFamily="2" charset="-122"/>
              </a:rPr>
              <a:t>建议同一页面内不超过四种颜色，以下是９组配色方案，同一页面内只选择一组使用。</a:t>
            </a:r>
            <a:endParaRPr lang="en-US" altLang="zh-CN" sz="900" dirty="0">
              <a:solidFill>
                <a:srgbClr val="FFFFFF"/>
              </a:solidFill>
              <a:latin typeface="华文细黑" pitchFamily="2" charset="-122"/>
            </a:endParaRPr>
          </a:p>
          <a:p>
            <a:pPr defTabSz="654698">
              <a:lnSpc>
                <a:spcPct val="120000"/>
              </a:lnSpc>
              <a:buClr>
                <a:srgbClr val="990000"/>
              </a:buClr>
              <a:buFont typeface="Wingdings" pitchFamily="2" charset="2"/>
              <a:buNone/>
              <a:defRPr/>
            </a:pPr>
            <a:r>
              <a:rPr lang="zh-CN" altLang="en-US" sz="900" dirty="0">
                <a:solidFill>
                  <a:srgbClr val="FFFFFF"/>
                </a:solidFill>
                <a:latin typeface="华文细黑" pitchFamily="2" charset="-122"/>
              </a:rPr>
              <a:t>（仅供参考）</a:t>
            </a:r>
          </a:p>
          <a:p>
            <a:pPr defTabSz="654698">
              <a:lnSpc>
                <a:spcPct val="125000"/>
              </a:lnSpc>
              <a:buClr>
                <a:srgbClr val="990000"/>
              </a:buClr>
              <a:buFont typeface="Wingdings" pitchFamily="2" charset="2"/>
              <a:buNone/>
              <a:defRPr/>
            </a:pPr>
            <a:endParaRPr lang="en-US" altLang="zh-CN" sz="900" dirty="0">
              <a:solidFill>
                <a:srgbClr val="FFFFFF"/>
              </a:solidFill>
              <a:latin typeface="华文细黑" pitchFamily="2" charset="-122"/>
            </a:endParaRPr>
          </a:p>
          <a:p>
            <a:pPr defTabSz="654698">
              <a:lnSpc>
                <a:spcPct val="125000"/>
              </a:lnSpc>
              <a:buClr>
                <a:srgbClr val="990000"/>
              </a:buClr>
              <a:buFont typeface="Wingdings" pitchFamily="2" charset="2"/>
              <a:buChar char="n"/>
              <a:defRPr/>
            </a:pPr>
            <a:endParaRPr lang="en-US" altLang="zh-CN" sz="900" dirty="0">
              <a:solidFill>
                <a:srgbClr val="FFFFFF"/>
              </a:solidFill>
              <a:latin typeface="华文细黑" pitchFamily="2" charset="-122"/>
            </a:endParaRPr>
          </a:p>
          <a:p>
            <a:pPr defTabSz="654698">
              <a:lnSpc>
                <a:spcPct val="125000"/>
              </a:lnSpc>
              <a:buClr>
                <a:srgbClr val="990000"/>
              </a:buClr>
              <a:buFont typeface="Wingdings" pitchFamily="2" charset="2"/>
              <a:buChar char="n"/>
              <a:defRPr/>
            </a:pPr>
            <a:endParaRPr lang="zh-CN" altLang="en-US" sz="900" dirty="0">
              <a:solidFill>
                <a:srgbClr val="FFFFFF"/>
              </a:solidFill>
              <a:latin typeface="华文细黑" pitchFamily="2" charset="-122"/>
            </a:endParaRPr>
          </a:p>
        </p:txBody>
      </p:sp>
      <p:sp>
        <p:nvSpPr>
          <p:cNvPr id="663603" name="Rectangle 51"/>
          <p:cNvSpPr>
            <a:spLocks noChangeArrowheads="1"/>
          </p:cNvSpPr>
          <p:nvPr/>
        </p:nvSpPr>
        <p:spPr bwMode="auto">
          <a:xfrm>
            <a:off x="9199572" y="-46027"/>
            <a:ext cx="1050925" cy="628651"/>
          </a:xfrm>
          <a:prstGeom prst="rect">
            <a:avLst/>
          </a:prstGeom>
          <a:noFill/>
          <a:ln w="9525">
            <a:noFill/>
            <a:miter lim="800000"/>
            <a:headEnd/>
            <a:tailEnd/>
          </a:ln>
          <a:effectLst/>
        </p:spPr>
        <p:txBody>
          <a:bodyPr lIns="65483" tIns="32731" rIns="65483" bIns="32731"/>
          <a:lstStyle/>
          <a:p>
            <a:pPr defTabSz="654698">
              <a:lnSpc>
                <a:spcPct val="120000"/>
              </a:lnSpc>
              <a:buClr>
                <a:srgbClr val="990000"/>
              </a:buClr>
              <a:buFont typeface="Wingdings" pitchFamily="2" charset="2"/>
              <a:buNone/>
              <a:defRPr/>
            </a:pPr>
            <a:r>
              <a:rPr lang="zh-CN" altLang="en-US" sz="900" dirty="0">
                <a:solidFill>
                  <a:srgbClr val="FFFFFF"/>
                </a:solidFill>
                <a:latin typeface="华文细黑" pitchFamily="2" charset="-122"/>
              </a:rPr>
              <a:t>客户或者合作伙伴的标志放在右上角</a:t>
            </a:r>
            <a:r>
              <a:rPr lang="en-US" altLang="zh-CN" sz="900" dirty="0">
                <a:solidFill>
                  <a:srgbClr val="FFFFFF"/>
                </a:solidFill>
                <a:latin typeface="华文细黑" pitchFamily="2" charset="-122"/>
              </a:rPr>
              <a:t>.</a:t>
            </a:r>
          </a:p>
          <a:p>
            <a:pPr defTabSz="654698">
              <a:lnSpc>
                <a:spcPct val="125000"/>
              </a:lnSpc>
              <a:buClr>
                <a:srgbClr val="990000"/>
              </a:buClr>
              <a:buFont typeface="Wingdings" pitchFamily="2" charset="2"/>
              <a:buNone/>
              <a:defRPr/>
            </a:pPr>
            <a:endParaRPr lang="en-US" altLang="zh-CN" sz="900" dirty="0">
              <a:solidFill>
                <a:srgbClr val="FFFFFF"/>
              </a:solidFill>
              <a:latin typeface="华文细黑" pitchFamily="2" charset="-122"/>
            </a:endParaRPr>
          </a:p>
          <a:p>
            <a:pPr defTabSz="654698">
              <a:lnSpc>
                <a:spcPct val="125000"/>
              </a:lnSpc>
              <a:buClr>
                <a:srgbClr val="990000"/>
              </a:buClr>
              <a:buFont typeface="Wingdings" pitchFamily="2" charset="2"/>
              <a:buChar char="n"/>
              <a:defRPr/>
            </a:pPr>
            <a:endParaRPr lang="en-US" altLang="zh-CN" sz="900" dirty="0">
              <a:solidFill>
                <a:srgbClr val="FFFFFF"/>
              </a:solidFill>
              <a:latin typeface="华文细黑" pitchFamily="2" charset="-122"/>
            </a:endParaRPr>
          </a:p>
          <a:p>
            <a:pPr defTabSz="654698">
              <a:lnSpc>
                <a:spcPct val="125000"/>
              </a:lnSpc>
              <a:buClr>
                <a:srgbClr val="990000"/>
              </a:buClr>
              <a:buFont typeface="Wingdings" pitchFamily="2" charset="2"/>
              <a:buChar char="n"/>
              <a:defRPr/>
            </a:pPr>
            <a:endParaRPr lang="zh-CN" altLang="en-US" sz="900" dirty="0">
              <a:solidFill>
                <a:srgbClr val="FFFFFF"/>
              </a:solidFill>
              <a:latin typeface="华文细黑" pitchFamily="2" charset="-122"/>
            </a:endParaRPr>
          </a:p>
        </p:txBody>
      </p:sp>
      <p:pic>
        <p:nvPicPr>
          <p:cNvPr id="15376" name="Picture 54" descr="图片3副本"/>
          <p:cNvPicPr>
            <a:picLocks noChangeAspect="1" noChangeArrowheads="1"/>
          </p:cNvPicPr>
          <p:nvPr/>
        </p:nvPicPr>
        <p:blipFill>
          <a:blip r:embed="rId6" cstate="print"/>
          <a:srcRect/>
          <a:stretch>
            <a:fillRect/>
          </a:stretch>
        </p:blipFill>
        <p:spPr bwMode="auto">
          <a:xfrm>
            <a:off x="7634289" y="4789493"/>
            <a:ext cx="971550" cy="230187"/>
          </a:xfrm>
          <a:prstGeom prst="rect">
            <a:avLst/>
          </a:prstGeom>
          <a:noFill/>
          <a:ln w="9525">
            <a:noFill/>
            <a:miter lim="800000"/>
            <a:headEnd/>
            <a:tailEnd/>
          </a:ln>
        </p:spPr>
      </p:pic>
      <p:sp>
        <p:nvSpPr>
          <p:cNvPr id="15377" name="Rectangle 55"/>
          <p:cNvSpPr>
            <a:spLocks noGrp="1" noChangeArrowheads="1"/>
          </p:cNvSpPr>
          <p:nvPr>
            <p:ph type="title"/>
          </p:nvPr>
        </p:nvSpPr>
        <p:spPr bwMode="auto">
          <a:xfrm>
            <a:off x="606425" y="206375"/>
            <a:ext cx="8231188" cy="857250"/>
          </a:xfrm>
          <a:prstGeom prst="rect">
            <a:avLst/>
          </a:prstGeom>
          <a:noFill/>
          <a:ln w="9525">
            <a:noFill/>
            <a:miter lim="800000"/>
            <a:headEnd/>
            <a:tailEnd/>
          </a:ln>
        </p:spPr>
        <p:txBody>
          <a:bodyPr vert="horz" wrap="square" lIns="68203" tIns="34087" rIns="68203" bIns="34087" numCol="1" anchor="ctr" anchorCtr="0" compatLnSpc="1">
            <a:prstTxWarp prst="textNoShape">
              <a:avLst/>
            </a:prstTxWarp>
          </a:bodyPr>
          <a:lstStyle/>
          <a:p>
            <a:pPr lvl="0"/>
            <a:r>
              <a:rPr lang="zh-CN" altLang="en-US" smtClean="0"/>
              <a:t>单击此处编辑母版标题样式</a:t>
            </a:r>
          </a:p>
        </p:txBody>
      </p:sp>
      <p:sp>
        <p:nvSpPr>
          <p:cNvPr id="15378" name="Rectangle 56"/>
          <p:cNvSpPr>
            <a:spLocks noGrp="1" noChangeArrowheads="1"/>
          </p:cNvSpPr>
          <p:nvPr>
            <p:ph type="body" idx="1"/>
          </p:nvPr>
        </p:nvSpPr>
        <p:spPr bwMode="auto">
          <a:xfrm>
            <a:off x="661988" y="1200172"/>
            <a:ext cx="8229600" cy="3394075"/>
          </a:xfrm>
          <a:prstGeom prst="rect">
            <a:avLst/>
          </a:prstGeom>
          <a:noFill/>
          <a:ln w="9525">
            <a:noFill/>
            <a:miter lim="800000"/>
            <a:headEnd/>
            <a:tailEnd/>
          </a:ln>
        </p:spPr>
        <p:txBody>
          <a:bodyPr vert="horz" wrap="square" lIns="68203" tIns="34087" rIns="68203" bIns="3408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 name="Rectangle 6"/>
          <p:cNvSpPr>
            <a:spLocks noChangeArrowheads="1"/>
          </p:cNvSpPr>
          <p:nvPr/>
        </p:nvSpPr>
        <p:spPr bwMode="auto">
          <a:xfrm>
            <a:off x="3700473" y="4811719"/>
            <a:ext cx="1413902" cy="231638"/>
          </a:xfrm>
          <a:prstGeom prst="rect">
            <a:avLst/>
          </a:prstGeom>
          <a:noFill/>
          <a:ln w="9525" algn="ctr">
            <a:noFill/>
            <a:miter lim="800000"/>
            <a:headEnd/>
            <a:tailEnd/>
          </a:ln>
          <a:effectLst/>
        </p:spPr>
        <p:txBody>
          <a:bodyPr wrap="none" lIns="76921" tIns="38445" rIns="76921" bIns="38445">
            <a:spAutoFit/>
          </a:bodyPr>
          <a:lstStyle/>
          <a:p>
            <a:pPr defTabSz="775896" eaLnBrk="0" hangingPunct="0">
              <a:defRPr/>
            </a:pPr>
            <a:r>
              <a:rPr lang="en-US" altLang="zh-CN" sz="1000" b="1" dirty="0">
                <a:solidFill>
                  <a:srgbClr val="000000"/>
                </a:solidFill>
                <a:latin typeface="Arial" charset="0"/>
                <a:ea typeface="MS PGothic" pitchFamily="34" charset="-128"/>
                <a:cs typeface="Arial" charset="0"/>
              </a:rPr>
              <a:t>Huawei Confidential </a:t>
            </a:r>
          </a:p>
        </p:txBody>
      </p:sp>
      <p:sp>
        <p:nvSpPr>
          <p:cNvPr id="58" name="Text Box 3"/>
          <p:cNvSpPr txBox="1">
            <a:spLocks noChangeArrowheads="1"/>
          </p:cNvSpPr>
          <p:nvPr/>
        </p:nvSpPr>
        <p:spPr bwMode="auto">
          <a:xfrm>
            <a:off x="847729" y="4783144"/>
            <a:ext cx="2237698" cy="235592"/>
          </a:xfrm>
          <a:prstGeom prst="rect">
            <a:avLst/>
          </a:prstGeom>
          <a:noFill/>
          <a:ln w="9525">
            <a:noFill/>
            <a:miter lim="800000"/>
            <a:headEnd/>
            <a:tailEnd/>
          </a:ln>
        </p:spPr>
        <p:txBody>
          <a:bodyPr wrap="none" lIns="80808" tIns="40403" rIns="80808" bIns="40403">
            <a:spAutoFit/>
          </a:bodyPr>
          <a:lstStyle/>
          <a:p>
            <a:pPr eaLnBrk="0" hangingPunct="0">
              <a:defRPr/>
            </a:pPr>
            <a:r>
              <a:rPr lang="en-US" altLang="zh-CN" sz="1000" dirty="0">
                <a:solidFill>
                  <a:srgbClr val="080808"/>
                </a:solidFill>
                <a:latin typeface="FrutigerNext LT Bold" pitchFamily="1" charset="0"/>
                <a:ea typeface="ＭＳ Ｐゴシック" pitchFamily="34" charset="-128"/>
              </a:rPr>
              <a:t>HUAWEI TECHNOLOGIES CO., LTD.</a:t>
            </a:r>
            <a:endParaRPr lang="en-US" altLang="zh-CN" sz="1000" dirty="0">
              <a:solidFill>
                <a:srgbClr val="080808"/>
              </a:solidFill>
              <a:latin typeface="Arial" charset="0"/>
              <a:ea typeface="ＭＳ Ｐゴシック" pitchFamily="34" charset="-128"/>
            </a:endParaRPr>
          </a:p>
        </p:txBody>
      </p:sp>
      <p:sp>
        <p:nvSpPr>
          <p:cNvPr id="62" name="Rectangle 4"/>
          <p:cNvSpPr>
            <a:spLocks noGrp="1" noChangeArrowheads="1"/>
          </p:cNvSpPr>
          <p:nvPr>
            <p:ph type="dt" sz="half" idx="2"/>
          </p:nvPr>
        </p:nvSpPr>
        <p:spPr bwMode="auto">
          <a:xfrm>
            <a:off x="6027771" y="4779963"/>
            <a:ext cx="1057275" cy="8255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900" b="0" dirty="0">
                <a:solidFill>
                  <a:srgbClr val="080808"/>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305FAA95-72B2-4C88-A9D8-D79A5F08326A}" type="slidenum">
              <a:rPr lang="de-DE" altLang="zh-CN"/>
              <a:pPr>
                <a:defRPr/>
              </a:pPr>
              <a:t>‹#›</a:t>
            </a:fld>
            <a:endParaRPr lang="en-GB" altLang="zh-CN"/>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Lst>
  <p:txStyles>
    <p:titleStyle>
      <a:lvl1pPr algn="l" defTabSz="653400" rtl="0" eaLnBrk="0" fontAlgn="base" hangingPunct="0">
        <a:spcBef>
          <a:spcPct val="0"/>
        </a:spcBef>
        <a:spcAft>
          <a:spcPct val="0"/>
        </a:spcAft>
        <a:defRPr sz="2500">
          <a:solidFill>
            <a:srgbClr val="990000"/>
          </a:solidFill>
          <a:latin typeface="+mj-lt"/>
          <a:ea typeface="+mj-ea"/>
          <a:cs typeface="+mj-cs"/>
        </a:defRPr>
      </a:lvl1pPr>
      <a:lvl2pPr algn="l" defTabSz="653400" rtl="0" eaLnBrk="0" fontAlgn="base" hangingPunct="0">
        <a:spcBef>
          <a:spcPct val="0"/>
        </a:spcBef>
        <a:spcAft>
          <a:spcPct val="0"/>
        </a:spcAft>
        <a:defRPr sz="2500">
          <a:solidFill>
            <a:srgbClr val="990000"/>
          </a:solidFill>
          <a:latin typeface="Corbel" pitchFamily="34" charset="0"/>
          <a:ea typeface="楷体" pitchFamily="49" charset="-122"/>
        </a:defRPr>
      </a:lvl2pPr>
      <a:lvl3pPr algn="l" defTabSz="653400" rtl="0" eaLnBrk="0" fontAlgn="base" hangingPunct="0">
        <a:spcBef>
          <a:spcPct val="0"/>
        </a:spcBef>
        <a:spcAft>
          <a:spcPct val="0"/>
        </a:spcAft>
        <a:defRPr sz="2500">
          <a:solidFill>
            <a:srgbClr val="990000"/>
          </a:solidFill>
          <a:latin typeface="Corbel" pitchFamily="34" charset="0"/>
          <a:ea typeface="楷体" pitchFamily="49" charset="-122"/>
        </a:defRPr>
      </a:lvl3pPr>
      <a:lvl4pPr algn="l" defTabSz="653400" rtl="0" eaLnBrk="0" fontAlgn="base" hangingPunct="0">
        <a:spcBef>
          <a:spcPct val="0"/>
        </a:spcBef>
        <a:spcAft>
          <a:spcPct val="0"/>
        </a:spcAft>
        <a:defRPr sz="2500">
          <a:solidFill>
            <a:srgbClr val="990000"/>
          </a:solidFill>
          <a:latin typeface="Corbel" pitchFamily="34" charset="0"/>
          <a:ea typeface="楷体" pitchFamily="49" charset="-122"/>
        </a:defRPr>
      </a:lvl4pPr>
      <a:lvl5pPr algn="l" defTabSz="653400" rtl="0" eaLnBrk="0" fontAlgn="base" hangingPunct="0">
        <a:spcBef>
          <a:spcPct val="0"/>
        </a:spcBef>
        <a:spcAft>
          <a:spcPct val="0"/>
        </a:spcAft>
        <a:defRPr sz="2500">
          <a:solidFill>
            <a:srgbClr val="990000"/>
          </a:solidFill>
          <a:latin typeface="Corbel" pitchFamily="34" charset="0"/>
          <a:ea typeface="楷体" pitchFamily="49" charset="-122"/>
        </a:defRPr>
      </a:lvl5pPr>
      <a:lvl6pPr marL="340971" algn="l" defTabSz="654698" rtl="0" fontAlgn="base">
        <a:spcBef>
          <a:spcPct val="0"/>
        </a:spcBef>
        <a:spcAft>
          <a:spcPct val="0"/>
        </a:spcAft>
        <a:defRPr sz="2600">
          <a:solidFill>
            <a:srgbClr val="990000"/>
          </a:solidFill>
          <a:latin typeface="FrutigerNext LT Medium" pitchFamily="34" charset="0"/>
          <a:ea typeface="黑体" pitchFamily="2" charset="-122"/>
        </a:defRPr>
      </a:lvl6pPr>
      <a:lvl7pPr marL="681936" algn="l" defTabSz="654698" rtl="0" fontAlgn="base">
        <a:spcBef>
          <a:spcPct val="0"/>
        </a:spcBef>
        <a:spcAft>
          <a:spcPct val="0"/>
        </a:spcAft>
        <a:defRPr sz="2600">
          <a:solidFill>
            <a:srgbClr val="990000"/>
          </a:solidFill>
          <a:latin typeface="FrutigerNext LT Medium" pitchFamily="34" charset="0"/>
          <a:ea typeface="黑体" pitchFamily="2" charset="-122"/>
        </a:defRPr>
      </a:lvl7pPr>
      <a:lvl8pPr marL="1022891" algn="l" defTabSz="654698" rtl="0" fontAlgn="base">
        <a:spcBef>
          <a:spcPct val="0"/>
        </a:spcBef>
        <a:spcAft>
          <a:spcPct val="0"/>
        </a:spcAft>
        <a:defRPr sz="2600">
          <a:solidFill>
            <a:srgbClr val="990000"/>
          </a:solidFill>
          <a:latin typeface="FrutigerNext LT Medium" pitchFamily="34" charset="0"/>
          <a:ea typeface="黑体" pitchFamily="2" charset="-122"/>
        </a:defRPr>
      </a:lvl8pPr>
      <a:lvl9pPr marL="1363852" algn="l" defTabSz="654698" rtl="0" fontAlgn="base">
        <a:spcBef>
          <a:spcPct val="0"/>
        </a:spcBef>
        <a:spcAft>
          <a:spcPct val="0"/>
        </a:spcAft>
        <a:defRPr sz="2600">
          <a:solidFill>
            <a:srgbClr val="990000"/>
          </a:solidFill>
          <a:latin typeface="FrutigerNext LT Medium" pitchFamily="34" charset="0"/>
          <a:ea typeface="黑体" pitchFamily="2" charset="-122"/>
        </a:defRPr>
      </a:lvl9pPr>
    </p:titleStyle>
    <p:bodyStyle>
      <a:lvl1pPr marL="243644" indent="-243644" algn="l" defTabSz="653400" rtl="0" eaLnBrk="0" fontAlgn="base" hangingPunct="0">
        <a:lnSpc>
          <a:spcPct val="140000"/>
        </a:lnSpc>
        <a:spcBef>
          <a:spcPct val="0"/>
        </a:spcBef>
        <a:spcAft>
          <a:spcPct val="0"/>
        </a:spcAft>
        <a:buClr>
          <a:schemeClr val="tx2"/>
        </a:buClr>
        <a:buFont typeface="Wingdings" pitchFamily="2" charset="2"/>
        <a:buChar char="n"/>
        <a:defRPr sz="1600" b="1">
          <a:solidFill>
            <a:srgbClr val="080808"/>
          </a:solidFill>
          <a:latin typeface="+mn-lt"/>
          <a:ea typeface="+mn-ea"/>
          <a:cs typeface="+mn-cs"/>
        </a:defRPr>
      </a:lvl1pPr>
      <a:lvl2pPr marL="531592" indent="-202505" algn="l" defTabSz="653400" rtl="0" eaLnBrk="0" fontAlgn="base" hangingPunct="0">
        <a:lnSpc>
          <a:spcPct val="140000"/>
        </a:lnSpc>
        <a:spcBef>
          <a:spcPct val="0"/>
        </a:spcBef>
        <a:spcAft>
          <a:spcPct val="0"/>
        </a:spcAft>
        <a:buClr>
          <a:schemeClr val="tx1"/>
        </a:buClr>
        <a:buFont typeface="FrutigerNext LT Regular" pitchFamily="34" charset="0"/>
        <a:buChar char="›"/>
        <a:defRPr sz="1300">
          <a:solidFill>
            <a:schemeClr val="tx1"/>
          </a:solidFill>
          <a:latin typeface="+mn-lt"/>
          <a:ea typeface="+mn-ea"/>
        </a:defRPr>
      </a:lvl2pPr>
      <a:lvl3pPr marL="817946" indent="-162960" algn="l" defTabSz="653400" rtl="0" eaLnBrk="0" fontAlgn="base" hangingPunct="0">
        <a:lnSpc>
          <a:spcPct val="140000"/>
        </a:lnSpc>
        <a:spcBef>
          <a:spcPct val="0"/>
        </a:spcBef>
        <a:spcAft>
          <a:spcPct val="0"/>
        </a:spcAft>
        <a:buFont typeface="FrutigerNext LT Light"/>
        <a:buChar char="»"/>
        <a:defRPr sz="1300">
          <a:solidFill>
            <a:schemeClr val="tx1"/>
          </a:solidFill>
          <a:latin typeface="FrutigerNext LT Light" pitchFamily="34" charset="0"/>
          <a:ea typeface="+mn-ea"/>
        </a:defRPr>
      </a:lvl3pPr>
      <a:lvl4pPr marL="1143861" indent="-162960" algn="l" defTabSz="653400" rtl="0" eaLnBrk="0" fontAlgn="base" hangingPunct="0">
        <a:lnSpc>
          <a:spcPct val="140000"/>
        </a:lnSpc>
        <a:spcBef>
          <a:spcPct val="0"/>
        </a:spcBef>
        <a:spcAft>
          <a:spcPct val="0"/>
        </a:spcAft>
        <a:buChar char="–"/>
        <a:defRPr sz="1100">
          <a:solidFill>
            <a:srgbClr val="080808"/>
          </a:solidFill>
          <a:latin typeface="+mj-lt"/>
          <a:ea typeface="+mn-ea"/>
        </a:defRPr>
      </a:lvl4pPr>
      <a:lvl5pPr marL="1472936" indent="-162960" algn="l" defTabSz="653400" rtl="0" eaLnBrk="0" fontAlgn="base" hangingPunct="0">
        <a:lnSpc>
          <a:spcPct val="140000"/>
        </a:lnSpc>
        <a:spcBef>
          <a:spcPct val="0"/>
        </a:spcBef>
        <a:spcAft>
          <a:spcPct val="0"/>
        </a:spcAft>
        <a:buFont typeface="FrutigerNext LT Medium"/>
        <a:buChar char="~"/>
        <a:defRPr sz="1000">
          <a:solidFill>
            <a:srgbClr val="080808"/>
          </a:solidFill>
          <a:latin typeface="+mj-lt"/>
          <a:ea typeface="+mn-ea"/>
        </a:defRPr>
      </a:lvl5pPr>
      <a:lvl6pPr marL="1814921" indent="-164550" algn="l" defTabSz="654698" rtl="0" fontAlgn="base">
        <a:lnSpc>
          <a:spcPct val="140000"/>
        </a:lnSpc>
        <a:spcBef>
          <a:spcPct val="0"/>
        </a:spcBef>
        <a:spcAft>
          <a:spcPct val="0"/>
        </a:spcAft>
        <a:buFont typeface="FrutigerNext LT Medium" pitchFamily="34" charset="0"/>
        <a:buChar char="~"/>
        <a:defRPr sz="1000">
          <a:solidFill>
            <a:srgbClr val="080808"/>
          </a:solidFill>
          <a:latin typeface="+mj-lt"/>
          <a:ea typeface="+mn-ea"/>
        </a:defRPr>
      </a:lvl6pPr>
      <a:lvl7pPr marL="2155892" indent="-164550" algn="l" defTabSz="654698" rtl="0" fontAlgn="base">
        <a:lnSpc>
          <a:spcPct val="140000"/>
        </a:lnSpc>
        <a:spcBef>
          <a:spcPct val="0"/>
        </a:spcBef>
        <a:spcAft>
          <a:spcPct val="0"/>
        </a:spcAft>
        <a:buFont typeface="FrutigerNext LT Medium" pitchFamily="34" charset="0"/>
        <a:buChar char="~"/>
        <a:defRPr sz="1000">
          <a:solidFill>
            <a:srgbClr val="080808"/>
          </a:solidFill>
          <a:latin typeface="+mj-lt"/>
          <a:ea typeface="+mn-ea"/>
        </a:defRPr>
      </a:lvl7pPr>
      <a:lvl8pPr marL="2496855" indent="-164550" algn="l" defTabSz="654698" rtl="0" fontAlgn="base">
        <a:lnSpc>
          <a:spcPct val="140000"/>
        </a:lnSpc>
        <a:spcBef>
          <a:spcPct val="0"/>
        </a:spcBef>
        <a:spcAft>
          <a:spcPct val="0"/>
        </a:spcAft>
        <a:buFont typeface="FrutigerNext LT Medium" pitchFamily="34" charset="0"/>
        <a:buChar char="~"/>
        <a:defRPr sz="1000">
          <a:solidFill>
            <a:srgbClr val="080808"/>
          </a:solidFill>
          <a:latin typeface="+mj-lt"/>
          <a:ea typeface="+mn-ea"/>
        </a:defRPr>
      </a:lvl8pPr>
      <a:lvl9pPr marL="2837816" indent="-164550" algn="l" defTabSz="654698" rtl="0" fontAlgn="base">
        <a:lnSpc>
          <a:spcPct val="140000"/>
        </a:lnSpc>
        <a:spcBef>
          <a:spcPct val="0"/>
        </a:spcBef>
        <a:spcAft>
          <a:spcPct val="0"/>
        </a:spcAft>
        <a:buFont typeface="FrutigerNext LT Medium" pitchFamily="34" charset="0"/>
        <a:buChar char="~"/>
        <a:defRPr sz="1000">
          <a:solidFill>
            <a:srgbClr val="080808"/>
          </a:solidFill>
          <a:latin typeface="+mj-lt"/>
          <a:ea typeface="+mn-ea"/>
        </a:defRPr>
      </a:lvl9pPr>
    </p:bodyStyle>
    <p:otherStyle>
      <a:defPPr>
        <a:defRPr lang="zh-CN"/>
      </a:defPPr>
      <a:lvl1pPr marL="0" algn="l" defTabSz="681936" rtl="0" eaLnBrk="1" latinLnBrk="0" hangingPunct="1">
        <a:defRPr sz="1300" kern="1200">
          <a:solidFill>
            <a:schemeClr val="tx1"/>
          </a:solidFill>
          <a:latin typeface="+mn-lt"/>
          <a:ea typeface="+mn-ea"/>
          <a:cs typeface="+mn-cs"/>
        </a:defRPr>
      </a:lvl1pPr>
      <a:lvl2pPr marL="340971" algn="l" defTabSz="681936" rtl="0" eaLnBrk="1" latinLnBrk="0" hangingPunct="1">
        <a:defRPr sz="1300" kern="1200">
          <a:solidFill>
            <a:schemeClr val="tx1"/>
          </a:solidFill>
          <a:latin typeface="+mn-lt"/>
          <a:ea typeface="+mn-ea"/>
          <a:cs typeface="+mn-cs"/>
        </a:defRPr>
      </a:lvl2pPr>
      <a:lvl3pPr marL="681936" algn="l" defTabSz="681936" rtl="0" eaLnBrk="1" latinLnBrk="0" hangingPunct="1">
        <a:defRPr sz="1300" kern="1200">
          <a:solidFill>
            <a:schemeClr val="tx1"/>
          </a:solidFill>
          <a:latin typeface="+mn-lt"/>
          <a:ea typeface="+mn-ea"/>
          <a:cs typeface="+mn-cs"/>
        </a:defRPr>
      </a:lvl3pPr>
      <a:lvl4pPr marL="1022891" algn="l" defTabSz="681936" rtl="0" eaLnBrk="1" latinLnBrk="0" hangingPunct="1">
        <a:defRPr sz="1300" kern="1200">
          <a:solidFill>
            <a:schemeClr val="tx1"/>
          </a:solidFill>
          <a:latin typeface="+mn-lt"/>
          <a:ea typeface="+mn-ea"/>
          <a:cs typeface="+mn-cs"/>
        </a:defRPr>
      </a:lvl4pPr>
      <a:lvl5pPr marL="1363852" algn="l" defTabSz="681936" rtl="0" eaLnBrk="1" latinLnBrk="0" hangingPunct="1">
        <a:defRPr sz="1300" kern="1200">
          <a:solidFill>
            <a:schemeClr val="tx1"/>
          </a:solidFill>
          <a:latin typeface="+mn-lt"/>
          <a:ea typeface="+mn-ea"/>
          <a:cs typeface="+mn-cs"/>
        </a:defRPr>
      </a:lvl5pPr>
      <a:lvl6pPr marL="1704823" algn="l" defTabSz="681936" rtl="0" eaLnBrk="1" latinLnBrk="0" hangingPunct="1">
        <a:defRPr sz="1300" kern="1200">
          <a:solidFill>
            <a:schemeClr val="tx1"/>
          </a:solidFill>
          <a:latin typeface="+mn-lt"/>
          <a:ea typeface="+mn-ea"/>
          <a:cs typeface="+mn-cs"/>
        </a:defRPr>
      </a:lvl6pPr>
      <a:lvl7pPr marL="2045786" algn="l" defTabSz="681936" rtl="0" eaLnBrk="1" latinLnBrk="0" hangingPunct="1">
        <a:defRPr sz="1300" kern="1200">
          <a:solidFill>
            <a:schemeClr val="tx1"/>
          </a:solidFill>
          <a:latin typeface="+mn-lt"/>
          <a:ea typeface="+mn-ea"/>
          <a:cs typeface="+mn-cs"/>
        </a:defRPr>
      </a:lvl7pPr>
      <a:lvl8pPr marL="2386743" algn="l" defTabSz="681936" rtl="0" eaLnBrk="1" latinLnBrk="0" hangingPunct="1">
        <a:defRPr sz="1300" kern="1200">
          <a:solidFill>
            <a:schemeClr val="tx1"/>
          </a:solidFill>
          <a:latin typeface="+mn-lt"/>
          <a:ea typeface="+mn-ea"/>
          <a:cs typeface="+mn-cs"/>
        </a:defRPr>
      </a:lvl8pPr>
      <a:lvl9pPr marL="2727706" algn="l" defTabSz="681936" rtl="0" eaLnBrk="1" latinLnBrk="0" hangingPunct="1">
        <a:defRPr sz="13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6" descr="5"/>
          <p:cNvPicPr>
            <a:picLocks noChangeAspect="1" noChangeArrowheads="1"/>
          </p:cNvPicPr>
          <p:nvPr/>
        </p:nvPicPr>
        <p:blipFill>
          <a:blip r:embed="rId2" cstate="print"/>
          <a:srcRect/>
          <a:stretch>
            <a:fillRect/>
          </a:stretch>
        </p:blipFill>
        <p:spPr bwMode="auto">
          <a:xfrm>
            <a:off x="0" y="4422804"/>
            <a:ext cx="9144000" cy="720725"/>
          </a:xfrm>
          <a:prstGeom prst="rect">
            <a:avLst/>
          </a:prstGeom>
          <a:noFill/>
          <a:ln w="9525">
            <a:noFill/>
            <a:miter lim="800000"/>
            <a:headEnd/>
            <a:tailEnd/>
          </a:ln>
        </p:spPr>
      </p:pic>
      <p:sp>
        <p:nvSpPr>
          <p:cNvPr id="11269" name="Rectangle 10"/>
          <p:cNvSpPr>
            <a:spLocks noChangeArrowheads="1"/>
          </p:cNvSpPr>
          <p:nvPr/>
        </p:nvSpPr>
        <p:spPr bwMode="auto">
          <a:xfrm>
            <a:off x="-1952600" y="519123"/>
            <a:ext cx="1844675" cy="5019381"/>
          </a:xfrm>
          <a:prstGeom prst="rect">
            <a:avLst/>
          </a:prstGeom>
          <a:noFill/>
          <a:ln>
            <a:noFill/>
          </a:ln>
          <a:effectLst/>
          <a:extLst>
            <a:ext uri="{909E8E84-426E-40DD-AFC4-6F175D3DCCD1}"/>
            <a:ext uri="{91240B29-F687-4F45-9708-019B960494DF}"/>
            <a:ext uri="{AF507438-7753-43E0-B8FC-AC1667EBCBE1}"/>
          </a:extLst>
        </p:spPr>
        <p:txBody>
          <a:bodyPr lIns="71187" tIns="35589" rIns="71187" bIns="35589">
            <a:spAutoFit/>
          </a:bodyPr>
          <a:lstStyle/>
          <a:p>
            <a:pPr marL="304646" indent="-304646" algn="r" eaLnBrk="0" hangingPunct="0">
              <a:lnSpc>
                <a:spcPct val="125000"/>
              </a:lnSpc>
              <a:spcBef>
                <a:spcPct val="20000"/>
              </a:spcBef>
              <a:defRPr/>
            </a:pPr>
            <a:r>
              <a:rPr lang="zh-CN" altLang="en-US" sz="1000" dirty="0">
                <a:solidFill>
                  <a:srgbClr val="FFFFFF"/>
                </a:solidFill>
              </a:rPr>
              <a:t>英文标题</a:t>
            </a:r>
            <a:r>
              <a:rPr lang="en-US" altLang="zh-CN" sz="1000" dirty="0">
                <a:solidFill>
                  <a:srgbClr val="FFFFFF"/>
                </a:solidFill>
              </a:rPr>
              <a:t>:32-35pt  </a:t>
            </a:r>
            <a:endParaRPr lang="zh-CN" altLang="en-US" sz="1000" dirty="0">
              <a:solidFill>
                <a:srgbClr val="FFFFFF"/>
              </a:solidFill>
            </a:endParaRPr>
          </a:p>
          <a:p>
            <a:pPr marL="304646" indent="-304646" algn="r" eaLnBrk="0" hangingPunct="0">
              <a:lnSpc>
                <a:spcPct val="125000"/>
              </a:lnSpc>
              <a:spcBef>
                <a:spcPct val="20000"/>
              </a:spcBef>
              <a:defRPr/>
            </a:pPr>
            <a:r>
              <a:rPr lang="zh-CN" altLang="en-US" sz="1000" dirty="0">
                <a:solidFill>
                  <a:srgbClr val="FFFFFF"/>
                </a:solidFill>
              </a:rPr>
              <a:t>颜色</a:t>
            </a:r>
            <a:r>
              <a:rPr lang="en-US" altLang="zh-CN" sz="1000" dirty="0">
                <a:solidFill>
                  <a:srgbClr val="FFFFFF"/>
                </a:solidFill>
              </a:rPr>
              <a:t>: R153 G0 B0</a:t>
            </a:r>
          </a:p>
          <a:p>
            <a:pPr marL="304646" indent="-304646" algn="r" eaLnBrk="0" hangingPunct="0">
              <a:lnSpc>
                <a:spcPct val="125000"/>
              </a:lnSpc>
              <a:spcBef>
                <a:spcPct val="20000"/>
              </a:spcBef>
              <a:defRPr/>
            </a:pPr>
            <a:r>
              <a:rPr lang="zh-CN" altLang="en-US" sz="1000" dirty="0">
                <a:solidFill>
                  <a:srgbClr val="FFFFFF"/>
                </a:solidFill>
              </a:rPr>
              <a:t>内部使用字体 </a:t>
            </a:r>
            <a:r>
              <a:rPr lang="en-US" altLang="zh-CN" sz="1000" dirty="0">
                <a:solidFill>
                  <a:srgbClr val="FFFFFF"/>
                </a:solidFill>
              </a:rPr>
              <a:t>:</a:t>
            </a:r>
          </a:p>
          <a:p>
            <a:pPr marL="304646" indent="-304646" algn="r" eaLnBrk="0" hangingPunct="0">
              <a:lnSpc>
                <a:spcPct val="125000"/>
              </a:lnSpc>
              <a:spcBef>
                <a:spcPct val="20000"/>
              </a:spcBef>
              <a:defRPr/>
            </a:pPr>
            <a:r>
              <a:rPr lang="en-US" altLang="zh-CN" sz="1000" dirty="0" err="1">
                <a:solidFill>
                  <a:srgbClr val="FFFFFF"/>
                </a:solidFill>
              </a:rPr>
              <a:t>FrutigerNext</a:t>
            </a:r>
            <a:r>
              <a:rPr lang="en-US" altLang="zh-CN" sz="1000" dirty="0">
                <a:solidFill>
                  <a:srgbClr val="FFFFFF"/>
                </a:solidFill>
              </a:rPr>
              <a:t> LT Medium</a:t>
            </a:r>
          </a:p>
          <a:p>
            <a:pPr marL="304646" indent="-304646" algn="r" eaLnBrk="0" hangingPunct="0">
              <a:lnSpc>
                <a:spcPct val="125000"/>
              </a:lnSpc>
              <a:spcBef>
                <a:spcPct val="20000"/>
              </a:spcBef>
              <a:defRPr/>
            </a:pPr>
            <a:r>
              <a:rPr lang="zh-CN" altLang="en-US" sz="1000" dirty="0">
                <a:solidFill>
                  <a:srgbClr val="FFFFFF"/>
                </a:solidFill>
              </a:rPr>
              <a:t>外部使用字体 </a:t>
            </a:r>
            <a:r>
              <a:rPr lang="en-US" altLang="zh-CN" sz="1000" dirty="0">
                <a:solidFill>
                  <a:srgbClr val="FFFFFF"/>
                </a:solidFill>
              </a:rPr>
              <a:t>: Arial</a:t>
            </a:r>
          </a:p>
          <a:p>
            <a:pPr marL="304646" indent="-304646" algn="r" eaLnBrk="0" hangingPunct="0">
              <a:lnSpc>
                <a:spcPct val="75000"/>
              </a:lnSpc>
              <a:spcBef>
                <a:spcPct val="20000"/>
              </a:spcBef>
              <a:defRPr/>
            </a:pPr>
            <a:endParaRPr lang="en-US" altLang="zh-CN" sz="1000" dirty="0">
              <a:solidFill>
                <a:srgbClr val="FFFFFF"/>
              </a:solidFill>
            </a:endParaRPr>
          </a:p>
          <a:p>
            <a:pPr marL="304646" indent="-304646" algn="r" eaLnBrk="0" hangingPunct="0">
              <a:lnSpc>
                <a:spcPct val="125000"/>
              </a:lnSpc>
              <a:spcBef>
                <a:spcPct val="20000"/>
              </a:spcBef>
              <a:defRPr/>
            </a:pPr>
            <a:r>
              <a:rPr lang="zh-CN" altLang="en-US" sz="1000" dirty="0">
                <a:solidFill>
                  <a:srgbClr val="FFFFFF"/>
                </a:solidFill>
              </a:rPr>
              <a:t>中文标题</a:t>
            </a:r>
            <a:r>
              <a:rPr lang="en-US" altLang="zh-CN" sz="1000" dirty="0">
                <a:solidFill>
                  <a:srgbClr val="FFFFFF"/>
                </a:solidFill>
              </a:rPr>
              <a:t>:30-32pt  </a:t>
            </a:r>
            <a:endParaRPr lang="zh-CN" altLang="en-US" sz="1000" dirty="0">
              <a:solidFill>
                <a:srgbClr val="FFFFFF"/>
              </a:solidFill>
            </a:endParaRPr>
          </a:p>
          <a:p>
            <a:pPr marL="304646" indent="-304646" algn="r" eaLnBrk="0" hangingPunct="0">
              <a:lnSpc>
                <a:spcPct val="125000"/>
              </a:lnSpc>
              <a:spcBef>
                <a:spcPct val="20000"/>
              </a:spcBef>
              <a:defRPr/>
            </a:pPr>
            <a:r>
              <a:rPr lang="zh-CN" altLang="en-US" sz="1000" dirty="0">
                <a:solidFill>
                  <a:srgbClr val="FFFFFF"/>
                </a:solidFill>
              </a:rPr>
              <a:t>颜色</a:t>
            </a:r>
            <a:r>
              <a:rPr lang="en-US" altLang="zh-CN" sz="1000" dirty="0">
                <a:solidFill>
                  <a:srgbClr val="FFFFFF"/>
                </a:solidFill>
              </a:rPr>
              <a:t>: R153 G0 B0</a:t>
            </a:r>
          </a:p>
          <a:p>
            <a:pPr marL="304646" indent="-304646" algn="r" eaLnBrk="0" hangingPunct="0">
              <a:lnSpc>
                <a:spcPct val="125000"/>
              </a:lnSpc>
              <a:spcBef>
                <a:spcPct val="20000"/>
              </a:spcBef>
              <a:defRPr/>
            </a:pPr>
            <a:r>
              <a:rPr lang="zh-CN" altLang="en-US" sz="1000" dirty="0">
                <a:solidFill>
                  <a:srgbClr val="FFFFFF"/>
                </a:solidFill>
              </a:rPr>
              <a:t>字体</a:t>
            </a:r>
            <a:r>
              <a:rPr lang="en-US" altLang="zh-CN" sz="1000" dirty="0">
                <a:solidFill>
                  <a:srgbClr val="FFFFFF"/>
                </a:solidFill>
              </a:rPr>
              <a:t>:</a:t>
            </a:r>
            <a:r>
              <a:rPr lang="zh-CN" altLang="en-US" sz="1000" dirty="0">
                <a:solidFill>
                  <a:srgbClr val="FFFFFF"/>
                </a:solidFill>
              </a:rPr>
              <a:t>黑体</a:t>
            </a:r>
          </a:p>
          <a:p>
            <a:pPr marL="304646" indent="-304646" algn="r" eaLnBrk="0" hangingPunct="0">
              <a:lnSpc>
                <a:spcPct val="125000"/>
              </a:lnSpc>
              <a:spcBef>
                <a:spcPct val="20000"/>
              </a:spcBef>
              <a:defRPr/>
            </a:pPr>
            <a:endParaRPr lang="zh-CN" altLang="en-US" sz="1000" dirty="0">
              <a:solidFill>
                <a:srgbClr val="FFFFFF"/>
              </a:solidFill>
            </a:endParaRPr>
          </a:p>
          <a:p>
            <a:pPr marL="304646" indent="-304646" algn="r" eaLnBrk="0" hangingPunct="0">
              <a:lnSpc>
                <a:spcPct val="125000"/>
              </a:lnSpc>
              <a:spcBef>
                <a:spcPct val="20000"/>
              </a:spcBef>
              <a:defRPr/>
            </a:pPr>
            <a:endParaRPr lang="zh-CN" altLang="en-US" sz="1000" dirty="0">
              <a:solidFill>
                <a:srgbClr val="FFFFFF"/>
              </a:solidFill>
            </a:endParaRPr>
          </a:p>
          <a:p>
            <a:pPr marL="304646" indent="-304646" algn="r" eaLnBrk="0" hangingPunct="0">
              <a:lnSpc>
                <a:spcPct val="125000"/>
              </a:lnSpc>
              <a:spcBef>
                <a:spcPct val="20000"/>
              </a:spcBef>
              <a:defRPr/>
            </a:pPr>
            <a:endParaRPr lang="zh-CN" altLang="en-US" sz="1000" dirty="0">
              <a:solidFill>
                <a:srgbClr val="FFFFFF"/>
              </a:solidFill>
            </a:endParaRPr>
          </a:p>
          <a:p>
            <a:pPr marL="304646" indent="-304646" algn="r" eaLnBrk="0" hangingPunct="0">
              <a:lnSpc>
                <a:spcPct val="125000"/>
              </a:lnSpc>
              <a:spcBef>
                <a:spcPct val="20000"/>
              </a:spcBef>
              <a:defRPr/>
            </a:pPr>
            <a:r>
              <a:rPr lang="zh-CN" altLang="en-US" sz="1000" dirty="0">
                <a:solidFill>
                  <a:srgbClr val="FFFFFF"/>
                </a:solidFill>
              </a:rPr>
              <a:t>英文正文</a:t>
            </a:r>
            <a:r>
              <a:rPr lang="en-US" altLang="zh-CN" sz="1000" dirty="0">
                <a:solidFill>
                  <a:srgbClr val="FFFFFF"/>
                </a:solidFill>
              </a:rPr>
              <a:t>:20-22pt</a:t>
            </a:r>
          </a:p>
          <a:p>
            <a:pPr marL="304646" indent="-304646" algn="r" eaLnBrk="0" hangingPunct="0">
              <a:lnSpc>
                <a:spcPct val="125000"/>
              </a:lnSpc>
              <a:spcBef>
                <a:spcPct val="20000"/>
              </a:spcBef>
              <a:defRPr/>
            </a:pPr>
            <a:r>
              <a:rPr lang="zh-CN" altLang="en-US" sz="1000" dirty="0">
                <a:solidFill>
                  <a:srgbClr val="FFFFFF"/>
                </a:solidFill>
              </a:rPr>
              <a:t>子目录 </a:t>
            </a:r>
            <a:r>
              <a:rPr lang="en-US" altLang="zh-CN" sz="1000" dirty="0">
                <a:solidFill>
                  <a:srgbClr val="FFFFFF"/>
                </a:solidFill>
              </a:rPr>
              <a:t>(2-5</a:t>
            </a:r>
            <a:r>
              <a:rPr lang="zh-CN" altLang="en-US" sz="1000" dirty="0">
                <a:solidFill>
                  <a:srgbClr val="FFFFFF"/>
                </a:solidFill>
              </a:rPr>
              <a:t>级</a:t>
            </a:r>
            <a:r>
              <a:rPr lang="en-US" altLang="zh-CN" sz="1000" dirty="0">
                <a:solidFill>
                  <a:srgbClr val="FFFFFF"/>
                </a:solidFill>
              </a:rPr>
              <a:t>) :18pt  </a:t>
            </a:r>
          </a:p>
          <a:p>
            <a:pPr marL="304646" indent="-304646" algn="r" eaLnBrk="0" hangingPunct="0">
              <a:lnSpc>
                <a:spcPct val="125000"/>
              </a:lnSpc>
              <a:spcBef>
                <a:spcPct val="20000"/>
              </a:spcBef>
              <a:defRPr/>
            </a:pPr>
            <a:r>
              <a:rPr lang="zh-CN" altLang="en-US" sz="1000" dirty="0">
                <a:solidFill>
                  <a:srgbClr val="FFFFFF"/>
                </a:solidFill>
              </a:rPr>
              <a:t>颜色</a:t>
            </a:r>
            <a:r>
              <a:rPr lang="en-US" altLang="zh-CN" sz="1000" dirty="0">
                <a:solidFill>
                  <a:srgbClr val="FFFFFF"/>
                </a:solidFill>
              </a:rPr>
              <a:t>:</a:t>
            </a:r>
            <a:r>
              <a:rPr lang="zh-CN" altLang="en-US" sz="1000" dirty="0">
                <a:solidFill>
                  <a:srgbClr val="FFFFFF"/>
                </a:solidFill>
              </a:rPr>
              <a:t>黑色</a:t>
            </a:r>
          </a:p>
          <a:p>
            <a:pPr marL="304646" indent="-304646" algn="r" eaLnBrk="0" hangingPunct="0">
              <a:lnSpc>
                <a:spcPct val="125000"/>
              </a:lnSpc>
              <a:spcBef>
                <a:spcPct val="20000"/>
              </a:spcBef>
              <a:defRPr/>
            </a:pPr>
            <a:r>
              <a:rPr lang="zh-CN" altLang="en-US" sz="1000" dirty="0">
                <a:solidFill>
                  <a:srgbClr val="FFFFFF"/>
                </a:solidFill>
              </a:rPr>
              <a:t>内部使用字体 </a:t>
            </a:r>
            <a:r>
              <a:rPr lang="en-US" altLang="zh-CN" sz="1000" dirty="0">
                <a:solidFill>
                  <a:srgbClr val="FFFFFF"/>
                </a:solidFill>
              </a:rPr>
              <a:t>:</a:t>
            </a:r>
          </a:p>
          <a:p>
            <a:pPr marL="304646" indent="-304646" algn="r" eaLnBrk="0" hangingPunct="0">
              <a:lnSpc>
                <a:spcPct val="125000"/>
              </a:lnSpc>
              <a:spcBef>
                <a:spcPct val="20000"/>
              </a:spcBef>
              <a:defRPr/>
            </a:pPr>
            <a:r>
              <a:rPr lang="en-US" altLang="zh-CN" sz="1000" dirty="0" err="1">
                <a:solidFill>
                  <a:srgbClr val="FFFFFF"/>
                </a:solidFill>
              </a:rPr>
              <a:t>FrutigerNext</a:t>
            </a:r>
            <a:r>
              <a:rPr lang="en-US" altLang="zh-CN" sz="1000" dirty="0">
                <a:solidFill>
                  <a:srgbClr val="FFFFFF"/>
                </a:solidFill>
              </a:rPr>
              <a:t> LT Regular</a:t>
            </a:r>
          </a:p>
          <a:p>
            <a:pPr marL="304646" indent="-304646" algn="r" eaLnBrk="0" hangingPunct="0">
              <a:lnSpc>
                <a:spcPct val="125000"/>
              </a:lnSpc>
              <a:spcBef>
                <a:spcPct val="20000"/>
              </a:spcBef>
              <a:defRPr/>
            </a:pPr>
            <a:r>
              <a:rPr lang="zh-CN" altLang="en-US" sz="1000" dirty="0">
                <a:solidFill>
                  <a:srgbClr val="FFFFFF"/>
                </a:solidFill>
              </a:rPr>
              <a:t>外部使用字体 </a:t>
            </a:r>
            <a:r>
              <a:rPr lang="en-US" altLang="zh-CN" sz="1000" dirty="0">
                <a:solidFill>
                  <a:srgbClr val="FFFFFF"/>
                </a:solidFill>
              </a:rPr>
              <a:t>: Arial</a:t>
            </a:r>
          </a:p>
          <a:p>
            <a:pPr marL="304646" indent="-304646" algn="r" eaLnBrk="0" hangingPunct="0">
              <a:lnSpc>
                <a:spcPct val="75000"/>
              </a:lnSpc>
              <a:spcBef>
                <a:spcPct val="20000"/>
              </a:spcBef>
              <a:defRPr/>
            </a:pPr>
            <a:endParaRPr lang="en-US" altLang="zh-CN" sz="1000" dirty="0">
              <a:solidFill>
                <a:srgbClr val="FFFFFF"/>
              </a:solidFill>
            </a:endParaRPr>
          </a:p>
          <a:p>
            <a:pPr marL="304646" indent="-304646" algn="r" eaLnBrk="0" hangingPunct="0">
              <a:lnSpc>
                <a:spcPct val="125000"/>
              </a:lnSpc>
              <a:spcBef>
                <a:spcPct val="20000"/>
              </a:spcBef>
              <a:defRPr/>
            </a:pPr>
            <a:r>
              <a:rPr lang="zh-CN" altLang="en-US" sz="1000" dirty="0">
                <a:solidFill>
                  <a:srgbClr val="FFFFFF"/>
                </a:solidFill>
              </a:rPr>
              <a:t>中文正文</a:t>
            </a:r>
            <a:r>
              <a:rPr lang="en-US" altLang="zh-CN" sz="1000" dirty="0">
                <a:solidFill>
                  <a:srgbClr val="FFFFFF"/>
                </a:solidFill>
              </a:rPr>
              <a:t>:18-20pt</a:t>
            </a:r>
          </a:p>
          <a:p>
            <a:pPr marL="304646" indent="-304646" algn="r" eaLnBrk="0" hangingPunct="0">
              <a:lnSpc>
                <a:spcPct val="125000"/>
              </a:lnSpc>
              <a:spcBef>
                <a:spcPct val="20000"/>
              </a:spcBef>
              <a:defRPr/>
            </a:pPr>
            <a:r>
              <a:rPr lang="zh-CN" altLang="en-US" sz="1000" dirty="0">
                <a:solidFill>
                  <a:srgbClr val="FFFFFF"/>
                </a:solidFill>
              </a:rPr>
              <a:t>子目录</a:t>
            </a:r>
            <a:r>
              <a:rPr lang="en-US" altLang="zh-CN" sz="1000" dirty="0">
                <a:solidFill>
                  <a:srgbClr val="FFFFFF"/>
                </a:solidFill>
              </a:rPr>
              <a:t>(2-5</a:t>
            </a:r>
            <a:r>
              <a:rPr lang="zh-CN" altLang="en-US" sz="1000" dirty="0">
                <a:solidFill>
                  <a:srgbClr val="FFFFFF"/>
                </a:solidFill>
              </a:rPr>
              <a:t>级</a:t>
            </a:r>
            <a:r>
              <a:rPr lang="en-US" altLang="zh-CN" sz="1000" dirty="0">
                <a:solidFill>
                  <a:srgbClr val="FFFFFF"/>
                </a:solidFill>
              </a:rPr>
              <a:t>):18pt </a:t>
            </a:r>
            <a:endParaRPr lang="zh-CN" altLang="en-US" sz="1000" dirty="0">
              <a:solidFill>
                <a:srgbClr val="FFFFFF"/>
              </a:solidFill>
            </a:endParaRPr>
          </a:p>
          <a:p>
            <a:pPr marL="304646" indent="-304646" algn="r" eaLnBrk="0" hangingPunct="0">
              <a:lnSpc>
                <a:spcPct val="125000"/>
              </a:lnSpc>
              <a:spcBef>
                <a:spcPct val="20000"/>
              </a:spcBef>
              <a:defRPr/>
            </a:pPr>
            <a:r>
              <a:rPr lang="zh-CN" altLang="en-US" sz="1000" dirty="0">
                <a:solidFill>
                  <a:srgbClr val="FFFFFF"/>
                </a:solidFill>
              </a:rPr>
              <a:t>颜色</a:t>
            </a:r>
            <a:r>
              <a:rPr lang="en-US" altLang="zh-CN" sz="1000" dirty="0">
                <a:solidFill>
                  <a:srgbClr val="FFFFFF"/>
                </a:solidFill>
              </a:rPr>
              <a:t>:</a:t>
            </a:r>
            <a:r>
              <a:rPr lang="zh-CN" altLang="en-US" sz="1000" dirty="0">
                <a:solidFill>
                  <a:srgbClr val="FFFFFF"/>
                </a:solidFill>
              </a:rPr>
              <a:t>黑色</a:t>
            </a:r>
          </a:p>
          <a:p>
            <a:pPr marL="304646" indent="-304646" algn="r" eaLnBrk="0" hangingPunct="0">
              <a:lnSpc>
                <a:spcPct val="125000"/>
              </a:lnSpc>
              <a:spcBef>
                <a:spcPct val="20000"/>
              </a:spcBef>
              <a:defRPr/>
            </a:pPr>
            <a:r>
              <a:rPr lang="zh-CN" altLang="en-US" sz="1000" dirty="0">
                <a:solidFill>
                  <a:srgbClr val="FFFFFF"/>
                </a:solidFill>
              </a:rPr>
              <a:t>字体</a:t>
            </a:r>
            <a:r>
              <a:rPr lang="en-US" altLang="zh-CN" sz="1000" dirty="0">
                <a:solidFill>
                  <a:srgbClr val="FFFFFF"/>
                </a:solidFill>
              </a:rPr>
              <a:t>:</a:t>
            </a:r>
            <a:r>
              <a:rPr lang="zh-CN" altLang="en-US" sz="1000" dirty="0">
                <a:solidFill>
                  <a:srgbClr val="FFFFFF"/>
                </a:solidFill>
              </a:rPr>
              <a:t>细黑体</a:t>
            </a:r>
            <a:r>
              <a:rPr lang="zh-CN" altLang="en-US" sz="1000" dirty="0">
                <a:solidFill>
                  <a:srgbClr val="FFFFFF"/>
                </a:solidFill>
                <a:latin typeface="Arial" pitchFamily="34" charset="0"/>
              </a:rPr>
              <a:t> </a:t>
            </a:r>
          </a:p>
        </p:txBody>
      </p:sp>
      <p:grpSp>
        <p:nvGrpSpPr>
          <p:cNvPr id="16388" name="Group 11"/>
          <p:cNvGrpSpPr>
            <a:grpSpLocks/>
          </p:cNvGrpSpPr>
          <p:nvPr/>
        </p:nvGrpSpPr>
        <p:grpSpPr bwMode="auto">
          <a:xfrm>
            <a:off x="9324986" y="2633665"/>
            <a:ext cx="919163" cy="2417762"/>
            <a:chOff x="5839" y="2251"/>
            <a:chExt cx="579" cy="2031"/>
          </a:xfrm>
        </p:grpSpPr>
        <p:sp>
          <p:nvSpPr>
            <p:cNvPr id="11273" name="Rectangle 12"/>
            <p:cNvSpPr>
              <a:spLocks noChangeArrowheads="1"/>
            </p:cNvSpPr>
            <p:nvPr/>
          </p:nvSpPr>
          <p:spPr bwMode="auto">
            <a:xfrm>
              <a:off x="5839" y="3174"/>
              <a:ext cx="579" cy="246"/>
            </a:xfrm>
            <a:prstGeom prst="rect">
              <a:avLst/>
            </a:prstGeom>
            <a:solidFill>
              <a:schemeClr val="bg1"/>
            </a:solidFill>
            <a:ln>
              <a:noFill/>
            </a:ln>
            <a:effectLst/>
            <a:extLst>
              <a:ext uri="{91240B29-F687-4F45-9708-019B960494DF}"/>
              <a:ext uri="{AF507438-7753-43E0-B8FC-AC1667EBCBE1}"/>
            </a:extLst>
          </p:spPr>
          <p:txBody>
            <a:bodyPr lIns="91425" tIns="45712" rIns="91425" bIns="45712" anchor="ctr">
              <a:spAutoFit/>
            </a:bodyPr>
            <a:lstStyle/>
            <a:p>
              <a:pPr>
                <a:defRPr/>
              </a:pPr>
              <a:endParaRPr lang="zh-CN" altLang="en-US" sz="1300" dirty="0">
                <a:solidFill>
                  <a:srgbClr val="000000"/>
                </a:solidFill>
              </a:endParaRPr>
            </a:p>
          </p:txBody>
        </p:sp>
        <p:grpSp>
          <p:nvGrpSpPr>
            <p:cNvPr id="16395" name="Group 13"/>
            <p:cNvGrpSpPr>
              <a:grpSpLocks/>
            </p:cNvGrpSpPr>
            <p:nvPr/>
          </p:nvGrpSpPr>
          <p:grpSpPr bwMode="auto">
            <a:xfrm>
              <a:off x="5893" y="2387"/>
              <a:ext cx="466" cy="115"/>
              <a:chOff x="5893" y="2387"/>
              <a:chExt cx="466" cy="115"/>
            </a:xfrm>
          </p:grpSpPr>
          <p:sp>
            <p:nvSpPr>
              <p:cNvPr id="11335" name="Rectangle 14"/>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36" name="Rectangle 15"/>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37" name="Rectangle 16"/>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38" name="Rectangle 17"/>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6396" name="Group 18"/>
            <p:cNvGrpSpPr>
              <a:grpSpLocks/>
            </p:cNvGrpSpPr>
            <p:nvPr/>
          </p:nvGrpSpPr>
          <p:grpSpPr bwMode="auto">
            <a:xfrm>
              <a:off x="5893" y="2523"/>
              <a:ext cx="466" cy="115"/>
              <a:chOff x="5893" y="2523"/>
              <a:chExt cx="466" cy="115"/>
            </a:xfrm>
          </p:grpSpPr>
          <p:sp>
            <p:nvSpPr>
              <p:cNvPr id="11331" name="Rectangle 19"/>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32" name="Rectangle 20"/>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33" name="Rectangle 21"/>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34" name="Rectangle 22"/>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6397" name="Group 23"/>
            <p:cNvGrpSpPr>
              <a:grpSpLocks/>
            </p:cNvGrpSpPr>
            <p:nvPr/>
          </p:nvGrpSpPr>
          <p:grpSpPr bwMode="auto">
            <a:xfrm>
              <a:off x="5893" y="2659"/>
              <a:ext cx="466" cy="115"/>
              <a:chOff x="5893" y="2659"/>
              <a:chExt cx="466" cy="115"/>
            </a:xfrm>
          </p:grpSpPr>
          <p:sp>
            <p:nvSpPr>
              <p:cNvPr id="11327" name="Rectangle 24"/>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28" name="Rectangle 25"/>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29" name="Rectangle 26"/>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30" name="Rectangle 27"/>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6398" name="Group 28"/>
            <p:cNvGrpSpPr>
              <a:grpSpLocks/>
            </p:cNvGrpSpPr>
            <p:nvPr/>
          </p:nvGrpSpPr>
          <p:grpSpPr bwMode="auto">
            <a:xfrm>
              <a:off x="5893" y="2251"/>
              <a:ext cx="466" cy="119"/>
              <a:chOff x="5893" y="2251"/>
              <a:chExt cx="466" cy="119"/>
            </a:xfrm>
          </p:grpSpPr>
          <p:sp>
            <p:nvSpPr>
              <p:cNvPr id="11323" name="Rectangle 29"/>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24" name="Rectangle 30"/>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25" name="Rectangle 31"/>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26" name="Rectangle 32"/>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6399" name="Group 33"/>
            <p:cNvGrpSpPr>
              <a:grpSpLocks/>
            </p:cNvGrpSpPr>
            <p:nvPr/>
          </p:nvGrpSpPr>
          <p:grpSpPr bwMode="auto">
            <a:xfrm>
              <a:off x="5893" y="2886"/>
              <a:ext cx="466" cy="115"/>
              <a:chOff x="5893" y="2886"/>
              <a:chExt cx="466" cy="115"/>
            </a:xfrm>
          </p:grpSpPr>
          <p:sp>
            <p:nvSpPr>
              <p:cNvPr id="11319" name="Rectangle 34"/>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20" name="Rectangle 35"/>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21" name="Rectangle 36"/>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22" name="Rectangle 37"/>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6400" name="Group 38"/>
            <p:cNvGrpSpPr>
              <a:grpSpLocks/>
            </p:cNvGrpSpPr>
            <p:nvPr/>
          </p:nvGrpSpPr>
          <p:grpSpPr bwMode="auto">
            <a:xfrm>
              <a:off x="5893" y="3022"/>
              <a:ext cx="466" cy="115"/>
              <a:chOff x="5893" y="3022"/>
              <a:chExt cx="466" cy="115"/>
            </a:xfrm>
          </p:grpSpPr>
          <p:sp>
            <p:nvSpPr>
              <p:cNvPr id="11315" name="Rectangle 39"/>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16" name="Rectangle 40"/>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17" name="Rectangle 41"/>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18" name="Rectangle 42"/>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6401" name="Group 43"/>
            <p:cNvGrpSpPr>
              <a:grpSpLocks/>
            </p:cNvGrpSpPr>
            <p:nvPr/>
          </p:nvGrpSpPr>
          <p:grpSpPr bwMode="auto">
            <a:xfrm>
              <a:off x="5893" y="3158"/>
              <a:ext cx="466" cy="115"/>
              <a:chOff x="5893" y="3158"/>
              <a:chExt cx="466" cy="115"/>
            </a:xfrm>
          </p:grpSpPr>
          <p:sp>
            <p:nvSpPr>
              <p:cNvPr id="11311" name="Rectangle 44"/>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12" name="Rectangle 45"/>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13" name="Rectangle 46"/>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14" name="Rectangle 47"/>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6402" name="Group 48"/>
            <p:cNvGrpSpPr>
              <a:grpSpLocks/>
            </p:cNvGrpSpPr>
            <p:nvPr/>
          </p:nvGrpSpPr>
          <p:grpSpPr bwMode="auto">
            <a:xfrm>
              <a:off x="5893" y="3385"/>
              <a:ext cx="466" cy="115"/>
              <a:chOff x="5893" y="3385"/>
              <a:chExt cx="466" cy="115"/>
            </a:xfrm>
          </p:grpSpPr>
          <p:sp>
            <p:nvSpPr>
              <p:cNvPr id="11307" name="Rectangle 49"/>
              <p:cNvSpPr>
                <a:spLocks noChangeArrowheads="1"/>
              </p:cNvSpPr>
              <p:nvPr/>
            </p:nvSpPr>
            <p:spPr bwMode="auto">
              <a:xfrm flipV="1">
                <a:off x="6010" y="3385"/>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08" name="Rectangle 50"/>
              <p:cNvSpPr>
                <a:spLocks noChangeArrowheads="1"/>
              </p:cNvSpPr>
              <p:nvPr/>
            </p:nvSpPr>
            <p:spPr bwMode="auto">
              <a:xfrm flipV="1">
                <a:off x="6126" y="3385"/>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09" name="Rectangle 51"/>
              <p:cNvSpPr>
                <a:spLocks noChangeArrowheads="1"/>
              </p:cNvSpPr>
              <p:nvPr/>
            </p:nvSpPr>
            <p:spPr bwMode="auto">
              <a:xfrm flipV="1">
                <a:off x="6242" y="3385"/>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10" name="Rectangle 52"/>
              <p:cNvSpPr>
                <a:spLocks noChangeArrowheads="1"/>
              </p:cNvSpPr>
              <p:nvPr/>
            </p:nvSpPr>
            <p:spPr bwMode="auto">
              <a:xfrm flipV="1">
                <a:off x="5893" y="3385"/>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6403" name="Group 53"/>
            <p:cNvGrpSpPr>
              <a:grpSpLocks/>
            </p:cNvGrpSpPr>
            <p:nvPr/>
          </p:nvGrpSpPr>
          <p:grpSpPr bwMode="auto">
            <a:xfrm>
              <a:off x="5893" y="3521"/>
              <a:ext cx="466" cy="115"/>
              <a:chOff x="5893" y="3521"/>
              <a:chExt cx="466" cy="115"/>
            </a:xfrm>
          </p:grpSpPr>
          <p:sp>
            <p:nvSpPr>
              <p:cNvPr id="11303" name="Rectangle 54"/>
              <p:cNvSpPr>
                <a:spLocks noChangeArrowheads="1"/>
              </p:cNvSpPr>
              <p:nvPr/>
            </p:nvSpPr>
            <p:spPr bwMode="auto">
              <a:xfrm flipV="1">
                <a:off x="6010" y="3521"/>
                <a:ext cx="116" cy="116"/>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04" name="Rectangle 55"/>
              <p:cNvSpPr>
                <a:spLocks noChangeArrowheads="1"/>
              </p:cNvSpPr>
              <p:nvPr/>
            </p:nvSpPr>
            <p:spPr bwMode="auto">
              <a:xfrm flipV="1">
                <a:off x="6126" y="3521"/>
                <a:ext cx="116" cy="116"/>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05" name="Rectangle 56"/>
              <p:cNvSpPr>
                <a:spLocks noChangeArrowheads="1"/>
              </p:cNvSpPr>
              <p:nvPr/>
            </p:nvSpPr>
            <p:spPr bwMode="auto">
              <a:xfrm flipV="1">
                <a:off x="6242" y="3521"/>
                <a:ext cx="117" cy="116"/>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06" name="Rectangle 57"/>
              <p:cNvSpPr>
                <a:spLocks noChangeArrowheads="1"/>
              </p:cNvSpPr>
              <p:nvPr/>
            </p:nvSpPr>
            <p:spPr bwMode="auto">
              <a:xfrm flipV="1">
                <a:off x="5893" y="3521"/>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6404" name="Group 58"/>
            <p:cNvGrpSpPr>
              <a:grpSpLocks/>
            </p:cNvGrpSpPr>
            <p:nvPr/>
          </p:nvGrpSpPr>
          <p:grpSpPr bwMode="auto">
            <a:xfrm>
              <a:off x="5893" y="3657"/>
              <a:ext cx="466" cy="115"/>
              <a:chOff x="5893" y="3657"/>
              <a:chExt cx="466" cy="115"/>
            </a:xfrm>
          </p:grpSpPr>
          <p:sp>
            <p:nvSpPr>
              <p:cNvPr id="11299" name="Rectangle 59"/>
              <p:cNvSpPr>
                <a:spLocks noChangeArrowheads="1"/>
              </p:cNvSpPr>
              <p:nvPr/>
            </p:nvSpPr>
            <p:spPr bwMode="auto">
              <a:xfrm flipV="1">
                <a:off x="6010" y="3657"/>
                <a:ext cx="116" cy="116"/>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00" name="Rectangle 60"/>
              <p:cNvSpPr>
                <a:spLocks noChangeArrowheads="1"/>
              </p:cNvSpPr>
              <p:nvPr/>
            </p:nvSpPr>
            <p:spPr bwMode="auto">
              <a:xfrm flipV="1">
                <a:off x="6126" y="3657"/>
                <a:ext cx="116" cy="116"/>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01" name="Rectangle 61"/>
              <p:cNvSpPr>
                <a:spLocks noChangeArrowheads="1"/>
              </p:cNvSpPr>
              <p:nvPr/>
            </p:nvSpPr>
            <p:spPr bwMode="auto">
              <a:xfrm flipV="1">
                <a:off x="6242" y="3657"/>
                <a:ext cx="117" cy="116"/>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302" name="Rectangle 62"/>
              <p:cNvSpPr>
                <a:spLocks noChangeArrowheads="1"/>
              </p:cNvSpPr>
              <p:nvPr/>
            </p:nvSpPr>
            <p:spPr bwMode="auto">
              <a:xfrm flipV="1">
                <a:off x="5893" y="3657"/>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6405" name="Group 63"/>
            <p:cNvGrpSpPr>
              <a:grpSpLocks/>
            </p:cNvGrpSpPr>
            <p:nvPr/>
          </p:nvGrpSpPr>
          <p:grpSpPr bwMode="auto">
            <a:xfrm>
              <a:off x="5893" y="3884"/>
              <a:ext cx="466" cy="115"/>
              <a:chOff x="5893" y="3884"/>
              <a:chExt cx="466" cy="115"/>
            </a:xfrm>
          </p:grpSpPr>
          <p:sp>
            <p:nvSpPr>
              <p:cNvPr id="11295" name="Rectangle 64"/>
              <p:cNvSpPr>
                <a:spLocks noChangeArrowheads="1"/>
              </p:cNvSpPr>
              <p:nvPr/>
            </p:nvSpPr>
            <p:spPr bwMode="auto">
              <a:xfrm flipV="1">
                <a:off x="6010" y="38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296" name="Rectangle 65"/>
              <p:cNvSpPr>
                <a:spLocks noChangeArrowheads="1"/>
              </p:cNvSpPr>
              <p:nvPr/>
            </p:nvSpPr>
            <p:spPr bwMode="auto">
              <a:xfrm flipV="1">
                <a:off x="6126" y="38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297" name="Rectangle 66"/>
              <p:cNvSpPr>
                <a:spLocks noChangeArrowheads="1"/>
              </p:cNvSpPr>
              <p:nvPr/>
            </p:nvSpPr>
            <p:spPr bwMode="auto">
              <a:xfrm flipV="1">
                <a:off x="6242" y="38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298" name="Rectangle 67"/>
              <p:cNvSpPr>
                <a:spLocks noChangeArrowheads="1"/>
              </p:cNvSpPr>
              <p:nvPr/>
            </p:nvSpPr>
            <p:spPr bwMode="auto">
              <a:xfrm flipV="1">
                <a:off x="5893" y="3885"/>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6406" name="Group 68"/>
            <p:cNvGrpSpPr>
              <a:grpSpLocks/>
            </p:cNvGrpSpPr>
            <p:nvPr/>
          </p:nvGrpSpPr>
          <p:grpSpPr bwMode="auto">
            <a:xfrm>
              <a:off x="5893" y="4026"/>
              <a:ext cx="466" cy="115"/>
              <a:chOff x="5893" y="4026"/>
              <a:chExt cx="466" cy="115"/>
            </a:xfrm>
          </p:grpSpPr>
          <p:sp>
            <p:nvSpPr>
              <p:cNvPr id="11291" name="Rectangle 69"/>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292" name="Rectangle 70"/>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293" name="Rectangle 71"/>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294" name="Rectangle 72"/>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16407" name="Group 73"/>
            <p:cNvGrpSpPr>
              <a:grpSpLocks/>
            </p:cNvGrpSpPr>
            <p:nvPr/>
          </p:nvGrpSpPr>
          <p:grpSpPr bwMode="auto">
            <a:xfrm>
              <a:off x="5893" y="4167"/>
              <a:ext cx="466" cy="115"/>
              <a:chOff x="5893" y="4167"/>
              <a:chExt cx="466" cy="115"/>
            </a:xfrm>
          </p:grpSpPr>
          <p:sp>
            <p:nvSpPr>
              <p:cNvPr id="11287" name="Rectangle 74"/>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288" name="Rectangle 75"/>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289" name="Rectangle 76"/>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1290" name="Rectangle 77"/>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sp>
        <p:nvSpPr>
          <p:cNvPr id="11271" name="Rectangle 78"/>
          <p:cNvSpPr>
            <a:spLocks noChangeArrowheads="1"/>
          </p:cNvSpPr>
          <p:nvPr/>
        </p:nvSpPr>
        <p:spPr bwMode="auto">
          <a:xfrm>
            <a:off x="9251983" y="1006489"/>
            <a:ext cx="1192213" cy="1395312"/>
          </a:xfrm>
          <a:prstGeom prst="rect">
            <a:avLst/>
          </a:prstGeom>
          <a:noFill/>
          <a:ln>
            <a:noFill/>
          </a:ln>
          <a:effectLst/>
          <a:extLst>
            <a:ext uri="{909E8E84-426E-40DD-AFC4-6F175D3DCCD1}"/>
            <a:ext uri="{91240B29-F687-4F45-9708-019B960494DF}"/>
            <a:ext uri="{AF507438-7753-43E0-B8FC-AC1667EBCBE1}"/>
          </a:extLst>
        </p:spPr>
        <p:txBody>
          <a:bodyPr lIns="71187" tIns="35589" rIns="71187" bIns="35589">
            <a:spAutoFit/>
          </a:bodyPr>
          <a:lstStyle/>
          <a:p>
            <a:pPr eaLnBrk="0" hangingPunct="0">
              <a:lnSpc>
                <a:spcPct val="120000"/>
              </a:lnSpc>
              <a:spcBef>
                <a:spcPct val="20000"/>
              </a:spcBef>
              <a:defRPr/>
            </a:pPr>
            <a:r>
              <a:rPr lang="zh-CN" altLang="en-US" sz="1000" dirty="0">
                <a:solidFill>
                  <a:srgbClr val="FFFFFF"/>
                </a:solidFill>
              </a:rPr>
              <a:t>配色参考方案：</a:t>
            </a:r>
          </a:p>
          <a:p>
            <a:pPr eaLnBrk="0" hangingPunct="0">
              <a:lnSpc>
                <a:spcPct val="120000"/>
              </a:lnSpc>
              <a:spcBef>
                <a:spcPct val="20000"/>
              </a:spcBef>
              <a:defRPr/>
            </a:pPr>
            <a:r>
              <a:rPr lang="zh-CN" altLang="en-US" sz="1000" dirty="0">
                <a:solidFill>
                  <a:srgbClr val="FFFFFF"/>
                </a:solidFill>
              </a:rPr>
              <a:t>建议同一页面内不超过四种颜色，以下是</a:t>
            </a:r>
            <a:r>
              <a:rPr lang="en-US" altLang="zh-CN" sz="1000" dirty="0">
                <a:solidFill>
                  <a:srgbClr val="FFFFFF"/>
                </a:solidFill>
              </a:rPr>
              <a:t>13</a:t>
            </a:r>
            <a:r>
              <a:rPr lang="zh-CN" altLang="en-US" sz="1000" dirty="0">
                <a:solidFill>
                  <a:srgbClr val="FFFFFF"/>
                </a:solidFill>
              </a:rPr>
              <a:t>组配色方案，同一页面内只选择一组使用。（仅供参考）</a:t>
            </a:r>
          </a:p>
        </p:txBody>
      </p:sp>
      <p:sp>
        <p:nvSpPr>
          <p:cNvPr id="11272" name="Rectangle 79"/>
          <p:cNvSpPr>
            <a:spLocks noChangeArrowheads="1"/>
          </p:cNvSpPr>
          <p:nvPr/>
        </p:nvSpPr>
        <p:spPr bwMode="auto">
          <a:xfrm>
            <a:off x="9251958" y="6361"/>
            <a:ext cx="1120775" cy="625871"/>
          </a:xfrm>
          <a:prstGeom prst="rect">
            <a:avLst/>
          </a:prstGeom>
          <a:noFill/>
          <a:ln>
            <a:noFill/>
          </a:ln>
          <a:effectLst/>
          <a:extLst>
            <a:ext uri="{909E8E84-426E-40DD-AFC4-6F175D3DCCD1}"/>
            <a:ext uri="{91240B29-F687-4F45-9708-019B960494DF}"/>
            <a:ext uri="{AF507438-7753-43E0-B8FC-AC1667EBCBE1}"/>
          </a:extLst>
        </p:spPr>
        <p:txBody>
          <a:bodyPr lIns="71187" tIns="35589" rIns="71187" bIns="35589">
            <a:spAutoFit/>
          </a:bodyPr>
          <a:lstStyle/>
          <a:p>
            <a:pPr>
              <a:lnSpc>
                <a:spcPct val="120000"/>
              </a:lnSpc>
              <a:spcBef>
                <a:spcPct val="20000"/>
              </a:spcBef>
              <a:defRPr/>
            </a:pPr>
            <a:r>
              <a:rPr lang="zh-CN" altLang="en-US" sz="1000" dirty="0">
                <a:solidFill>
                  <a:srgbClr val="FFFFFF"/>
                </a:solidFill>
              </a:rPr>
              <a:t>客户或者合作伙伴的标志放在右上角</a:t>
            </a:r>
            <a:r>
              <a:rPr lang="en-US" altLang="zh-CN" sz="1000" dirty="0">
                <a:solidFill>
                  <a:srgbClr val="FFFFFF"/>
                </a:solidFill>
              </a:rPr>
              <a:t>.</a:t>
            </a:r>
            <a:endParaRPr lang="zh-CN" altLang="en-US" sz="1000" dirty="0">
              <a:solidFill>
                <a:srgbClr val="FFFFFF"/>
              </a:solidFill>
            </a:endParaRPr>
          </a:p>
        </p:txBody>
      </p:sp>
      <p:sp>
        <p:nvSpPr>
          <p:cNvPr id="75" name="TextBox 74"/>
          <p:cNvSpPr txBox="1"/>
          <p:nvPr/>
        </p:nvSpPr>
        <p:spPr>
          <a:xfrm>
            <a:off x="755650" y="3381394"/>
            <a:ext cx="7632700" cy="1097676"/>
          </a:xfrm>
          <a:prstGeom prst="rect">
            <a:avLst/>
          </a:prstGeom>
          <a:noFill/>
        </p:spPr>
        <p:txBody>
          <a:bodyPr lIns="81227" tIns="40610" rIns="81227" bIns="40610">
            <a:spAutoFit/>
          </a:bodyPr>
          <a:lstStyle/>
          <a:p>
            <a:pPr algn="just">
              <a:defRPr/>
            </a:pPr>
            <a:r>
              <a:rPr lang="en-US" altLang="zh-CN" sz="1100" b="1" dirty="0">
                <a:solidFill>
                  <a:srgbClr val="000000"/>
                </a:solidFill>
                <a:latin typeface="FrutigerNext LT Regular" pitchFamily="34" charset="0"/>
                <a:ea typeface="宋体" charset="-122"/>
              </a:rPr>
              <a:t>Copyright©2011 Huawei Technologies Co., Ltd. All Rights Reserved.</a:t>
            </a:r>
            <a:endParaRPr lang="zh-CN" altLang="zh-CN" sz="1100" dirty="0">
              <a:solidFill>
                <a:srgbClr val="000000"/>
              </a:solidFill>
              <a:latin typeface="FrutigerNext LT Regular" pitchFamily="34" charset="0"/>
              <a:ea typeface="宋体" charset="-122"/>
            </a:endParaRPr>
          </a:p>
          <a:p>
            <a:pPr algn="just">
              <a:defRPr/>
            </a:pPr>
            <a:r>
              <a:rPr lang="en-US" altLang="zh-CN" sz="1100" dirty="0">
                <a:solidFill>
                  <a:srgbClr val="000000"/>
                </a:solidFill>
                <a:latin typeface="FrutigerNext LT Regular" pitchFamily="34" charset="0"/>
                <a:ea typeface="宋体" charset="-122"/>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100" dirty="0">
              <a:solidFill>
                <a:srgbClr val="000000"/>
              </a:solidFill>
              <a:latin typeface="FrutigerNext LT Regular" pitchFamily="34" charset="0"/>
              <a:ea typeface="宋体" charset="-122"/>
            </a:endParaRPr>
          </a:p>
        </p:txBody>
      </p:sp>
      <p:sp>
        <p:nvSpPr>
          <p:cNvPr id="78" name="Text Box 7"/>
          <p:cNvSpPr txBox="1">
            <a:spLocks noChangeArrowheads="1"/>
          </p:cNvSpPr>
          <p:nvPr/>
        </p:nvSpPr>
        <p:spPr bwMode="auto">
          <a:xfrm>
            <a:off x="3330554" y="2001850"/>
            <a:ext cx="2482939" cy="675170"/>
          </a:xfrm>
          <a:prstGeom prst="rect">
            <a:avLst/>
          </a:prstGeom>
          <a:noFill/>
          <a:ln>
            <a:noFill/>
          </a:ln>
          <a:extLst>
            <a:ext uri="{909E8E84-426E-40DD-AFC4-6F175D3DCCD1}"/>
            <a:ext uri="{91240B29-F687-4F45-9708-019B960494DF}"/>
          </a:extLst>
        </p:spPr>
        <p:txBody>
          <a:bodyPr wrap="none" lIns="74140" tIns="37073" rIns="74140" bIns="37073">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3900" dirty="0" smtClean="0">
                <a:solidFill>
                  <a:srgbClr val="990000"/>
                </a:solidFill>
                <a:latin typeface="FrutigerNext LT Medium"/>
                <a:ea typeface="MS PGothic" pitchFamily="34" charset="-128"/>
              </a:rPr>
              <a:t>Thank you</a:t>
            </a:r>
          </a:p>
        </p:txBody>
      </p:sp>
      <p:sp>
        <p:nvSpPr>
          <p:cNvPr id="79" name="Text Box 8"/>
          <p:cNvSpPr txBox="1">
            <a:spLocks noChangeArrowheads="1"/>
          </p:cNvSpPr>
          <p:nvPr/>
        </p:nvSpPr>
        <p:spPr bwMode="auto">
          <a:xfrm>
            <a:off x="3345428" y="2571758"/>
            <a:ext cx="2453179" cy="432750"/>
          </a:xfrm>
          <a:prstGeom prst="rect">
            <a:avLst/>
          </a:prstGeom>
          <a:noFill/>
          <a:ln>
            <a:noFill/>
          </a:ln>
          <a:extLst>
            <a:ext uri="{909E8E84-426E-40DD-AFC4-6F175D3DCCD1}"/>
            <a:ext uri="{91240B29-F687-4F45-9708-019B960494DF}"/>
          </a:extLst>
        </p:spPr>
        <p:txBody>
          <a:bodyPr wrap="none" lIns="74140" tIns="37073" rIns="74140" bIns="37073">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defRPr/>
            </a:pPr>
            <a:r>
              <a:rPr lang="en-US" altLang="zh-CN" sz="2300" dirty="0">
                <a:solidFill>
                  <a:srgbClr val="666666"/>
                </a:solidFill>
                <a:latin typeface="FrutigerNext LT Medium"/>
                <a:ea typeface="ＭＳ Ｐゴシック" pitchFamily="34" charset="-128"/>
              </a:rPr>
              <a:t>www.huawei.com</a:t>
            </a:r>
            <a:endParaRPr lang="en-US" altLang="zh-CN" sz="2300" dirty="0">
              <a:solidFill>
                <a:srgbClr val="990000"/>
              </a:solidFill>
              <a:latin typeface="FrutigerNext LT Medium"/>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800" b="1">
          <a:solidFill>
            <a:srgbClr val="990000"/>
          </a:solidFill>
          <a:latin typeface="+mj-lt"/>
          <a:ea typeface="+mj-ea"/>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28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28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2800" b="1">
          <a:solidFill>
            <a:srgbClr val="990000"/>
          </a:solidFill>
          <a:latin typeface="FrutigerNext LT Medium" pitchFamily="34" charset="0"/>
          <a:ea typeface="华文细黑" pitchFamily="2" charset="-122"/>
          <a:cs typeface="宋体" charset="-122"/>
        </a:defRPr>
      </a:lvl5pPr>
      <a:lvl6pPr marL="406215" algn="l" rtl="0" eaLnBrk="1" fontAlgn="base" hangingPunct="1">
        <a:spcBef>
          <a:spcPct val="0"/>
        </a:spcBef>
        <a:spcAft>
          <a:spcPct val="0"/>
        </a:spcAft>
        <a:defRPr sz="2800" b="1">
          <a:solidFill>
            <a:srgbClr val="990000"/>
          </a:solidFill>
          <a:latin typeface="FrutigerNext LT Medium" pitchFamily="34" charset="0"/>
          <a:ea typeface="华文细黑" pitchFamily="2" charset="-122"/>
          <a:cs typeface="宋体" charset="-122"/>
        </a:defRPr>
      </a:lvl6pPr>
      <a:lvl7pPr marL="812408" algn="l" rtl="0" eaLnBrk="1" fontAlgn="base" hangingPunct="1">
        <a:spcBef>
          <a:spcPct val="0"/>
        </a:spcBef>
        <a:spcAft>
          <a:spcPct val="0"/>
        </a:spcAft>
        <a:defRPr sz="2800" b="1">
          <a:solidFill>
            <a:srgbClr val="990000"/>
          </a:solidFill>
          <a:latin typeface="FrutigerNext LT Medium" pitchFamily="34" charset="0"/>
          <a:ea typeface="华文细黑" pitchFamily="2" charset="-122"/>
          <a:cs typeface="宋体" charset="-122"/>
        </a:defRPr>
      </a:lvl7pPr>
      <a:lvl8pPr marL="1218614" algn="l" rtl="0" eaLnBrk="1" fontAlgn="base" hangingPunct="1">
        <a:spcBef>
          <a:spcPct val="0"/>
        </a:spcBef>
        <a:spcAft>
          <a:spcPct val="0"/>
        </a:spcAft>
        <a:defRPr sz="2800" b="1">
          <a:solidFill>
            <a:srgbClr val="990000"/>
          </a:solidFill>
          <a:latin typeface="FrutigerNext LT Medium" pitchFamily="34" charset="0"/>
          <a:ea typeface="华文细黑" pitchFamily="2" charset="-122"/>
          <a:cs typeface="宋体" charset="-122"/>
        </a:defRPr>
      </a:lvl8pPr>
      <a:lvl9pPr marL="1624809" algn="l" rtl="0" eaLnBrk="1" fontAlgn="base" hangingPunct="1">
        <a:spcBef>
          <a:spcPct val="0"/>
        </a:spcBef>
        <a:spcAft>
          <a:spcPct val="0"/>
        </a:spcAft>
        <a:defRPr sz="2800" b="1">
          <a:solidFill>
            <a:srgbClr val="990000"/>
          </a:solidFill>
          <a:latin typeface="FrutigerNext LT Medium" pitchFamily="34" charset="0"/>
          <a:ea typeface="华文细黑" pitchFamily="2" charset="-122"/>
          <a:cs typeface="宋体" charset="-122"/>
        </a:defRPr>
      </a:lvl9pPr>
    </p:titleStyle>
    <p:bodyStyle>
      <a:lvl1pPr marL="303765" indent="-303765" algn="l" rtl="0" eaLnBrk="0" fontAlgn="base" hangingPunct="0">
        <a:spcBef>
          <a:spcPct val="20000"/>
        </a:spcBef>
        <a:spcAft>
          <a:spcPct val="0"/>
        </a:spcAft>
        <a:buClr>
          <a:srgbClr val="990000"/>
        </a:buClr>
        <a:buChar char="•"/>
        <a:defRPr sz="2200" b="1">
          <a:solidFill>
            <a:schemeClr val="tx1"/>
          </a:solidFill>
          <a:latin typeface="+mn-lt"/>
          <a:ea typeface="+mn-ea"/>
          <a:cs typeface="+mn-cs"/>
        </a:defRPr>
      </a:lvl1pPr>
      <a:lvl2pPr marL="659747" indent="-253134" algn="l" rtl="0" eaLnBrk="0" fontAlgn="base" hangingPunct="0">
        <a:spcBef>
          <a:spcPct val="20000"/>
        </a:spcBef>
        <a:spcAft>
          <a:spcPct val="0"/>
        </a:spcAft>
        <a:buFont typeface="Arial" pitchFamily="34" charset="0"/>
        <a:buChar char="›"/>
        <a:defRPr>
          <a:solidFill>
            <a:schemeClr val="tx1"/>
          </a:solidFill>
          <a:latin typeface="+mn-lt"/>
          <a:ea typeface="+mn-ea"/>
          <a:cs typeface="+mn-cs"/>
        </a:defRPr>
      </a:lvl2pPr>
      <a:lvl3pPr marL="1014123" indent="-202505"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420729" indent="-202505" algn="l" rtl="0" eaLnBrk="0" fontAlgn="base" hangingPunct="0">
        <a:spcBef>
          <a:spcPct val="20000"/>
        </a:spcBef>
        <a:spcAft>
          <a:spcPct val="0"/>
        </a:spcAft>
        <a:buChar char="–"/>
        <a:defRPr sz="1400">
          <a:solidFill>
            <a:schemeClr val="tx1"/>
          </a:solidFill>
          <a:latin typeface="+mn-lt"/>
          <a:ea typeface="+mn-ea"/>
          <a:cs typeface="+mn-cs"/>
        </a:defRPr>
      </a:lvl4pPr>
      <a:lvl5pPr marL="1827322" indent="-202505" algn="l" rtl="0" eaLnBrk="0" fontAlgn="base" hangingPunct="0">
        <a:spcBef>
          <a:spcPct val="20000"/>
        </a:spcBef>
        <a:spcAft>
          <a:spcPct val="0"/>
        </a:spcAft>
        <a:buFont typeface="Arial" pitchFamily="34" charset="0"/>
        <a:buChar char="~"/>
        <a:defRPr sz="1400">
          <a:solidFill>
            <a:schemeClr val="tx1"/>
          </a:solidFill>
          <a:latin typeface="+mn-lt"/>
          <a:ea typeface="+mn-ea"/>
          <a:cs typeface="+mn-cs"/>
        </a:defRPr>
      </a:lvl5pPr>
      <a:lvl6pPr marL="2234118" indent="-203105" algn="l" rtl="0" eaLnBrk="1" fontAlgn="base" hangingPunct="1">
        <a:spcBef>
          <a:spcPct val="20000"/>
        </a:spcBef>
        <a:spcAft>
          <a:spcPct val="0"/>
        </a:spcAft>
        <a:buFont typeface="Arial" charset="0"/>
        <a:buChar char="~"/>
        <a:defRPr sz="1400">
          <a:solidFill>
            <a:schemeClr val="tx1"/>
          </a:solidFill>
          <a:latin typeface="+mn-lt"/>
          <a:ea typeface="+mn-ea"/>
          <a:cs typeface="+mn-cs"/>
        </a:defRPr>
      </a:lvl6pPr>
      <a:lvl7pPr marL="2640321" indent="-203105" algn="l" rtl="0" eaLnBrk="1" fontAlgn="base" hangingPunct="1">
        <a:spcBef>
          <a:spcPct val="20000"/>
        </a:spcBef>
        <a:spcAft>
          <a:spcPct val="0"/>
        </a:spcAft>
        <a:buFont typeface="Arial" charset="0"/>
        <a:buChar char="~"/>
        <a:defRPr sz="1400">
          <a:solidFill>
            <a:schemeClr val="tx1"/>
          </a:solidFill>
          <a:latin typeface="+mn-lt"/>
          <a:ea typeface="+mn-ea"/>
          <a:cs typeface="+mn-cs"/>
        </a:defRPr>
      </a:lvl7pPr>
      <a:lvl8pPr marL="3046527" indent="-203105" algn="l" rtl="0" eaLnBrk="1" fontAlgn="base" hangingPunct="1">
        <a:spcBef>
          <a:spcPct val="20000"/>
        </a:spcBef>
        <a:spcAft>
          <a:spcPct val="0"/>
        </a:spcAft>
        <a:buFont typeface="Arial" charset="0"/>
        <a:buChar char="~"/>
        <a:defRPr sz="1400">
          <a:solidFill>
            <a:schemeClr val="tx1"/>
          </a:solidFill>
          <a:latin typeface="+mn-lt"/>
          <a:ea typeface="+mn-ea"/>
          <a:cs typeface="+mn-cs"/>
        </a:defRPr>
      </a:lvl8pPr>
      <a:lvl9pPr marL="3452733" indent="-203105" algn="l" rtl="0" eaLnBrk="1" fontAlgn="base" hangingPunct="1">
        <a:spcBef>
          <a:spcPct val="20000"/>
        </a:spcBef>
        <a:spcAft>
          <a:spcPct val="0"/>
        </a:spcAft>
        <a:buFont typeface="Arial" charset="0"/>
        <a:buChar char="~"/>
        <a:defRPr sz="1400">
          <a:solidFill>
            <a:schemeClr val="tx1"/>
          </a:solidFill>
          <a:latin typeface="+mn-lt"/>
          <a:ea typeface="+mn-ea"/>
          <a:cs typeface="+mn-cs"/>
        </a:defRPr>
      </a:lvl9pPr>
    </p:bodyStyle>
    <p:otherStyle>
      <a:defPPr>
        <a:defRPr lang="zh-CN"/>
      </a:defPPr>
      <a:lvl1pPr marL="0" algn="l" defTabSz="812408" rtl="0" eaLnBrk="1" latinLnBrk="0" hangingPunct="1">
        <a:defRPr sz="1600" kern="1200">
          <a:solidFill>
            <a:schemeClr val="tx1"/>
          </a:solidFill>
          <a:latin typeface="+mn-lt"/>
          <a:ea typeface="+mn-ea"/>
          <a:cs typeface="+mn-cs"/>
        </a:defRPr>
      </a:lvl1pPr>
      <a:lvl2pPr marL="406215" algn="l" defTabSz="812408" rtl="0" eaLnBrk="1" latinLnBrk="0" hangingPunct="1">
        <a:defRPr sz="1600" kern="1200">
          <a:solidFill>
            <a:schemeClr val="tx1"/>
          </a:solidFill>
          <a:latin typeface="+mn-lt"/>
          <a:ea typeface="+mn-ea"/>
          <a:cs typeface="+mn-cs"/>
        </a:defRPr>
      </a:lvl2pPr>
      <a:lvl3pPr marL="812408" algn="l" defTabSz="812408" rtl="0" eaLnBrk="1" latinLnBrk="0" hangingPunct="1">
        <a:defRPr sz="1600" kern="1200">
          <a:solidFill>
            <a:schemeClr val="tx1"/>
          </a:solidFill>
          <a:latin typeface="+mn-lt"/>
          <a:ea typeface="+mn-ea"/>
          <a:cs typeface="+mn-cs"/>
        </a:defRPr>
      </a:lvl3pPr>
      <a:lvl4pPr marL="1218614" algn="l" defTabSz="812408" rtl="0" eaLnBrk="1" latinLnBrk="0" hangingPunct="1">
        <a:defRPr sz="1600" kern="1200">
          <a:solidFill>
            <a:schemeClr val="tx1"/>
          </a:solidFill>
          <a:latin typeface="+mn-lt"/>
          <a:ea typeface="+mn-ea"/>
          <a:cs typeface="+mn-cs"/>
        </a:defRPr>
      </a:lvl4pPr>
      <a:lvl5pPr marL="1624809" algn="l" defTabSz="812408" rtl="0" eaLnBrk="1" latinLnBrk="0" hangingPunct="1">
        <a:defRPr sz="1600" kern="1200">
          <a:solidFill>
            <a:schemeClr val="tx1"/>
          </a:solidFill>
          <a:latin typeface="+mn-lt"/>
          <a:ea typeface="+mn-ea"/>
          <a:cs typeface="+mn-cs"/>
        </a:defRPr>
      </a:lvl5pPr>
      <a:lvl6pPr marL="2031020" algn="l" defTabSz="812408" rtl="0" eaLnBrk="1" latinLnBrk="0" hangingPunct="1">
        <a:defRPr sz="1600" kern="1200">
          <a:solidFill>
            <a:schemeClr val="tx1"/>
          </a:solidFill>
          <a:latin typeface="+mn-lt"/>
          <a:ea typeface="+mn-ea"/>
          <a:cs typeface="+mn-cs"/>
        </a:defRPr>
      </a:lvl6pPr>
      <a:lvl7pPr marL="2437225" algn="l" defTabSz="812408" rtl="0" eaLnBrk="1" latinLnBrk="0" hangingPunct="1">
        <a:defRPr sz="1600" kern="1200">
          <a:solidFill>
            <a:schemeClr val="tx1"/>
          </a:solidFill>
          <a:latin typeface="+mn-lt"/>
          <a:ea typeface="+mn-ea"/>
          <a:cs typeface="+mn-cs"/>
        </a:defRPr>
      </a:lvl7pPr>
      <a:lvl8pPr marL="2843424" algn="l" defTabSz="812408" rtl="0" eaLnBrk="1" latinLnBrk="0" hangingPunct="1">
        <a:defRPr sz="1600" kern="1200">
          <a:solidFill>
            <a:schemeClr val="tx1"/>
          </a:solidFill>
          <a:latin typeface="+mn-lt"/>
          <a:ea typeface="+mn-ea"/>
          <a:cs typeface="+mn-cs"/>
        </a:defRPr>
      </a:lvl8pPr>
      <a:lvl9pPr marL="3249629" algn="l" defTabSz="812408" rtl="0" eaLnBrk="1" latinLnBrk="0" hangingPunct="1">
        <a:defRPr sz="16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410" name="Picture 192" descr="内页元素3-1"/>
          <p:cNvPicPr>
            <a:picLocks noChangeAspect="1" noChangeArrowheads="1"/>
          </p:cNvPicPr>
          <p:nvPr/>
        </p:nvPicPr>
        <p:blipFill>
          <a:blip r:embed="rId9" cstate="print"/>
          <a:srcRect/>
          <a:stretch>
            <a:fillRect/>
          </a:stretch>
        </p:blipFill>
        <p:spPr bwMode="auto">
          <a:xfrm>
            <a:off x="10" y="22"/>
            <a:ext cx="9142413" cy="4868863"/>
          </a:xfrm>
          <a:prstGeom prst="rect">
            <a:avLst/>
          </a:prstGeom>
          <a:noFill/>
          <a:ln w="9525">
            <a:noFill/>
            <a:miter lim="800000"/>
            <a:headEnd/>
            <a:tailEnd/>
          </a:ln>
        </p:spPr>
      </p:pic>
      <p:sp>
        <p:nvSpPr>
          <p:cNvPr id="28865" name="Text Box 193"/>
          <p:cNvSpPr txBox="1">
            <a:spLocks noChangeArrowheads="1"/>
          </p:cNvSpPr>
          <p:nvPr/>
        </p:nvSpPr>
        <p:spPr bwMode="auto">
          <a:xfrm>
            <a:off x="652464" y="4849827"/>
            <a:ext cx="1660138" cy="197536"/>
          </a:xfrm>
          <a:prstGeom prst="rect">
            <a:avLst/>
          </a:prstGeom>
          <a:noFill/>
          <a:ln w="9525">
            <a:noFill/>
            <a:miter lim="800000"/>
            <a:headEnd/>
            <a:tailEnd/>
          </a:ln>
        </p:spPr>
        <p:txBody>
          <a:bodyPr wrap="none" lIns="58343" tIns="29184" rIns="58343" bIns="29184">
            <a:spAutoFit/>
          </a:bodyPr>
          <a:lstStyle/>
          <a:p>
            <a:pPr defTabSz="585125" eaLnBrk="0" hangingPunct="0">
              <a:defRPr/>
            </a:pPr>
            <a:r>
              <a:rPr lang="en-US" altLang="zh-CN" sz="900" dirty="0">
                <a:solidFill>
                  <a:srgbClr val="000000"/>
                </a:solidFill>
                <a:latin typeface="FrutigerNext LT Bold" pitchFamily="20" charset="0"/>
                <a:ea typeface="MS PGothic" pitchFamily="34" charset="-128"/>
              </a:rPr>
              <a:t>HISILICON SEMICONDUCTOR</a:t>
            </a:r>
          </a:p>
        </p:txBody>
      </p:sp>
      <p:sp>
        <p:nvSpPr>
          <p:cNvPr id="28866" name="Rectangle 194"/>
          <p:cNvSpPr>
            <a:spLocks noGrp="1" noChangeArrowheads="1"/>
          </p:cNvSpPr>
          <p:nvPr>
            <p:ph type="dt" sz="half" idx="2"/>
          </p:nvPr>
        </p:nvSpPr>
        <p:spPr bwMode="auto">
          <a:xfrm>
            <a:off x="5930932" y="4800601"/>
            <a:ext cx="1057275" cy="825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700" b="0">
                <a:solidFill>
                  <a:srgbClr val="000000"/>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B8C4D97C-8BE2-4A74-9225-BF63292D3BF6}" type="slidenum">
              <a:rPr lang="de-DE" altLang="zh-CN"/>
              <a:pPr>
                <a:defRPr/>
              </a:pPr>
              <a:t>‹#›</a:t>
            </a:fld>
            <a:endParaRPr lang="en-GB" altLang="zh-CN"/>
          </a:p>
        </p:txBody>
      </p:sp>
      <p:grpSp>
        <p:nvGrpSpPr>
          <p:cNvPr id="17413" name="Group 195"/>
          <p:cNvGrpSpPr>
            <a:grpSpLocks/>
          </p:cNvGrpSpPr>
          <p:nvPr/>
        </p:nvGrpSpPr>
        <p:grpSpPr bwMode="auto">
          <a:xfrm>
            <a:off x="0" y="4660900"/>
            <a:ext cx="9144000" cy="476250"/>
            <a:chOff x="0" y="3920"/>
            <a:chExt cx="7682" cy="400"/>
          </a:xfrm>
        </p:grpSpPr>
        <p:pic>
          <p:nvPicPr>
            <p:cNvPr id="17468" name="Picture 196" descr="图片1"/>
            <p:cNvPicPr>
              <a:picLocks noChangeAspect="1" noChangeArrowheads="1"/>
            </p:cNvPicPr>
            <p:nvPr/>
          </p:nvPicPr>
          <p:blipFill>
            <a:blip r:embed="rId10" cstate="print"/>
            <a:srcRect/>
            <a:stretch>
              <a:fillRect/>
            </a:stretch>
          </p:blipFill>
          <p:spPr bwMode="auto">
            <a:xfrm>
              <a:off x="0" y="3920"/>
              <a:ext cx="5760" cy="400"/>
            </a:xfrm>
            <a:prstGeom prst="rect">
              <a:avLst/>
            </a:prstGeom>
            <a:noFill/>
            <a:ln w="9525">
              <a:noFill/>
              <a:miter lim="800000"/>
              <a:headEnd/>
              <a:tailEnd/>
            </a:ln>
          </p:spPr>
        </p:pic>
        <p:pic>
          <p:nvPicPr>
            <p:cNvPr id="17469" name="Picture 197" descr="图片1"/>
            <p:cNvPicPr>
              <a:picLocks noChangeAspect="1" noChangeArrowheads="1"/>
            </p:cNvPicPr>
            <p:nvPr/>
          </p:nvPicPr>
          <p:blipFill>
            <a:blip r:embed="rId10" cstate="print"/>
            <a:srcRect/>
            <a:stretch>
              <a:fillRect/>
            </a:stretch>
          </p:blipFill>
          <p:spPr bwMode="auto">
            <a:xfrm>
              <a:off x="1539" y="3920"/>
              <a:ext cx="5760" cy="400"/>
            </a:xfrm>
            <a:prstGeom prst="rect">
              <a:avLst/>
            </a:prstGeom>
            <a:noFill/>
            <a:ln w="9525">
              <a:noFill/>
              <a:miter lim="800000"/>
              <a:headEnd/>
              <a:tailEnd/>
            </a:ln>
          </p:spPr>
        </p:pic>
        <p:pic>
          <p:nvPicPr>
            <p:cNvPr id="17470" name="Picture 198" descr="图片1"/>
            <p:cNvPicPr>
              <a:picLocks noChangeAspect="1" noChangeArrowheads="1"/>
            </p:cNvPicPr>
            <p:nvPr/>
          </p:nvPicPr>
          <p:blipFill>
            <a:blip r:embed="rId11" cstate="print"/>
            <a:srcRect/>
            <a:stretch>
              <a:fillRect/>
            </a:stretch>
          </p:blipFill>
          <p:spPr bwMode="auto">
            <a:xfrm rot="10800000">
              <a:off x="6619" y="3920"/>
              <a:ext cx="1063" cy="400"/>
            </a:xfrm>
            <a:prstGeom prst="rect">
              <a:avLst/>
            </a:prstGeom>
            <a:noFill/>
            <a:ln w="9525">
              <a:noFill/>
              <a:miter lim="800000"/>
              <a:headEnd/>
              <a:tailEnd/>
            </a:ln>
          </p:spPr>
        </p:pic>
      </p:grpSp>
      <p:sp>
        <p:nvSpPr>
          <p:cNvPr id="28871" name="Text Box 199"/>
          <p:cNvSpPr txBox="1">
            <a:spLocks noChangeArrowheads="1"/>
          </p:cNvSpPr>
          <p:nvPr/>
        </p:nvSpPr>
        <p:spPr bwMode="auto">
          <a:xfrm>
            <a:off x="652485" y="4841889"/>
            <a:ext cx="2099361" cy="197536"/>
          </a:xfrm>
          <a:prstGeom prst="rect">
            <a:avLst/>
          </a:prstGeom>
          <a:noFill/>
          <a:ln w="9525">
            <a:noFill/>
            <a:miter lim="800000"/>
            <a:headEnd/>
            <a:tailEnd/>
          </a:ln>
        </p:spPr>
        <p:txBody>
          <a:bodyPr wrap="none" lIns="58343" tIns="29184" rIns="58343" bIns="29184">
            <a:spAutoFit/>
          </a:bodyPr>
          <a:lstStyle/>
          <a:p>
            <a:pPr defTabSz="585125" eaLnBrk="0" hangingPunct="0">
              <a:defRPr/>
            </a:pPr>
            <a:r>
              <a:rPr lang="en-US" altLang="zh-CN" sz="900" b="1" dirty="0">
                <a:solidFill>
                  <a:srgbClr val="000000"/>
                </a:solidFill>
                <a:latin typeface="Arial" charset="0"/>
                <a:ea typeface="MS PGothic" pitchFamily="34" charset="-128"/>
              </a:rPr>
              <a:t>HUAWEI TECHNOLOGIES CO., LTD.</a:t>
            </a:r>
          </a:p>
        </p:txBody>
      </p:sp>
      <p:sp>
        <p:nvSpPr>
          <p:cNvPr id="28872" name="Rectangle 200"/>
          <p:cNvSpPr>
            <a:spLocks noChangeArrowheads="1"/>
          </p:cNvSpPr>
          <p:nvPr/>
        </p:nvSpPr>
        <p:spPr bwMode="auto">
          <a:xfrm>
            <a:off x="5930932" y="4795840"/>
            <a:ext cx="1057275" cy="825500"/>
          </a:xfrm>
          <a:prstGeom prst="rect">
            <a:avLst/>
          </a:prstGeom>
          <a:noFill/>
          <a:ln w="9525">
            <a:noFill/>
            <a:miter lim="800000"/>
            <a:headEnd/>
            <a:tailEnd/>
          </a:ln>
          <a:effectLst/>
        </p:spPr>
        <p:txBody>
          <a:bodyPr lIns="0" tIns="0" rIns="0" bIns="0"/>
          <a:lstStyle/>
          <a:p>
            <a:pPr defTabSz="585125" eaLnBrk="0" hangingPunct="0">
              <a:lnSpc>
                <a:spcPct val="85000"/>
              </a:lnSpc>
              <a:defRPr/>
            </a:pPr>
            <a:endParaRPr lang="de-DE" altLang="zh-CN" sz="700" dirty="0">
              <a:solidFill>
                <a:srgbClr val="000000"/>
              </a:solidFill>
              <a:latin typeface="Arial" charset="0"/>
              <a:ea typeface="ＭＳ Ｐゴシック" pitchFamily="34" charset="-128"/>
            </a:endParaRPr>
          </a:p>
          <a:p>
            <a:pPr defTabSz="585125" eaLnBrk="0" hangingPunct="0">
              <a:lnSpc>
                <a:spcPct val="85000"/>
              </a:lnSpc>
              <a:defRPr/>
            </a:pPr>
            <a:r>
              <a:rPr lang="de-DE" altLang="zh-CN" sz="700" dirty="0">
                <a:solidFill>
                  <a:srgbClr val="000000"/>
                </a:solidFill>
                <a:latin typeface="Arial" charset="0"/>
                <a:ea typeface="ＭＳ Ｐゴシック" pitchFamily="34" charset="-128"/>
              </a:rPr>
              <a:t>Page </a:t>
            </a:r>
            <a:fld id="{62A29AF8-2043-4F9C-B1E3-F7F60873C3D2}" type="slidenum">
              <a:rPr lang="de-DE" altLang="zh-CN" sz="700">
                <a:solidFill>
                  <a:srgbClr val="000000"/>
                </a:solidFill>
                <a:latin typeface="Arial" charset="0"/>
                <a:ea typeface="ＭＳ Ｐゴシック" pitchFamily="34" charset="-128"/>
              </a:rPr>
              <a:pPr defTabSz="585125" eaLnBrk="0" hangingPunct="0">
                <a:lnSpc>
                  <a:spcPct val="85000"/>
                </a:lnSpc>
                <a:defRPr/>
              </a:pPr>
              <a:t>‹#›</a:t>
            </a:fld>
            <a:endParaRPr lang="en-GB" altLang="zh-CN" sz="700" dirty="0">
              <a:solidFill>
                <a:srgbClr val="000000"/>
              </a:solidFill>
              <a:latin typeface="Arial" charset="0"/>
              <a:ea typeface="ＭＳ Ｐゴシック" pitchFamily="34" charset="-128"/>
            </a:endParaRPr>
          </a:p>
        </p:txBody>
      </p:sp>
      <p:pic>
        <p:nvPicPr>
          <p:cNvPr id="17416" name="Picture 201" descr="图片3副本"/>
          <p:cNvPicPr>
            <a:picLocks noChangeAspect="1" noChangeArrowheads="1"/>
          </p:cNvPicPr>
          <p:nvPr/>
        </p:nvPicPr>
        <p:blipFill>
          <a:blip r:embed="rId12" cstate="print"/>
          <a:srcRect/>
          <a:stretch>
            <a:fillRect/>
          </a:stretch>
        </p:blipFill>
        <p:spPr bwMode="auto">
          <a:xfrm>
            <a:off x="7634289" y="4789493"/>
            <a:ext cx="971550" cy="230187"/>
          </a:xfrm>
          <a:prstGeom prst="rect">
            <a:avLst/>
          </a:prstGeom>
          <a:noFill/>
          <a:ln w="9525">
            <a:noFill/>
            <a:miter lim="800000"/>
            <a:headEnd/>
            <a:tailEnd/>
          </a:ln>
        </p:spPr>
      </p:pic>
      <p:sp>
        <p:nvSpPr>
          <p:cNvPr id="17417" name="Rectangle 202"/>
          <p:cNvSpPr>
            <a:spLocks noGrp="1" noChangeArrowheads="1"/>
          </p:cNvSpPr>
          <p:nvPr>
            <p:ph type="title"/>
          </p:nvPr>
        </p:nvSpPr>
        <p:spPr bwMode="auto">
          <a:xfrm>
            <a:off x="585788" y="206375"/>
            <a:ext cx="8229600" cy="857250"/>
          </a:xfrm>
          <a:prstGeom prst="rect">
            <a:avLst/>
          </a:prstGeom>
          <a:noFill/>
          <a:ln w="9525" algn="ctr">
            <a:noFill/>
            <a:miter lim="800000"/>
            <a:headEnd/>
            <a:tailEnd/>
          </a:ln>
        </p:spPr>
        <p:txBody>
          <a:bodyPr vert="horz" wrap="square" lIns="68113" tIns="34040" rIns="68113" bIns="34040" numCol="1" anchor="ctr" anchorCtr="0" compatLnSpc="1">
            <a:prstTxWarp prst="textNoShape">
              <a:avLst/>
            </a:prstTxWarp>
          </a:bodyPr>
          <a:lstStyle/>
          <a:p>
            <a:pPr lvl="0"/>
            <a:r>
              <a:rPr lang="zh-CN" altLang="en-US" smtClean="0"/>
              <a:t>单击此处编辑母版标题样式</a:t>
            </a:r>
          </a:p>
        </p:txBody>
      </p:sp>
      <p:sp>
        <p:nvSpPr>
          <p:cNvPr id="17418" name="Rectangle 203"/>
          <p:cNvSpPr>
            <a:spLocks noGrp="1" noChangeArrowheads="1"/>
          </p:cNvSpPr>
          <p:nvPr>
            <p:ph type="body" idx="1"/>
          </p:nvPr>
        </p:nvSpPr>
        <p:spPr bwMode="auto">
          <a:xfrm>
            <a:off x="585788" y="1200172"/>
            <a:ext cx="8229600" cy="3394075"/>
          </a:xfrm>
          <a:prstGeom prst="rect">
            <a:avLst/>
          </a:prstGeom>
          <a:noFill/>
          <a:ln w="9525" algn="ctr">
            <a:noFill/>
            <a:miter lim="800000"/>
            <a:headEnd/>
            <a:tailEnd/>
          </a:ln>
        </p:spPr>
        <p:txBody>
          <a:bodyPr vert="horz" wrap="square" lIns="68113" tIns="34040" rIns="68113" bIns="3404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876" name="Rectangle 204"/>
          <p:cNvSpPr>
            <a:spLocks noChangeArrowheads="1"/>
          </p:cNvSpPr>
          <p:nvPr/>
        </p:nvSpPr>
        <p:spPr bwMode="auto">
          <a:xfrm>
            <a:off x="-1843088" y="396899"/>
            <a:ext cx="1843088" cy="3978275"/>
          </a:xfrm>
          <a:prstGeom prst="rect">
            <a:avLst/>
          </a:prstGeom>
          <a:noFill/>
          <a:ln w="9525">
            <a:noFill/>
            <a:miter lim="800000"/>
            <a:headEnd/>
            <a:tailEnd/>
          </a:ln>
          <a:effectLst/>
        </p:spPr>
        <p:txBody>
          <a:bodyPr lIns="65392" tIns="32689" rIns="65392" bIns="32689"/>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28877" name="Rectangle 205"/>
          <p:cNvSpPr>
            <a:spLocks noChangeArrowheads="1"/>
          </p:cNvSpPr>
          <p:nvPr/>
        </p:nvSpPr>
        <p:spPr bwMode="auto">
          <a:xfrm>
            <a:off x="9269413" y="4081938"/>
            <a:ext cx="919162" cy="241991"/>
          </a:xfrm>
          <a:prstGeom prst="rect">
            <a:avLst/>
          </a:prstGeom>
          <a:solidFill>
            <a:srgbClr val="F8F8F8"/>
          </a:solidFill>
          <a:ln w="9525" algn="ctr">
            <a:noFill/>
            <a:miter lim="800000"/>
            <a:headEnd/>
            <a:tailEnd/>
          </a:ln>
          <a:effectLst/>
        </p:spPr>
        <p:txBody>
          <a:bodyPr lIns="68101" tIns="34034" rIns="68101" bIns="34034" anchor="ctr">
            <a:spAutoFit/>
          </a:bodyPr>
          <a:lstStyle/>
          <a:p>
            <a:pPr algn="ctr" defTabSz="653817"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17421" name="Group 206"/>
          <p:cNvGrpSpPr>
            <a:grpSpLocks/>
          </p:cNvGrpSpPr>
          <p:nvPr/>
        </p:nvGrpSpPr>
        <p:grpSpPr bwMode="auto">
          <a:xfrm>
            <a:off x="9351963" y="3957638"/>
            <a:ext cx="741362" cy="138112"/>
            <a:chOff x="6657" y="3492"/>
            <a:chExt cx="527" cy="121"/>
          </a:xfrm>
        </p:grpSpPr>
        <p:sp>
          <p:nvSpPr>
            <p:cNvPr id="28879" name="Rectangle 20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0" name="Rectangle 208"/>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1" name="Rectangle 20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2" name="Rectangle 21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7422" name="Group 211"/>
          <p:cNvGrpSpPr>
            <a:grpSpLocks/>
          </p:cNvGrpSpPr>
          <p:nvPr/>
        </p:nvGrpSpPr>
        <p:grpSpPr bwMode="auto">
          <a:xfrm>
            <a:off x="9351963" y="4651404"/>
            <a:ext cx="741362" cy="138113"/>
            <a:chOff x="6657" y="4103"/>
            <a:chExt cx="527" cy="121"/>
          </a:xfrm>
        </p:grpSpPr>
        <p:sp>
          <p:nvSpPr>
            <p:cNvPr id="28884" name="Rectangle 21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5" name="Rectangle 213"/>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6" name="Rectangle 21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7" name="Rectangle 21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7423" name="Group 216"/>
          <p:cNvGrpSpPr>
            <a:grpSpLocks/>
          </p:cNvGrpSpPr>
          <p:nvPr/>
        </p:nvGrpSpPr>
        <p:grpSpPr bwMode="auto">
          <a:xfrm>
            <a:off x="9351963" y="4837142"/>
            <a:ext cx="741362" cy="136525"/>
            <a:chOff x="6657" y="4266"/>
            <a:chExt cx="527" cy="121"/>
          </a:xfrm>
        </p:grpSpPr>
        <p:sp>
          <p:nvSpPr>
            <p:cNvPr id="28889" name="Rectangle 21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0" name="Rectangle 218"/>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1" name="Rectangle 21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2" name="Rectangle 22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7424" name="Group 221"/>
          <p:cNvGrpSpPr>
            <a:grpSpLocks/>
          </p:cNvGrpSpPr>
          <p:nvPr/>
        </p:nvGrpSpPr>
        <p:grpSpPr bwMode="auto">
          <a:xfrm>
            <a:off x="9351963" y="4144992"/>
            <a:ext cx="741362" cy="136525"/>
            <a:chOff x="6657" y="3656"/>
            <a:chExt cx="527" cy="121"/>
          </a:xfrm>
        </p:grpSpPr>
        <p:sp>
          <p:nvSpPr>
            <p:cNvPr id="28894" name="Rectangle 22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5" name="Rectangle 22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6" name="Rectangle 224"/>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7" name="Rectangle 22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7425" name="Group 226"/>
          <p:cNvGrpSpPr>
            <a:grpSpLocks/>
          </p:cNvGrpSpPr>
          <p:nvPr/>
        </p:nvGrpSpPr>
        <p:grpSpPr bwMode="auto">
          <a:xfrm>
            <a:off x="9351963" y="4467254"/>
            <a:ext cx="741362" cy="136525"/>
            <a:chOff x="6657" y="3941"/>
            <a:chExt cx="527" cy="121"/>
          </a:xfrm>
        </p:grpSpPr>
        <p:sp>
          <p:nvSpPr>
            <p:cNvPr id="28899" name="Rectangle 22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0" name="Rectangle 228"/>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1" name="Rectangle 22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2" name="Rectangle 23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7426" name="Group 231"/>
          <p:cNvGrpSpPr>
            <a:grpSpLocks/>
          </p:cNvGrpSpPr>
          <p:nvPr/>
        </p:nvGrpSpPr>
        <p:grpSpPr bwMode="auto">
          <a:xfrm>
            <a:off x="9351963" y="5022879"/>
            <a:ext cx="741362" cy="136525"/>
            <a:chOff x="6657" y="4430"/>
            <a:chExt cx="527" cy="121"/>
          </a:xfrm>
        </p:grpSpPr>
        <p:sp>
          <p:nvSpPr>
            <p:cNvPr id="28904" name="Rectangle 23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5" name="Rectangle 233"/>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6" name="Rectangle 23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7" name="Rectangle 23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7427" name="Group 236"/>
          <p:cNvGrpSpPr>
            <a:grpSpLocks/>
          </p:cNvGrpSpPr>
          <p:nvPr/>
        </p:nvGrpSpPr>
        <p:grpSpPr bwMode="auto">
          <a:xfrm>
            <a:off x="9351963" y="3773490"/>
            <a:ext cx="741362" cy="138112"/>
            <a:chOff x="6657" y="3329"/>
            <a:chExt cx="527" cy="122"/>
          </a:xfrm>
        </p:grpSpPr>
        <p:sp>
          <p:nvSpPr>
            <p:cNvPr id="28909" name="Rectangle 23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0" name="Rectangle 238"/>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1" name="Rectangle 23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2" name="Rectangle 24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7428" name="Group 241"/>
          <p:cNvGrpSpPr>
            <a:grpSpLocks/>
          </p:cNvGrpSpPr>
          <p:nvPr/>
        </p:nvGrpSpPr>
        <p:grpSpPr bwMode="auto">
          <a:xfrm>
            <a:off x="9351963" y="3449667"/>
            <a:ext cx="741362" cy="136525"/>
            <a:chOff x="6657" y="3043"/>
            <a:chExt cx="527" cy="121"/>
          </a:xfrm>
        </p:grpSpPr>
        <p:sp>
          <p:nvSpPr>
            <p:cNvPr id="28914" name="Rectangle 242"/>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5" name="Rectangle 24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6" name="Rectangle 24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7" name="Rectangle 24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7429" name="Group 246"/>
          <p:cNvGrpSpPr>
            <a:grpSpLocks/>
          </p:cNvGrpSpPr>
          <p:nvPr/>
        </p:nvGrpSpPr>
        <p:grpSpPr bwMode="auto">
          <a:xfrm>
            <a:off x="9351963" y="3265488"/>
            <a:ext cx="741362" cy="138112"/>
            <a:chOff x="6657" y="2881"/>
            <a:chExt cx="527" cy="121"/>
          </a:xfrm>
        </p:grpSpPr>
        <p:sp>
          <p:nvSpPr>
            <p:cNvPr id="28919" name="Rectangle 247"/>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0" name="Rectangle 24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1" name="Rectangle 24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2" name="Rectangle 25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sp>
        <p:nvSpPr>
          <p:cNvPr id="28923" name="Rectangle 251"/>
          <p:cNvSpPr>
            <a:spLocks noChangeArrowheads="1"/>
          </p:cNvSpPr>
          <p:nvPr/>
        </p:nvSpPr>
        <p:spPr bwMode="auto">
          <a:xfrm>
            <a:off x="9199572" y="1697039"/>
            <a:ext cx="1050925" cy="1990725"/>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28924" name="Rectangle 252"/>
          <p:cNvSpPr>
            <a:spLocks noChangeArrowheads="1"/>
          </p:cNvSpPr>
          <p:nvPr/>
        </p:nvSpPr>
        <p:spPr bwMode="auto">
          <a:xfrm>
            <a:off x="9199572" y="-46027"/>
            <a:ext cx="1050925" cy="628651"/>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Lst>
  <p:hf sldNum="0" hdr="0" ftr="0"/>
  <p:txStyles>
    <p:titleStyle>
      <a:lvl1pPr algn="l" rtl="0" eaLnBrk="0" fontAlgn="base" hangingPunct="0">
        <a:spcBef>
          <a:spcPct val="0"/>
        </a:spcBef>
        <a:spcAft>
          <a:spcPct val="0"/>
        </a:spcAft>
        <a:defRPr sz="3000" b="1">
          <a:solidFill>
            <a:srgbClr val="990000"/>
          </a:solidFill>
          <a:latin typeface="微软雅黑" pitchFamily="34" charset="-122"/>
          <a:ea typeface="微软雅黑" pitchFamily="34" charset="-122"/>
          <a:cs typeface="+mj-cs"/>
        </a:defRPr>
      </a:lvl1pPr>
      <a:lvl2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2pPr>
      <a:lvl3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3pPr>
      <a:lvl4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4pPr>
      <a:lvl5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5pPr>
      <a:lvl6pPr marL="341130" algn="l" rtl="0" fontAlgn="base">
        <a:spcBef>
          <a:spcPct val="0"/>
        </a:spcBef>
        <a:spcAft>
          <a:spcPct val="0"/>
        </a:spcAft>
        <a:defRPr sz="2400" b="1">
          <a:solidFill>
            <a:srgbClr val="990000"/>
          </a:solidFill>
          <a:latin typeface="FrutigerNext LT Medium" pitchFamily="34" charset="0"/>
          <a:ea typeface="华文细黑" pitchFamily="2" charset="-122"/>
        </a:defRPr>
      </a:lvl6pPr>
      <a:lvl7pPr marL="682252" algn="l" rtl="0" fontAlgn="base">
        <a:spcBef>
          <a:spcPct val="0"/>
        </a:spcBef>
        <a:spcAft>
          <a:spcPct val="0"/>
        </a:spcAft>
        <a:defRPr sz="2400" b="1">
          <a:solidFill>
            <a:srgbClr val="990000"/>
          </a:solidFill>
          <a:latin typeface="FrutigerNext LT Medium" pitchFamily="34" charset="0"/>
          <a:ea typeface="华文细黑" pitchFamily="2" charset="-122"/>
        </a:defRPr>
      </a:lvl7pPr>
      <a:lvl8pPr marL="1023372" algn="l" rtl="0" fontAlgn="base">
        <a:spcBef>
          <a:spcPct val="0"/>
        </a:spcBef>
        <a:spcAft>
          <a:spcPct val="0"/>
        </a:spcAft>
        <a:defRPr sz="2400" b="1">
          <a:solidFill>
            <a:srgbClr val="990000"/>
          </a:solidFill>
          <a:latin typeface="FrutigerNext LT Medium" pitchFamily="34" charset="0"/>
          <a:ea typeface="华文细黑" pitchFamily="2" charset="-122"/>
        </a:defRPr>
      </a:lvl8pPr>
      <a:lvl9pPr marL="1364496" algn="l" rtl="0" fontAlgn="base">
        <a:spcBef>
          <a:spcPct val="0"/>
        </a:spcBef>
        <a:spcAft>
          <a:spcPct val="0"/>
        </a:spcAft>
        <a:defRPr sz="2400" b="1">
          <a:solidFill>
            <a:srgbClr val="990000"/>
          </a:solidFill>
          <a:latin typeface="FrutigerNext LT Medium" pitchFamily="34" charset="0"/>
          <a:ea typeface="华文细黑" pitchFamily="2" charset="-122"/>
        </a:defRPr>
      </a:lvl9pPr>
    </p:titleStyle>
    <p:bodyStyle>
      <a:lvl1pPr marL="254720" indent="-254720" algn="l" rtl="0" eaLnBrk="0" fontAlgn="base" hangingPunct="0">
        <a:spcBef>
          <a:spcPct val="20000"/>
        </a:spcBef>
        <a:spcAft>
          <a:spcPct val="0"/>
        </a:spcAft>
        <a:buClr>
          <a:srgbClr val="990000"/>
        </a:buClr>
        <a:buChar char="•"/>
        <a:defRPr b="1">
          <a:solidFill>
            <a:schemeClr val="tx1"/>
          </a:solidFill>
          <a:latin typeface="+mn-lt"/>
          <a:ea typeface="+mn-ea"/>
          <a:cs typeface="+mn-cs"/>
        </a:defRPr>
      </a:lvl1pPr>
      <a:lvl2pPr marL="553744" indent="-212003" algn="l" rtl="0" eaLnBrk="0" fontAlgn="base" hangingPunct="0">
        <a:spcBef>
          <a:spcPct val="20000"/>
        </a:spcBef>
        <a:spcAft>
          <a:spcPct val="0"/>
        </a:spcAft>
        <a:buFont typeface="Arial" pitchFamily="34" charset="0"/>
        <a:buChar char="›"/>
        <a:defRPr sz="1500">
          <a:solidFill>
            <a:schemeClr val="tx1"/>
          </a:solidFill>
          <a:latin typeface="+mn-lt"/>
          <a:ea typeface="+mn-ea"/>
        </a:defRPr>
      </a:lvl2pPr>
      <a:lvl3pPr marL="852750" indent="-169285" algn="l" rtl="0" eaLnBrk="0" fontAlgn="base" hangingPunct="0">
        <a:spcBef>
          <a:spcPct val="20000"/>
        </a:spcBef>
        <a:spcAft>
          <a:spcPct val="0"/>
        </a:spcAft>
        <a:buFont typeface="FrutigerNext LT Medium"/>
        <a:buChar char="»"/>
        <a:defRPr>
          <a:solidFill>
            <a:schemeClr val="tx1"/>
          </a:solidFill>
          <a:latin typeface="+mn-lt"/>
          <a:ea typeface="+mn-ea"/>
        </a:defRPr>
      </a:lvl3pPr>
      <a:lvl4pPr marL="1191319" indent="-169285" algn="l" rtl="0" eaLnBrk="0" fontAlgn="base" hangingPunct="0">
        <a:spcBef>
          <a:spcPct val="20000"/>
        </a:spcBef>
        <a:spcAft>
          <a:spcPct val="0"/>
        </a:spcAft>
        <a:buChar char="–"/>
        <a:defRPr sz="1100">
          <a:solidFill>
            <a:schemeClr val="tx1"/>
          </a:solidFill>
          <a:latin typeface="+mn-lt"/>
          <a:ea typeface="+mn-ea"/>
        </a:defRPr>
      </a:lvl4pPr>
      <a:lvl5pPr marL="1531471" indent="-169285" algn="l" rtl="0" eaLnBrk="0" fontAlgn="base" hangingPunct="0">
        <a:spcBef>
          <a:spcPct val="20000"/>
        </a:spcBef>
        <a:spcAft>
          <a:spcPct val="0"/>
        </a:spcAft>
        <a:buFont typeface="Arial" pitchFamily="34" charset="0"/>
        <a:buChar char="~"/>
        <a:defRPr sz="1100">
          <a:solidFill>
            <a:schemeClr val="tx1"/>
          </a:solidFill>
          <a:latin typeface="+mn-lt"/>
          <a:ea typeface="+mn-ea"/>
        </a:defRPr>
      </a:lvl5pPr>
      <a:lvl6pPr marL="1873806" indent="-170561" algn="l" rtl="0" fontAlgn="base">
        <a:spcBef>
          <a:spcPct val="20000"/>
        </a:spcBef>
        <a:spcAft>
          <a:spcPct val="0"/>
        </a:spcAft>
        <a:buFont typeface="Arial" charset="0"/>
        <a:buChar char="~"/>
        <a:defRPr sz="1100">
          <a:solidFill>
            <a:schemeClr val="tx1"/>
          </a:solidFill>
          <a:latin typeface="+mn-lt"/>
          <a:ea typeface="+mn-ea"/>
        </a:defRPr>
      </a:lvl6pPr>
      <a:lvl7pPr marL="2214935" indent="-170561" algn="l" rtl="0" fontAlgn="base">
        <a:spcBef>
          <a:spcPct val="20000"/>
        </a:spcBef>
        <a:spcAft>
          <a:spcPct val="0"/>
        </a:spcAft>
        <a:buFont typeface="Arial" charset="0"/>
        <a:buChar char="~"/>
        <a:defRPr sz="1100">
          <a:solidFill>
            <a:schemeClr val="tx1"/>
          </a:solidFill>
          <a:latin typeface="+mn-lt"/>
          <a:ea typeface="+mn-ea"/>
        </a:defRPr>
      </a:lvl7pPr>
      <a:lvl8pPr marL="2556061" indent="-170561" algn="l" rtl="0" fontAlgn="base">
        <a:spcBef>
          <a:spcPct val="20000"/>
        </a:spcBef>
        <a:spcAft>
          <a:spcPct val="0"/>
        </a:spcAft>
        <a:buFont typeface="Arial" charset="0"/>
        <a:buChar char="~"/>
        <a:defRPr sz="1100">
          <a:solidFill>
            <a:schemeClr val="tx1"/>
          </a:solidFill>
          <a:latin typeface="+mn-lt"/>
          <a:ea typeface="+mn-ea"/>
        </a:defRPr>
      </a:lvl8pPr>
      <a:lvl9pPr marL="2897187" indent="-170561" algn="l" rtl="0" fontAlgn="base">
        <a:spcBef>
          <a:spcPct val="20000"/>
        </a:spcBef>
        <a:spcAft>
          <a:spcPct val="0"/>
        </a:spcAft>
        <a:buFont typeface="Arial" charset="0"/>
        <a:buChar char="~"/>
        <a:defRPr sz="1100">
          <a:solidFill>
            <a:schemeClr val="tx1"/>
          </a:solidFill>
          <a:latin typeface="+mn-lt"/>
          <a:ea typeface="+mn-ea"/>
        </a:defRPr>
      </a:lvl9pPr>
    </p:bodyStyle>
    <p:otherStyle>
      <a:defPPr>
        <a:defRPr lang="zh-CN"/>
      </a:defPPr>
      <a:lvl1pPr marL="0" algn="l" defTabSz="682252" rtl="0" eaLnBrk="1" latinLnBrk="0" hangingPunct="1">
        <a:defRPr sz="1300" kern="1200">
          <a:solidFill>
            <a:schemeClr val="tx1"/>
          </a:solidFill>
          <a:latin typeface="+mn-lt"/>
          <a:ea typeface="+mn-ea"/>
          <a:cs typeface="+mn-cs"/>
        </a:defRPr>
      </a:lvl1pPr>
      <a:lvl2pPr marL="341130" algn="l" defTabSz="682252" rtl="0" eaLnBrk="1" latinLnBrk="0" hangingPunct="1">
        <a:defRPr sz="1300" kern="1200">
          <a:solidFill>
            <a:schemeClr val="tx1"/>
          </a:solidFill>
          <a:latin typeface="+mn-lt"/>
          <a:ea typeface="+mn-ea"/>
          <a:cs typeface="+mn-cs"/>
        </a:defRPr>
      </a:lvl2pPr>
      <a:lvl3pPr marL="682252" algn="l" defTabSz="682252" rtl="0" eaLnBrk="1" latinLnBrk="0" hangingPunct="1">
        <a:defRPr sz="1300" kern="1200">
          <a:solidFill>
            <a:schemeClr val="tx1"/>
          </a:solidFill>
          <a:latin typeface="+mn-lt"/>
          <a:ea typeface="+mn-ea"/>
          <a:cs typeface="+mn-cs"/>
        </a:defRPr>
      </a:lvl3pPr>
      <a:lvl4pPr marL="1023372" algn="l" defTabSz="682252" rtl="0" eaLnBrk="1" latinLnBrk="0" hangingPunct="1">
        <a:defRPr sz="1300" kern="1200">
          <a:solidFill>
            <a:schemeClr val="tx1"/>
          </a:solidFill>
          <a:latin typeface="+mn-lt"/>
          <a:ea typeface="+mn-ea"/>
          <a:cs typeface="+mn-cs"/>
        </a:defRPr>
      </a:lvl4pPr>
      <a:lvl5pPr marL="1364496" algn="l" defTabSz="682252" rtl="0" eaLnBrk="1" latinLnBrk="0" hangingPunct="1">
        <a:defRPr sz="1300" kern="1200">
          <a:solidFill>
            <a:schemeClr val="tx1"/>
          </a:solidFill>
          <a:latin typeface="+mn-lt"/>
          <a:ea typeface="+mn-ea"/>
          <a:cs typeface="+mn-cs"/>
        </a:defRPr>
      </a:lvl5pPr>
      <a:lvl6pPr marL="1705621" algn="l" defTabSz="682252" rtl="0" eaLnBrk="1" latinLnBrk="0" hangingPunct="1">
        <a:defRPr sz="1300" kern="1200">
          <a:solidFill>
            <a:schemeClr val="tx1"/>
          </a:solidFill>
          <a:latin typeface="+mn-lt"/>
          <a:ea typeface="+mn-ea"/>
          <a:cs typeface="+mn-cs"/>
        </a:defRPr>
      </a:lvl6pPr>
      <a:lvl7pPr marL="2046739" algn="l" defTabSz="682252" rtl="0" eaLnBrk="1" latinLnBrk="0" hangingPunct="1">
        <a:defRPr sz="1300" kern="1200">
          <a:solidFill>
            <a:schemeClr val="tx1"/>
          </a:solidFill>
          <a:latin typeface="+mn-lt"/>
          <a:ea typeface="+mn-ea"/>
          <a:cs typeface="+mn-cs"/>
        </a:defRPr>
      </a:lvl7pPr>
      <a:lvl8pPr marL="2387866" algn="l" defTabSz="682252" rtl="0" eaLnBrk="1" latinLnBrk="0" hangingPunct="1">
        <a:defRPr sz="1300" kern="1200">
          <a:solidFill>
            <a:schemeClr val="tx1"/>
          </a:solidFill>
          <a:latin typeface="+mn-lt"/>
          <a:ea typeface="+mn-ea"/>
          <a:cs typeface="+mn-cs"/>
        </a:defRPr>
      </a:lvl8pPr>
      <a:lvl9pPr marL="2728992" algn="l" defTabSz="682252" rtl="0" eaLnBrk="1" latinLnBrk="0" hangingPunct="1">
        <a:defRPr sz="13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434" name="Picture 192" descr="内页元素3-1"/>
          <p:cNvPicPr>
            <a:picLocks noChangeAspect="1" noChangeArrowheads="1"/>
          </p:cNvPicPr>
          <p:nvPr/>
        </p:nvPicPr>
        <p:blipFill>
          <a:blip r:embed="rId5" cstate="print"/>
          <a:srcRect/>
          <a:stretch>
            <a:fillRect/>
          </a:stretch>
        </p:blipFill>
        <p:spPr bwMode="auto">
          <a:xfrm>
            <a:off x="10" y="22"/>
            <a:ext cx="9142413" cy="4868863"/>
          </a:xfrm>
          <a:prstGeom prst="rect">
            <a:avLst/>
          </a:prstGeom>
          <a:noFill/>
          <a:ln w="9525">
            <a:noFill/>
            <a:miter lim="800000"/>
            <a:headEnd/>
            <a:tailEnd/>
          </a:ln>
        </p:spPr>
      </p:pic>
      <p:sp>
        <p:nvSpPr>
          <p:cNvPr id="28865" name="Text Box 193"/>
          <p:cNvSpPr txBox="1">
            <a:spLocks noChangeArrowheads="1"/>
          </p:cNvSpPr>
          <p:nvPr/>
        </p:nvSpPr>
        <p:spPr bwMode="auto">
          <a:xfrm>
            <a:off x="652495" y="4849842"/>
            <a:ext cx="1660175" cy="197555"/>
          </a:xfrm>
          <a:prstGeom prst="rect">
            <a:avLst/>
          </a:prstGeom>
          <a:noFill/>
          <a:ln w="9525">
            <a:noFill/>
            <a:miter lim="800000"/>
            <a:headEnd/>
            <a:tailEnd/>
          </a:ln>
        </p:spPr>
        <p:txBody>
          <a:bodyPr wrap="none" lIns="58361" tIns="29192" rIns="58361" bIns="29192">
            <a:spAutoFit/>
          </a:bodyPr>
          <a:lstStyle/>
          <a:p>
            <a:pPr defTabSz="585282" eaLnBrk="0" hangingPunct="0">
              <a:defRPr/>
            </a:pPr>
            <a:r>
              <a:rPr lang="en-US" altLang="zh-CN" sz="900" dirty="0">
                <a:solidFill>
                  <a:srgbClr val="000000"/>
                </a:solidFill>
                <a:latin typeface="FrutigerNext LT Bold" pitchFamily="20" charset="0"/>
                <a:ea typeface="MS PGothic" pitchFamily="34" charset="-128"/>
              </a:rPr>
              <a:t>HISILICON SEMICONDUCTOR</a:t>
            </a:r>
          </a:p>
        </p:txBody>
      </p:sp>
      <p:sp>
        <p:nvSpPr>
          <p:cNvPr id="28866" name="Rectangle 194"/>
          <p:cNvSpPr>
            <a:spLocks noGrp="1" noChangeArrowheads="1"/>
          </p:cNvSpPr>
          <p:nvPr>
            <p:ph type="dt" sz="half" idx="2"/>
          </p:nvPr>
        </p:nvSpPr>
        <p:spPr bwMode="auto">
          <a:xfrm>
            <a:off x="5930932" y="4800601"/>
            <a:ext cx="1057275" cy="825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700" b="0">
                <a:solidFill>
                  <a:srgbClr val="000000"/>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0E20F08D-1200-42FF-B9A5-E8B801122DF4}" type="slidenum">
              <a:rPr lang="de-DE" altLang="zh-CN"/>
              <a:pPr>
                <a:defRPr/>
              </a:pPr>
              <a:t>‹#›</a:t>
            </a:fld>
            <a:endParaRPr lang="en-GB" altLang="zh-CN"/>
          </a:p>
        </p:txBody>
      </p:sp>
      <p:grpSp>
        <p:nvGrpSpPr>
          <p:cNvPr id="18437" name="Group 195"/>
          <p:cNvGrpSpPr>
            <a:grpSpLocks/>
          </p:cNvGrpSpPr>
          <p:nvPr/>
        </p:nvGrpSpPr>
        <p:grpSpPr bwMode="auto">
          <a:xfrm>
            <a:off x="0" y="4660900"/>
            <a:ext cx="9144000" cy="476250"/>
            <a:chOff x="0" y="3920"/>
            <a:chExt cx="7682" cy="400"/>
          </a:xfrm>
        </p:grpSpPr>
        <p:pic>
          <p:nvPicPr>
            <p:cNvPr id="18492" name="Picture 196" descr="图片1"/>
            <p:cNvPicPr>
              <a:picLocks noChangeAspect="1" noChangeArrowheads="1"/>
            </p:cNvPicPr>
            <p:nvPr/>
          </p:nvPicPr>
          <p:blipFill>
            <a:blip r:embed="rId6" cstate="print"/>
            <a:srcRect/>
            <a:stretch>
              <a:fillRect/>
            </a:stretch>
          </p:blipFill>
          <p:spPr bwMode="auto">
            <a:xfrm>
              <a:off x="0" y="3920"/>
              <a:ext cx="5760" cy="400"/>
            </a:xfrm>
            <a:prstGeom prst="rect">
              <a:avLst/>
            </a:prstGeom>
            <a:noFill/>
            <a:ln w="9525">
              <a:noFill/>
              <a:miter lim="800000"/>
              <a:headEnd/>
              <a:tailEnd/>
            </a:ln>
          </p:spPr>
        </p:pic>
        <p:pic>
          <p:nvPicPr>
            <p:cNvPr id="18493" name="Picture 197" descr="图片1"/>
            <p:cNvPicPr>
              <a:picLocks noChangeAspect="1" noChangeArrowheads="1"/>
            </p:cNvPicPr>
            <p:nvPr/>
          </p:nvPicPr>
          <p:blipFill>
            <a:blip r:embed="rId6" cstate="print"/>
            <a:srcRect/>
            <a:stretch>
              <a:fillRect/>
            </a:stretch>
          </p:blipFill>
          <p:spPr bwMode="auto">
            <a:xfrm>
              <a:off x="1539" y="3920"/>
              <a:ext cx="5760" cy="400"/>
            </a:xfrm>
            <a:prstGeom prst="rect">
              <a:avLst/>
            </a:prstGeom>
            <a:noFill/>
            <a:ln w="9525">
              <a:noFill/>
              <a:miter lim="800000"/>
              <a:headEnd/>
              <a:tailEnd/>
            </a:ln>
          </p:spPr>
        </p:pic>
        <p:pic>
          <p:nvPicPr>
            <p:cNvPr id="18494" name="Picture 198" descr="图片1"/>
            <p:cNvPicPr>
              <a:picLocks noChangeAspect="1" noChangeArrowheads="1"/>
            </p:cNvPicPr>
            <p:nvPr/>
          </p:nvPicPr>
          <p:blipFill>
            <a:blip r:embed="rId7" cstate="print"/>
            <a:srcRect/>
            <a:stretch>
              <a:fillRect/>
            </a:stretch>
          </p:blipFill>
          <p:spPr bwMode="auto">
            <a:xfrm rot="10800000">
              <a:off x="6619" y="3920"/>
              <a:ext cx="1063" cy="400"/>
            </a:xfrm>
            <a:prstGeom prst="rect">
              <a:avLst/>
            </a:prstGeom>
            <a:noFill/>
            <a:ln w="9525">
              <a:noFill/>
              <a:miter lim="800000"/>
              <a:headEnd/>
              <a:tailEnd/>
            </a:ln>
          </p:spPr>
        </p:pic>
      </p:grpSp>
      <p:sp>
        <p:nvSpPr>
          <p:cNvPr id="28871" name="Text Box 199"/>
          <p:cNvSpPr txBox="1">
            <a:spLocks noChangeArrowheads="1"/>
          </p:cNvSpPr>
          <p:nvPr/>
        </p:nvSpPr>
        <p:spPr bwMode="auto">
          <a:xfrm>
            <a:off x="652475" y="4841904"/>
            <a:ext cx="2099398" cy="197555"/>
          </a:xfrm>
          <a:prstGeom prst="rect">
            <a:avLst/>
          </a:prstGeom>
          <a:noFill/>
          <a:ln w="9525">
            <a:noFill/>
            <a:miter lim="800000"/>
            <a:headEnd/>
            <a:tailEnd/>
          </a:ln>
        </p:spPr>
        <p:txBody>
          <a:bodyPr wrap="none" lIns="58361" tIns="29192" rIns="58361" bIns="29192">
            <a:spAutoFit/>
          </a:bodyPr>
          <a:lstStyle/>
          <a:p>
            <a:pPr defTabSz="585282" eaLnBrk="0" hangingPunct="0">
              <a:defRPr/>
            </a:pPr>
            <a:r>
              <a:rPr lang="en-US" altLang="zh-CN" sz="900" b="1" dirty="0">
                <a:solidFill>
                  <a:srgbClr val="000000"/>
                </a:solidFill>
                <a:latin typeface="Arial" charset="0"/>
                <a:ea typeface="MS PGothic" pitchFamily="34" charset="-128"/>
              </a:rPr>
              <a:t>HUAWEI TECHNOLOGIES CO., LTD.</a:t>
            </a:r>
          </a:p>
        </p:txBody>
      </p:sp>
      <p:sp>
        <p:nvSpPr>
          <p:cNvPr id="28872" name="Rectangle 200"/>
          <p:cNvSpPr>
            <a:spLocks noChangeArrowheads="1"/>
          </p:cNvSpPr>
          <p:nvPr/>
        </p:nvSpPr>
        <p:spPr bwMode="auto">
          <a:xfrm>
            <a:off x="5930932" y="4795840"/>
            <a:ext cx="1057275" cy="825500"/>
          </a:xfrm>
          <a:prstGeom prst="rect">
            <a:avLst/>
          </a:prstGeom>
          <a:noFill/>
          <a:ln w="9525">
            <a:noFill/>
            <a:miter lim="800000"/>
            <a:headEnd/>
            <a:tailEnd/>
          </a:ln>
          <a:effectLst/>
        </p:spPr>
        <p:txBody>
          <a:bodyPr lIns="0" tIns="0" rIns="0" bIns="0"/>
          <a:lstStyle/>
          <a:p>
            <a:pPr defTabSz="585282" eaLnBrk="0" hangingPunct="0">
              <a:lnSpc>
                <a:spcPct val="85000"/>
              </a:lnSpc>
              <a:defRPr/>
            </a:pPr>
            <a:endParaRPr lang="de-DE" altLang="zh-CN" sz="700" dirty="0">
              <a:solidFill>
                <a:srgbClr val="000000"/>
              </a:solidFill>
              <a:latin typeface="Arial" charset="0"/>
              <a:ea typeface="ＭＳ Ｐゴシック" pitchFamily="34" charset="-128"/>
            </a:endParaRPr>
          </a:p>
          <a:p>
            <a:pPr defTabSz="585282" eaLnBrk="0" hangingPunct="0">
              <a:lnSpc>
                <a:spcPct val="85000"/>
              </a:lnSpc>
              <a:defRPr/>
            </a:pPr>
            <a:r>
              <a:rPr lang="de-DE" altLang="zh-CN" sz="700" dirty="0">
                <a:solidFill>
                  <a:srgbClr val="000000"/>
                </a:solidFill>
                <a:latin typeface="Arial" charset="0"/>
                <a:ea typeface="ＭＳ Ｐゴシック" pitchFamily="34" charset="-128"/>
              </a:rPr>
              <a:t>Page </a:t>
            </a:r>
            <a:fld id="{632F8485-4B90-4D52-9CC2-1A4C5EA7321B}" type="slidenum">
              <a:rPr lang="de-DE" altLang="zh-CN" sz="700">
                <a:solidFill>
                  <a:srgbClr val="000000"/>
                </a:solidFill>
                <a:latin typeface="Arial" charset="0"/>
                <a:ea typeface="ＭＳ Ｐゴシック" pitchFamily="34" charset="-128"/>
              </a:rPr>
              <a:pPr defTabSz="585282" eaLnBrk="0" hangingPunct="0">
                <a:lnSpc>
                  <a:spcPct val="85000"/>
                </a:lnSpc>
                <a:defRPr/>
              </a:pPr>
              <a:t>‹#›</a:t>
            </a:fld>
            <a:endParaRPr lang="en-GB" altLang="zh-CN" sz="700" dirty="0">
              <a:solidFill>
                <a:srgbClr val="000000"/>
              </a:solidFill>
              <a:latin typeface="Arial" charset="0"/>
              <a:ea typeface="ＭＳ Ｐゴシック" pitchFamily="34" charset="-128"/>
            </a:endParaRPr>
          </a:p>
        </p:txBody>
      </p:sp>
      <p:pic>
        <p:nvPicPr>
          <p:cNvPr id="18440" name="Picture 201" descr="图片3副本"/>
          <p:cNvPicPr>
            <a:picLocks noChangeAspect="1" noChangeArrowheads="1"/>
          </p:cNvPicPr>
          <p:nvPr/>
        </p:nvPicPr>
        <p:blipFill>
          <a:blip r:embed="rId8" cstate="print"/>
          <a:srcRect/>
          <a:stretch>
            <a:fillRect/>
          </a:stretch>
        </p:blipFill>
        <p:spPr bwMode="auto">
          <a:xfrm>
            <a:off x="7634289" y="4789493"/>
            <a:ext cx="971550" cy="230187"/>
          </a:xfrm>
          <a:prstGeom prst="rect">
            <a:avLst/>
          </a:prstGeom>
          <a:noFill/>
          <a:ln w="9525">
            <a:noFill/>
            <a:miter lim="800000"/>
            <a:headEnd/>
            <a:tailEnd/>
          </a:ln>
        </p:spPr>
      </p:pic>
      <p:sp>
        <p:nvSpPr>
          <p:cNvPr id="18441" name="Rectangle 202"/>
          <p:cNvSpPr>
            <a:spLocks noGrp="1" noChangeArrowheads="1"/>
          </p:cNvSpPr>
          <p:nvPr>
            <p:ph type="title"/>
          </p:nvPr>
        </p:nvSpPr>
        <p:spPr bwMode="auto">
          <a:xfrm>
            <a:off x="585788" y="206375"/>
            <a:ext cx="8229600" cy="857250"/>
          </a:xfrm>
          <a:prstGeom prst="rect">
            <a:avLst/>
          </a:prstGeom>
          <a:noFill/>
          <a:ln w="9525" algn="ctr">
            <a:noFill/>
            <a:miter lim="800000"/>
            <a:headEnd/>
            <a:tailEnd/>
          </a:ln>
        </p:spPr>
        <p:txBody>
          <a:bodyPr vert="horz" wrap="square" lIns="68131" tIns="34052" rIns="68131" bIns="34052" numCol="1" anchor="ctr" anchorCtr="0" compatLnSpc="1">
            <a:prstTxWarp prst="textNoShape">
              <a:avLst/>
            </a:prstTxWarp>
          </a:bodyPr>
          <a:lstStyle/>
          <a:p>
            <a:pPr lvl="0"/>
            <a:r>
              <a:rPr lang="zh-CN" altLang="en-US" smtClean="0"/>
              <a:t>单击此处编辑母版标题样式</a:t>
            </a:r>
          </a:p>
        </p:txBody>
      </p:sp>
      <p:sp>
        <p:nvSpPr>
          <p:cNvPr id="18442" name="Rectangle 203"/>
          <p:cNvSpPr>
            <a:spLocks noGrp="1" noChangeArrowheads="1"/>
          </p:cNvSpPr>
          <p:nvPr>
            <p:ph type="body" idx="1"/>
          </p:nvPr>
        </p:nvSpPr>
        <p:spPr bwMode="auto">
          <a:xfrm>
            <a:off x="585788" y="1200172"/>
            <a:ext cx="8229600" cy="3394075"/>
          </a:xfrm>
          <a:prstGeom prst="rect">
            <a:avLst/>
          </a:prstGeom>
          <a:noFill/>
          <a:ln w="9525" algn="ctr">
            <a:noFill/>
            <a:miter lim="800000"/>
            <a:headEnd/>
            <a:tailEnd/>
          </a:ln>
        </p:spPr>
        <p:txBody>
          <a:bodyPr vert="horz" wrap="square" lIns="68131" tIns="34052" rIns="68131" bIns="3405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876" name="Rectangle 204"/>
          <p:cNvSpPr>
            <a:spLocks noChangeArrowheads="1"/>
          </p:cNvSpPr>
          <p:nvPr/>
        </p:nvSpPr>
        <p:spPr bwMode="auto">
          <a:xfrm>
            <a:off x="-1843088" y="396899"/>
            <a:ext cx="1843088" cy="3978275"/>
          </a:xfrm>
          <a:prstGeom prst="rect">
            <a:avLst/>
          </a:prstGeom>
          <a:noFill/>
          <a:ln w="9525">
            <a:noFill/>
            <a:miter lim="800000"/>
            <a:headEnd/>
            <a:tailEnd/>
          </a:ln>
          <a:effectLst/>
        </p:spPr>
        <p:txBody>
          <a:bodyPr lIns="65410" tIns="32698" rIns="65410" bIns="32698"/>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28877" name="Rectangle 205"/>
          <p:cNvSpPr>
            <a:spLocks noChangeArrowheads="1"/>
          </p:cNvSpPr>
          <p:nvPr/>
        </p:nvSpPr>
        <p:spPr bwMode="auto">
          <a:xfrm>
            <a:off x="9269413" y="4081924"/>
            <a:ext cx="919162" cy="242015"/>
          </a:xfrm>
          <a:prstGeom prst="rect">
            <a:avLst/>
          </a:prstGeom>
          <a:solidFill>
            <a:srgbClr val="F8F8F8"/>
          </a:solidFill>
          <a:ln w="9525" algn="ctr">
            <a:noFill/>
            <a:miter lim="800000"/>
            <a:headEnd/>
            <a:tailEnd/>
          </a:ln>
          <a:effectLst/>
        </p:spPr>
        <p:txBody>
          <a:bodyPr lIns="68119" tIns="34045" rIns="68119" bIns="34045" anchor="ctr">
            <a:spAutoFit/>
          </a:bodyPr>
          <a:lstStyle/>
          <a:p>
            <a:pPr algn="ctr" defTabSz="653991"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18445" name="Group 206"/>
          <p:cNvGrpSpPr>
            <a:grpSpLocks/>
          </p:cNvGrpSpPr>
          <p:nvPr/>
        </p:nvGrpSpPr>
        <p:grpSpPr bwMode="auto">
          <a:xfrm>
            <a:off x="9351963" y="3957638"/>
            <a:ext cx="741362" cy="138112"/>
            <a:chOff x="6657" y="3492"/>
            <a:chExt cx="527" cy="121"/>
          </a:xfrm>
        </p:grpSpPr>
        <p:sp>
          <p:nvSpPr>
            <p:cNvPr id="28879" name="Rectangle 20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0" name="Rectangle 208"/>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1" name="Rectangle 20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2" name="Rectangle 21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8446" name="Group 211"/>
          <p:cNvGrpSpPr>
            <a:grpSpLocks/>
          </p:cNvGrpSpPr>
          <p:nvPr/>
        </p:nvGrpSpPr>
        <p:grpSpPr bwMode="auto">
          <a:xfrm>
            <a:off x="9351963" y="4651404"/>
            <a:ext cx="741362" cy="138113"/>
            <a:chOff x="6657" y="4103"/>
            <a:chExt cx="527" cy="121"/>
          </a:xfrm>
        </p:grpSpPr>
        <p:sp>
          <p:nvSpPr>
            <p:cNvPr id="28884" name="Rectangle 21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5" name="Rectangle 213"/>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6" name="Rectangle 21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7" name="Rectangle 21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8447" name="Group 216"/>
          <p:cNvGrpSpPr>
            <a:grpSpLocks/>
          </p:cNvGrpSpPr>
          <p:nvPr/>
        </p:nvGrpSpPr>
        <p:grpSpPr bwMode="auto">
          <a:xfrm>
            <a:off x="9351963" y="4837142"/>
            <a:ext cx="741362" cy="136525"/>
            <a:chOff x="6657" y="4266"/>
            <a:chExt cx="527" cy="121"/>
          </a:xfrm>
        </p:grpSpPr>
        <p:sp>
          <p:nvSpPr>
            <p:cNvPr id="28889" name="Rectangle 21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0" name="Rectangle 218"/>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1" name="Rectangle 21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2" name="Rectangle 22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8448" name="Group 221"/>
          <p:cNvGrpSpPr>
            <a:grpSpLocks/>
          </p:cNvGrpSpPr>
          <p:nvPr/>
        </p:nvGrpSpPr>
        <p:grpSpPr bwMode="auto">
          <a:xfrm>
            <a:off x="9351963" y="4144992"/>
            <a:ext cx="741362" cy="136525"/>
            <a:chOff x="6657" y="3656"/>
            <a:chExt cx="527" cy="121"/>
          </a:xfrm>
        </p:grpSpPr>
        <p:sp>
          <p:nvSpPr>
            <p:cNvPr id="28894" name="Rectangle 22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5" name="Rectangle 22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6" name="Rectangle 224"/>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7" name="Rectangle 22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8449" name="Group 226"/>
          <p:cNvGrpSpPr>
            <a:grpSpLocks/>
          </p:cNvGrpSpPr>
          <p:nvPr/>
        </p:nvGrpSpPr>
        <p:grpSpPr bwMode="auto">
          <a:xfrm>
            <a:off x="9351963" y="4467254"/>
            <a:ext cx="741362" cy="136525"/>
            <a:chOff x="6657" y="3941"/>
            <a:chExt cx="527" cy="121"/>
          </a:xfrm>
        </p:grpSpPr>
        <p:sp>
          <p:nvSpPr>
            <p:cNvPr id="28899" name="Rectangle 22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0" name="Rectangle 228"/>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1" name="Rectangle 22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2" name="Rectangle 23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8450" name="Group 231"/>
          <p:cNvGrpSpPr>
            <a:grpSpLocks/>
          </p:cNvGrpSpPr>
          <p:nvPr/>
        </p:nvGrpSpPr>
        <p:grpSpPr bwMode="auto">
          <a:xfrm>
            <a:off x="9351963" y="5022879"/>
            <a:ext cx="741362" cy="136525"/>
            <a:chOff x="6657" y="4430"/>
            <a:chExt cx="527" cy="121"/>
          </a:xfrm>
        </p:grpSpPr>
        <p:sp>
          <p:nvSpPr>
            <p:cNvPr id="28904" name="Rectangle 23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5" name="Rectangle 233"/>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6" name="Rectangle 23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7" name="Rectangle 23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8451" name="Group 236"/>
          <p:cNvGrpSpPr>
            <a:grpSpLocks/>
          </p:cNvGrpSpPr>
          <p:nvPr/>
        </p:nvGrpSpPr>
        <p:grpSpPr bwMode="auto">
          <a:xfrm>
            <a:off x="9351963" y="3773490"/>
            <a:ext cx="741362" cy="138112"/>
            <a:chOff x="6657" y="3329"/>
            <a:chExt cx="527" cy="122"/>
          </a:xfrm>
        </p:grpSpPr>
        <p:sp>
          <p:nvSpPr>
            <p:cNvPr id="28909" name="Rectangle 23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0" name="Rectangle 238"/>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1" name="Rectangle 23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2" name="Rectangle 24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8452" name="Group 241"/>
          <p:cNvGrpSpPr>
            <a:grpSpLocks/>
          </p:cNvGrpSpPr>
          <p:nvPr/>
        </p:nvGrpSpPr>
        <p:grpSpPr bwMode="auto">
          <a:xfrm>
            <a:off x="9351963" y="3449667"/>
            <a:ext cx="741362" cy="136525"/>
            <a:chOff x="6657" y="3043"/>
            <a:chExt cx="527" cy="121"/>
          </a:xfrm>
        </p:grpSpPr>
        <p:sp>
          <p:nvSpPr>
            <p:cNvPr id="28914" name="Rectangle 242"/>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5" name="Rectangle 24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6" name="Rectangle 24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7" name="Rectangle 24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8453" name="Group 246"/>
          <p:cNvGrpSpPr>
            <a:grpSpLocks/>
          </p:cNvGrpSpPr>
          <p:nvPr/>
        </p:nvGrpSpPr>
        <p:grpSpPr bwMode="auto">
          <a:xfrm>
            <a:off x="9351963" y="3265488"/>
            <a:ext cx="741362" cy="138112"/>
            <a:chOff x="6657" y="2881"/>
            <a:chExt cx="527" cy="121"/>
          </a:xfrm>
        </p:grpSpPr>
        <p:sp>
          <p:nvSpPr>
            <p:cNvPr id="28919" name="Rectangle 247"/>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0" name="Rectangle 24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1" name="Rectangle 24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2" name="Rectangle 25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sp>
        <p:nvSpPr>
          <p:cNvPr id="28923" name="Rectangle 251"/>
          <p:cNvSpPr>
            <a:spLocks noChangeArrowheads="1"/>
          </p:cNvSpPr>
          <p:nvPr/>
        </p:nvSpPr>
        <p:spPr bwMode="auto">
          <a:xfrm>
            <a:off x="9199572" y="1697039"/>
            <a:ext cx="1050925" cy="1990725"/>
          </a:xfrm>
          <a:prstGeom prst="rect">
            <a:avLst/>
          </a:prstGeom>
          <a:noFill/>
          <a:ln w="9525">
            <a:noFill/>
            <a:miter lim="800000"/>
            <a:headEnd/>
            <a:tailEnd/>
          </a:ln>
          <a:effectLst/>
        </p:spPr>
        <p:txBody>
          <a:bodyPr lIns="65410" tIns="32698" rIns="65410" bIns="32698"/>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28924" name="Rectangle 252"/>
          <p:cNvSpPr>
            <a:spLocks noChangeArrowheads="1"/>
          </p:cNvSpPr>
          <p:nvPr/>
        </p:nvSpPr>
        <p:spPr bwMode="auto">
          <a:xfrm>
            <a:off x="9199572" y="-46027"/>
            <a:ext cx="1050925" cy="628651"/>
          </a:xfrm>
          <a:prstGeom prst="rect">
            <a:avLst/>
          </a:prstGeom>
          <a:noFill/>
          <a:ln w="9525">
            <a:noFill/>
            <a:miter lim="800000"/>
            <a:headEnd/>
            <a:tailEnd/>
          </a:ln>
          <a:effectLst/>
        </p:spPr>
        <p:txBody>
          <a:bodyPr lIns="65410" tIns="32698" rIns="65410" bIns="32698"/>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Lst>
  <p:hf sldNum="0" hdr="0" ftr="0"/>
  <p:txStyles>
    <p:titleStyle>
      <a:lvl1pPr algn="l" rtl="0" eaLnBrk="0" fontAlgn="base" hangingPunct="0">
        <a:spcBef>
          <a:spcPct val="0"/>
        </a:spcBef>
        <a:spcAft>
          <a:spcPct val="0"/>
        </a:spcAft>
        <a:defRPr sz="3000" b="1">
          <a:solidFill>
            <a:srgbClr val="990000"/>
          </a:solidFill>
          <a:latin typeface="微软雅黑" pitchFamily="34" charset="-122"/>
          <a:ea typeface="微软雅黑" pitchFamily="34" charset="-122"/>
          <a:cs typeface="+mj-cs"/>
        </a:defRPr>
      </a:lvl1pPr>
      <a:lvl2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2pPr>
      <a:lvl3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3pPr>
      <a:lvl4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4pPr>
      <a:lvl5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5pPr>
      <a:lvl6pPr marL="341220" algn="l" rtl="0" fontAlgn="base">
        <a:spcBef>
          <a:spcPct val="0"/>
        </a:spcBef>
        <a:spcAft>
          <a:spcPct val="0"/>
        </a:spcAft>
        <a:defRPr sz="2400" b="1">
          <a:solidFill>
            <a:srgbClr val="990000"/>
          </a:solidFill>
          <a:latin typeface="FrutigerNext LT Medium" pitchFamily="34" charset="0"/>
          <a:ea typeface="华文细黑" pitchFamily="2" charset="-122"/>
        </a:defRPr>
      </a:lvl6pPr>
      <a:lvl7pPr marL="682434" algn="l" rtl="0" fontAlgn="base">
        <a:spcBef>
          <a:spcPct val="0"/>
        </a:spcBef>
        <a:spcAft>
          <a:spcPct val="0"/>
        </a:spcAft>
        <a:defRPr sz="2400" b="1">
          <a:solidFill>
            <a:srgbClr val="990000"/>
          </a:solidFill>
          <a:latin typeface="FrutigerNext LT Medium" pitchFamily="34" charset="0"/>
          <a:ea typeface="华文细黑" pitchFamily="2" charset="-122"/>
        </a:defRPr>
      </a:lvl7pPr>
      <a:lvl8pPr marL="1023644" algn="l" rtl="0" fontAlgn="base">
        <a:spcBef>
          <a:spcPct val="0"/>
        </a:spcBef>
        <a:spcAft>
          <a:spcPct val="0"/>
        </a:spcAft>
        <a:defRPr sz="2400" b="1">
          <a:solidFill>
            <a:srgbClr val="990000"/>
          </a:solidFill>
          <a:latin typeface="FrutigerNext LT Medium" pitchFamily="34" charset="0"/>
          <a:ea typeface="华文细黑" pitchFamily="2" charset="-122"/>
        </a:defRPr>
      </a:lvl8pPr>
      <a:lvl9pPr marL="1364861" algn="l" rtl="0" fontAlgn="base">
        <a:spcBef>
          <a:spcPct val="0"/>
        </a:spcBef>
        <a:spcAft>
          <a:spcPct val="0"/>
        </a:spcAft>
        <a:defRPr sz="2400" b="1">
          <a:solidFill>
            <a:srgbClr val="990000"/>
          </a:solidFill>
          <a:latin typeface="FrutigerNext LT Medium" pitchFamily="34" charset="0"/>
          <a:ea typeface="华文细黑" pitchFamily="2" charset="-122"/>
        </a:defRPr>
      </a:lvl9pPr>
    </p:titleStyle>
    <p:bodyStyle>
      <a:lvl1pPr marL="254720" indent="-254720" algn="l" rtl="0" eaLnBrk="0" fontAlgn="base" hangingPunct="0">
        <a:spcBef>
          <a:spcPct val="20000"/>
        </a:spcBef>
        <a:spcAft>
          <a:spcPct val="0"/>
        </a:spcAft>
        <a:buClr>
          <a:srgbClr val="990000"/>
        </a:buClr>
        <a:buChar char="•"/>
        <a:defRPr b="1">
          <a:solidFill>
            <a:schemeClr val="tx1"/>
          </a:solidFill>
          <a:latin typeface="+mn-lt"/>
          <a:ea typeface="+mn-ea"/>
          <a:cs typeface="+mn-cs"/>
        </a:defRPr>
      </a:lvl1pPr>
      <a:lvl2pPr marL="553744" indent="-212003" algn="l" rtl="0" eaLnBrk="0" fontAlgn="base" hangingPunct="0">
        <a:spcBef>
          <a:spcPct val="20000"/>
        </a:spcBef>
        <a:spcAft>
          <a:spcPct val="0"/>
        </a:spcAft>
        <a:buFont typeface="Arial" pitchFamily="34" charset="0"/>
        <a:buChar char="›"/>
        <a:defRPr sz="1500">
          <a:solidFill>
            <a:schemeClr val="tx1"/>
          </a:solidFill>
          <a:latin typeface="+mn-lt"/>
          <a:ea typeface="+mn-ea"/>
        </a:defRPr>
      </a:lvl2pPr>
      <a:lvl3pPr marL="852750" indent="-169285" algn="l" rtl="0" eaLnBrk="0" fontAlgn="base" hangingPunct="0">
        <a:spcBef>
          <a:spcPct val="20000"/>
        </a:spcBef>
        <a:spcAft>
          <a:spcPct val="0"/>
        </a:spcAft>
        <a:buFont typeface="FrutigerNext LT Medium"/>
        <a:buChar char="»"/>
        <a:defRPr>
          <a:solidFill>
            <a:schemeClr val="tx1"/>
          </a:solidFill>
          <a:latin typeface="+mn-lt"/>
          <a:ea typeface="+mn-ea"/>
        </a:defRPr>
      </a:lvl3pPr>
      <a:lvl4pPr marL="1192902" indent="-169285" algn="l" rtl="0" eaLnBrk="0" fontAlgn="base" hangingPunct="0">
        <a:spcBef>
          <a:spcPct val="20000"/>
        </a:spcBef>
        <a:spcAft>
          <a:spcPct val="0"/>
        </a:spcAft>
        <a:buChar char="–"/>
        <a:defRPr sz="1100">
          <a:solidFill>
            <a:schemeClr val="tx1"/>
          </a:solidFill>
          <a:latin typeface="+mn-lt"/>
          <a:ea typeface="+mn-ea"/>
        </a:defRPr>
      </a:lvl4pPr>
      <a:lvl5pPr marL="1533052" indent="-169285" algn="l" rtl="0" eaLnBrk="0" fontAlgn="base" hangingPunct="0">
        <a:spcBef>
          <a:spcPct val="20000"/>
        </a:spcBef>
        <a:spcAft>
          <a:spcPct val="0"/>
        </a:spcAft>
        <a:buFont typeface="Arial" pitchFamily="34" charset="0"/>
        <a:buChar char="~"/>
        <a:defRPr sz="1100">
          <a:solidFill>
            <a:schemeClr val="tx1"/>
          </a:solidFill>
          <a:latin typeface="+mn-lt"/>
          <a:ea typeface="+mn-ea"/>
        </a:defRPr>
      </a:lvl5pPr>
      <a:lvl6pPr marL="1874307" indent="-170609" algn="l" rtl="0" fontAlgn="base">
        <a:spcBef>
          <a:spcPct val="20000"/>
        </a:spcBef>
        <a:spcAft>
          <a:spcPct val="0"/>
        </a:spcAft>
        <a:buFont typeface="Arial" charset="0"/>
        <a:buChar char="~"/>
        <a:defRPr sz="1100">
          <a:solidFill>
            <a:schemeClr val="tx1"/>
          </a:solidFill>
          <a:latin typeface="+mn-lt"/>
          <a:ea typeface="+mn-ea"/>
        </a:defRPr>
      </a:lvl6pPr>
      <a:lvl7pPr marL="2215524" indent="-170609" algn="l" rtl="0" fontAlgn="base">
        <a:spcBef>
          <a:spcPct val="20000"/>
        </a:spcBef>
        <a:spcAft>
          <a:spcPct val="0"/>
        </a:spcAft>
        <a:buFont typeface="Arial" charset="0"/>
        <a:buChar char="~"/>
        <a:defRPr sz="1100">
          <a:solidFill>
            <a:schemeClr val="tx1"/>
          </a:solidFill>
          <a:latin typeface="+mn-lt"/>
          <a:ea typeface="+mn-ea"/>
        </a:defRPr>
      </a:lvl7pPr>
      <a:lvl8pPr marL="2556742" indent="-170609" algn="l" rtl="0" fontAlgn="base">
        <a:spcBef>
          <a:spcPct val="20000"/>
        </a:spcBef>
        <a:spcAft>
          <a:spcPct val="0"/>
        </a:spcAft>
        <a:buFont typeface="Arial" charset="0"/>
        <a:buChar char="~"/>
        <a:defRPr sz="1100">
          <a:solidFill>
            <a:schemeClr val="tx1"/>
          </a:solidFill>
          <a:latin typeface="+mn-lt"/>
          <a:ea typeface="+mn-ea"/>
        </a:defRPr>
      </a:lvl8pPr>
      <a:lvl9pPr marL="2897961" indent="-170609" algn="l" rtl="0" fontAlgn="base">
        <a:spcBef>
          <a:spcPct val="20000"/>
        </a:spcBef>
        <a:spcAft>
          <a:spcPct val="0"/>
        </a:spcAft>
        <a:buFont typeface="Arial" charset="0"/>
        <a:buChar char="~"/>
        <a:defRPr sz="1100">
          <a:solidFill>
            <a:schemeClr val="tx1"/>
          </a:solidFill>
          <a:latin typeface="+mn-lt"/>
          <a:ea typeface="+mn-ea"/>
        </a:defRPr>
      </a:lvl9pPr>
    </p:bodyStyle>
    <p:otherStyle>
      <a:defPPr>
        <a:defRPr lang="zh-CN"/>
      </a:defPPr>
      <a:lvl1pPr marL="0" algn="l" defTabSz="682434" rtl="0" eaLnBrk="1" latinLnBrk="0" hangingPunct="1">
        <a:defRPr sz="1300" kern="1200">
          <a:solidFill>
            <a:schemeClr val="tx1"/>
          </a:solidFill>
          <a:latin typeface="+mn-lt"/>
          <a:ea typeface="+mn-ea"/>
          <a:cs typeface="+mn-cs"/>
        </a:defRPr>
      </a:lvl1pPr>
      <a:lvl2pPr marL="341220" algn="l" defTabSz="682434" rtl="0" eaLnBrk="1" latinLnBrk="0" hangingPunct="1">
        <a:defRPr sz="1300" kern="1200">
          <a:solidFill>
            <a:schemeClr val="tx1"/>
          </a:solidFill>
          <a:latin typeface="+mn-lt"/>
          <a:ea typeface="+mn-ea"/>
          <a:cs typeface="+mn-cs"/>
        </a:defRPr>
      </a:lvl2pPr>
      <a:lvl3pPr marL="682434" algn="l" defTabSz="682434" rtl="0" eaLnBrk="1" latinLnBrk="0" hangingPunct="1">
        <a:defRPr sz="1300" kern="1200">
          <a:solidFill>
            <a:schemeClr val="tx1"/>
          </a:solidFill>
          <a:latin typeface="+mn-lt"/>
          <a:ea typeface="+mn-ea"/>
          <a:cs typeface="+mn-cs"/>
        </a:defRPr>
      </a:lvl3pPr>
      <a:lvl4pPr marL="1023644" algn="l" defTabSz="682434" rtl="0" eaLnBrk="1" latinLnBrk="0" hangingPunct="1">
        <a:defRPr sz="1300" kern="1200">
          <a:solidFill>
            <a:schemeClr val="tx1"/>
          </a:solidFill>
          <a:latin typeface="+mn-lt"/>
          <a:ea typeface="+mn-ea"/>
          <a:cs typeface="+mn-cs"/>
        </a:defRPr>
      </a:lvl4pPr>
      <a:lvl5pPr marL="1364861" algn="l" defTabSz="682434" rtl="0" eaLnBrk="1" latinLnBrk="0" hangingPunct="1">
        <a:defRPr sz="1300" kern="1200">
          <a:solidFill>
            <a:schemeClr val="tx1"/>
          </a:solidFill>
          <a:latin typeface="+mn-lt"/>
          <a:ea typeface="+mn-ea"/>
          <a:cs typeface="+mn-cs"/>
        </a:defRPr>
      </a:lvl5pPr>
      <a:lvl6pPr marL="1706075" algn="l" defTabSz="682434" rtl="0" eaLnBrk="1" latinLnBrk="0" hangingPunct="1">
        <a:defRPr sz="1300" kern="1200">
          <a:solidFill>
            <a:schemeClr val="tx1"/>
          </a:solidFill>
          <a:latin typeface="+mn-lt"/>
          <a:ea typeface="+mn-ea"/>
          <a:cs typeface="+mn-cs"/>
        </a:defRPr>
      </a:lvl6pPr>
      <a:lvl7pPr marL="2047284" algn="l" defTabSz="682434" rtl="0" eaLnBrk="1" latinLnBrk="0" hangingPunct="1">
        <a:defRPr sz="1300" kern="1200">
          <a:solidFill>
            <a:schemeClr val="tx1"/>
          </a:solidFill>
          <a:latin typeface="+mn-lt"/>
          <a:ea typeface="+mn-ea"/>
          <a:cs typeface="+mn-cs"/>
        </a:defRPr>
      </a:lvl7pPr>
      <a:lvl8pPr marL="2388504" algn="l" defTabSz="682434" rtl="0" eaLnBrk="1" latinLnBrk="0" hangingPunct="1">
        <a:defRPr sz="1300" kern="1200">
          <a:solidFill>
            <a:schemeClr val="tx1"/>
          </a:solidFill>
          <a:latin typeface="+mn-lt"/>
          <a:ea typeface="+mn-ea"/>
          <a:cs typeface="+mn-cs"/>
        </a:defRPr>
      </a:lvl8pPr>
      <a:lvl9pPr marL="2729719" algn="l" defTabSz="682434" rtl="0" eaLnBrk="1" latinLnBrk="0" hangingPunct="1">
        <a:defRPr sz="13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458" name="Picture 192" descr="内页元素3-1"/>
          <p:cNvPicPr>
            <a:picLocks noChangeAspect="1" noChangeArrowheads="1"/>
          </p:cNvPicPr>
          <p:nvPr/>
        </p:nvPicPr>
        <p:blipFill>
          <a:blip r:embed="rId4" cstate="print"/>
          <a:srcRect/>
          <a:stretch>
            <a:fillRect/>
          </a:stretch>
        </p:blipFill>
        <p:spPr bwMode="auto">
          <a:xfrm>
            <a:off x="10" y="22"/>
            <a:ext cx="9142413" cy="4868863"/>
          </a:xfrm>
          <a:prstGeom prst="rect">
            <a:avLst/>
          </a:prstGeom>
          <a:noFill/>
          <a:ln w="9525">
            <a:noFill/>
            <a:miter lim="800000"/>
            <a:headEnd/>
            <a:tailEnd/>
          </a:ln>
        </p:spPr>
      </p:pic>
      <p:sp>
        <p:nvSpPr>
          <p:cNvPr id="28865" name="Text Box 193"/>
          <p:cNvSpPr txBox="1">
            <a:spLocks noChangeArrowheads="1"/>
          </p:cNvSpPr>
          <p:nvPr/>
        </p:nvSpPr>
        <p:spPr bwMode="auto">
          <a:xfrm>
            <a:off x="652465" y="4849817"/>
            <a:ext cx="1660260" cy="197601"/>
          </a:xfrm>
          <a:prstGeom prst="rect">
            <a:avLst/>
          </a:prstGeom>
          <a:noFill/>
          <a:ln w="9525">
            <a:noFill/>
            <a:miter lim="800000"/>
            <a:headEnd/>
            <a:tailEnd/>
          </a:ln>
        </p:spPr>
        <p:txBody>
          <a:bodyPr wrap="none" lIns="58403" tIns="29215" rIns="58403" bIns="29215">
            <a:spAutoFit/>
          </a:bodyPr>
          <a:lstStyle/>
          <a:p>
            <a:pPr defTabSz="585736" eaLnBrk="0" hangingPunct="0">
              <a:defRPr/>
            </a:pPr>
            <a:r>
              <a:rPr lang="en-US" altLang="zh-CN" sz="900" dirty="0">
                <a:solidFill>
                  <a:srgbClr val="000000"/>
                </a:solidFill>
                <a:latin typeface="FrutigerNext LT Bold" pitchFamily="20" charset="0"/>
                <a:ea typeface="MS PGothic" pitchFamily="34" charset="-128"/>
              </a:rPr>
              <a:t>HISILICON SEMICONDUCTOR</a:t>
            </a:r>
          </a:p>
        </p:txBody>
      </p:sp>
      <p:sp>
        <p:nvSpPr>
          <p:cNvPr id="28866" name="Rectangle 194"/>
          <p:cNvSpPr>
            <a:spLocks noGrp="1" noChangeArrowheads="1"/>
          </p:cNvSpPr>
          <p:nvPr>
            <p:ph type="dt" sz="half" idx="2"/>
          </p:nvPr>
        </p:nvSpPr>
        <p:spPr bwMode="auto">
          <a:xfrm>
            <a:off x="5930932" y="4800601"/>
            <a:ext cx="1057275" cy="825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700" b="0">
                <a:solidFill>
                  <a:srgbClr val="000000"/>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D80A974D-D32B-4A3A-9B70-11C0AF56F1AF}" type="slidenum">
              <a:rPr lang="de-DE" altLang="zh-CN"/>
              <a:pPr>
                <a:defRPr/>
              </a:pPr>
              <a:t>‹#›</a:t>
            </a:fld>
            <a:endParaRPr lang="en-GB" altLang="zh-CN"/>
          </a:p>
        </p:txBody>
      </p:sp>
      <p:grpSp>
        <p:nvGrpSpPr>
          <p:cNvPr id="19461" name="Group 195"/>
          <p:cNvGrpSpPr>
            <a:grpSpLocks/>
          </p:cNvGrpSpPr>
          <p:nvPr/>
        </p:nvGrpSpPr>
        <p:grpSpPr bwMode="auto">
          <a:xfrm>
            <a:off x="0" y="4660900"/>
            <a:ext cx="9144000" cy="476250"/>
            <a:chOff x="0" y="3920"/>
            <a:chExt cx="7682" cy="400"/>
          </a:xfrm>
        </p:grpSpPr>
        <p:pic>
          <p:nvPicPr>
            <p:cNvPr id="19516" name="Picture 196" descr="图片1"/>
            <p:cNvPicPr>
              <a:picLocks noChangeAspect="1" noChangeArrowheads="1"/>
            </p:cNvPicPr>
            <p:nvPr/>
          </p:nvPicPr>
          <p:blipFill>
            <a:blip r:embed="rId5" cstate="print"/>
            <a:srcRect/>
            <a:stretch>
              <a:fillRect/>
            </a:stretch>
          </p:blipFill>
          <p:spPr bwMode="auto">
            <a:xfrm>
              <a:off x="0" y="3920"/>
              <a:ext cx="5760" cy="400"/>
            </a:xfrm>
            <a:prstGeom prst="rect">
              <a:avLst/>
            </a:prstGeom>
            <a:noFill/>
            <a:ln w="9525">
              <a:noFill/>
              <a:miter lim="800000"/>
              <a:headEnd/>
              <a:tailEnd/>
            </a:ln>
          </p:spPr>
        </p:pic>
        <p:pic>
          <p:nvPicPr>
            <p:cNvPr id="19517" name="Picture 197" descr="图片1"/>
            <p:cNvPicPr>
              <a:picLocks noChangeAspect="1" noChangeArrowheads="1"/>
            </p:cNvPicPr>
            <p:nvPr/>
          </p:nvPicPr>
          <p:blipFill>
            <a:blip r:embed="rId5" cstate="print"/>
            <a:srcRect/>
            <a:stretch>
              <a:fillRect/>
            </a:stretch>
          </p:blipFill>
          <p:spPr bwMode="auto">
            <a:xfrm>
              <a:off x="1539" y="3920"/>
              <a:ext cx="5760" cy="400"/>
            </a:xfrm>
            <a:prstGeom prst="rect">
              <a:avLst/>
            </a:prstGeom>
            <a:noFill/>
            <a:ln w="9525">
              <a:noFill/>
              <a:miter lim="800000"/>
              <a:headEnd/>
              <a:tailEnd/>
            </a:ln>
          </p:spPr>
        </p:pic>
        <p:pic>
          <p:nvPicPr>
            <p:cNvPr id="19518" name="Picture 198" descr="图片1"/>
            <p:cNvPicPr>
              <a:picLocks noChangeAspect="1" noChangeArrowheads="1"/>
            </p:cNvPicPr>
            <p:nvPr/>
          </p:nvPicPr>
          <p:blipFill>
            <a:blip r:embed="rId6" cstate="print"/>
            <a:srcRect/>
            <a:stretch>
              <a:fillRect/>
            </a:stretch>
          </p:blipFill>
          <p:spPr bwMode="auto">
            <a:xfrm rot="10800000">
              <a:off x="6619" y="3920"/>
              <a:ext cx="1063" cy="400"/>
            </a:xfrm>
            <a:prstGeom prst="rect">
              <a:avLst/>
            </a:prstGeom>
            <a:noFill/>
            <a:ln w="9525">
              <a:noFill/>
              <a:miter lim="800000"/>
              <a:headEnd/>
              <a:tailEnd/>
            </a:ln>
          </p:spPr>
        </p:pic>
      </p:grpSp>
      <p:sp>
        <p:nvSpPr>
          <p:cNvPr id="28871" name="Text Box 199"/>
          <p:cNvSpPr txBox="1">
            <a:spLocks noChangeArrowheads="1"/>
          </p:cNvSpPr>
          <p:nvPr/>
        </p:nvSpPr>
        <p:spPr bwMode="auto">
          <a:xfrm>
            <a:off x="652468" y="4841879"/>
            <a:ext cx="2099482" cy="197601"/>
          </a:xfrm>
          <a:prstGeom prst="rect">
            <a:avLst/>
          </a:prstGeom>
          <a:noFill/>
          <a:ln w="9525">
            <a:noFill/>
            <a:miter lim="800000"/>
            <a:headEnd/>
            <a:tailEnd/>
          </a:ln>
        </p:spPr>
        <p:txBody>
          <a:bodyPr wrap="none" lIns="58403" tIns="29215" rIns="58403" bIns="29215">
            <a:spAutoFit/>
          </a:bodyPr>
          <a:lstStyle/>
          <a:p>
            <a:pPr defTabSz="585736" eaLnBrk="0" hangingPunct="0">
              <a:defRPr/>
            </a:pPr>
            <a:r>
              <a:rPr lang="en-US" altLang="zh-CN" sz="900" b="1" dirty="0">
                <a:solidFill>
                  <a:srgbClr val="000000"/>
                </a:solidFill>
                <a:latin typeface="Arial" charset="0"/>
                <a:ea typeface="MS PGothic" pitchFamily="34" charset="-128"/>
              </a:rPr>
              <a:t>HUAWEI TECHNOLOGIES CO., LTD.</a:t>
            </a:r>
          </a:p>
        </p:txBody>
      </p:sp>
      <p:sp>
        <p:nvSpPr>
          <p:cNvPr id="28872" name="Rectangle 200"/>
          <p:cNvSpPr>
            <a:spLocks noChangeArrowheads="1"/>
          </p:cNvSpPr>
          <p:nvPr/>
        </p:nvSpPr>
        <p:spPr bwMode="auto">
          <a:xfrm>
            <a:off x="5930932" y="4795840"/>
            <a:ext cx="1057275" cy="825500"/>
          </a:xfrm>
          <a:prstGeom prst="rect">
            <a:avLst/>
          </a:prstGeom>
          <a:noFill/>
          <a:ln w="9525">
            <a:noFill/>
            <a:miter lim="800000"/>
            <a:headEnd/>
            <a:tailEnd/>
          </a:ln>
          <a:effectLst/>
        </p:spPr>
        <p:txBody>
          <a:bodyPr lIns="0" tIns="0" rIns="0" bIns="0"/>
          <a:lstStyle/>
          <a:p>
            <a:pPr defTabSz="585736" eaLnBrk="0" hangingPunct="0">
              <a:lnSpc>
                <a:spcPct val="85000"/>
              </a:lnSpc>
              <a:defRPr/>
            </a:pPr>
            <a:endParaRPr lang="de-DE" altLang="zh-CN" sz="700" dirty="0">
              <a:solidFill>
                <a:srgbClr val="000000"/>
              </a:solidFill>
              <a:latin typeface="Arial" charset="0"/>
              <a:ea typeface="ＭＳ Ｐゴシック" pitchFamily="34" charset="-128"/>
            </a:endParaRPr>
          </a:p>
          <a:p>
            <a:pPr defTabSz="585736" eaLnBrk="0" hangingPunct="0">
              <a:lnSpc>
                <a:spcPct val="85000"/>
              </a:lnSpc>
              <a:defRPr/>
            </a:pPr>
            <a:r>
              <a:rPr lang="de-DE" altLang="zh-CN" sz="700" dirty="0">
                <a:solidFill>
                  <a:srgbClr val="000000"/>
                </a:solidFill>
                <a:latin typeface="Arial" charset="0"/>
                <a:ea typeface="ＭＳ Ｐゴシック" pitchFamily="34" charset="-128"/>
              </a:rPr>
              <a:t>Page </a:t>
            </a:r>
            <a:fld id="{E756F15B-ABC7-4C5F-89D1-36B3C223D7C8}" type="slidenum">
              <a:rPr lang="de-DE" altLang="zh-CN" sz="700">
                <a:solidFill>
                  <a:srgbClr val="000000"/>
                </a:solidFill>
                <a:latin typeface="Arial" charset="0"/>
                <a:ea typeface="ＭＳ Ｐゴシック" pitchFamily="34" charset="-128"/>
              </a:rPr>
              <a:pPr defTabSz="585736" eaLnBrk="0" hangingPunct="0">
                <a:lnSpc>
                  <a:spcPct val="85000"/>
                </a:lnSpc>
                <a:defRPr/>
              </a:pPr>
              <a:t>‹#›</a:t>
            </a:fld>
            <a:endParaRPr lang="en-GB" altLang="zh-CN" sz="700" dirty="0">
              <a:solidFill>
                <a:srgbClr val="000000"/>
              </a:solidFill>
              <a:latin typeface="Arial" charset="0"/>
              <a:ea typeface="ＭＳ Ｐゴシック" pitchFamily="34" charset="-128"/>
            </a:endParaRPr>
          </a:p>
        </p:txBody>
      </p:sp>
      <p:pic>
        <p:nvPicPr>
          <p:cNvPr id="19464" name="Picture 201" descr="图片3副本"/>
          <p:cNvPicPr>
            <a:picLocks noChangeAspect="1" noChangeArrowheads="1"/>
          </p:cNvPicPr>
          <p:nvPr/>
        </p:nvPicPr>
        <p:blipFill>
          <a:blip r:embed="rId7" cstate="print"/>
          <a:srcRect/>
          <a:stretch>
            <a:fillRect/>
          </a:stretch>
        </p:blipFill>
        <p:spPr bwMode="auto">
          <a:xfrm>
            <a:off x="7634289" y="4789493"/>
            <a:ext cx="971550" cy="230187"/>
          </a:xfrm>
          <a:prstGeom prst="rect">
            <a:avLst/>
          </a:prstGeom>
          <a:noFill/>
          <a:ln w="9525">
            <a:noFill/>
            <a:miter lim="800000"/>
            <a:headEnd/>
            <a:tailEnd/>
          </a:ln>
        </p:spPr>
      </p:pic>
      <p:sp>
        <p:nvSpPr>
          <p:cNvPr id="19465" name="Rectangle 202"/>
          <p:cNvSpPr>
            <a:spLocks noGrp="1" noChangeArrowheads="1"/>
          </p:cNvSpPr>
          <p:nvPr>
            <p:ph type="title"/>
          </p:nvPr>
        </p:nvSpPr>
        <p:spPr bwMode="auto">
          <a:xfrm>
            <a:off x="585788" y="206375"/>
            <a:ext cx="8229600" cy="857250"/>
          </a:xfrm>
          <a:prstGeom prst="rect">
            <a:avLst/>
          </a:prstGeom>
          <a:noFill/>
          <a:ln w="9525" algn="ctr">
            <a:noFill/>
            <a:miter lim="800000"/>
            <a:headEnd/>
            <a:tailEnd/>
          </a:ln>
        </p:spPr>
        <p:txBody>
          <a:bodyPr vert="horz" wrap="square" lIns="68182" tIns="34079" rIns="68182" bIns="34079" numCol="1" anchor="ctr" anchorCtr="0" compatLnSpc="1">
            <a:prstTxWarp prst="textNoShape">
              <a:avLst/>
            </a:prstTxWarp>
          </a:bodyPr>
          <a:lstStyle/>
          <a:p>
            <a:pPr lvl="0"/>
            <a:r>
              <a:rPr lang="zh-CN" altLang="en-US" smtClean="0"/>
              <a:t>单击此处编辑母版标题样式</a:t>
            </a:r>
          </a:p>
        </p:txBody>
      </p:sp>
      <p:sp>
        <p:nvSpPr>
          <p:cNvPr id="19466" name="Rectangle 203"/>
          <p:cNvSpPr>
            <a:spLocks noGrp="1" noChangeArrowheads="1"/>
          </p:cNvSpPr>
          <p:nvPr>
            <p:ph type="body" idx="1"/>
          </p:nvPr>
        </p:nvSpPr>
        <p:spPr bwMode="auto">
          <a:xfrm>
            <a:off x="585788" y="1200172"/>
            <a:ext cx="8229600" cy="3394075"/>
          </a:xfrm>
          <a:prstGeom prst="rect">
            <a:avLst/>
          </a:prstGeom>
          <a:noFill/>
          <a:ln w="9525" algn="ctr">
            <a:noFill/>
            <a:miter lim="800000"/>
            <a:headEnd/>
            <a:tailEnd/>
          </a:ln>
        </p:spPr>
        <p:txBody>
          <a:bodyPr vert="horz" wrap="square" lIns="68182" tIns="34079" rIns="68182" bIns="34079"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876" name="Rectangle 204"/>
          <p:cNvSpPr>
            <a:spLocks noChangeArrowheads="1"/>
          </p:cNvSpPr>
          <p:nvPr/>
        </p:nvSpPr>
        <p:spPr bwMode="auto">
          <a:xfrm>
            <a:off x="-1843088" y="396899"/>
            <a:ext cx="1843088" cy="3978275"/>
          </a:xfrm>
          <a:prstGeom prst="rect">
            <a:avLst/>
          </a:prstGeom>
          <a:noFill/>
          <a:ln w="9525">
            <a:noFill/>
            <a:miter lim="800000"/>
            <a:headEnd/>
            <a:tailEnd/>
          </a:ln>
          <a:effectLst/>
        </p:spPr>
        <p:txBody>
          <a:bodyPr lIns="65462" tIns="32725" rIns="65462" bIns="32725"/>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28877" name="Rectangle 205"/>
          <p:cNvSpPr>
            <a:spLocks noChangeArrowheads="1"/>
          </p:cNvSpPr>
          <p:nvPr/>
        </p:nvSpPr>
        <p:spPr bwMode="auto">
          <a:xfrm>
            <a:off x="9269413" y="4081901"/>
            <a:ext cx="919162" cy="242069"/>
          </a:xfrm>
          <a:prstGeom prst="rect">
            <a:avLst/>
          </a:prstGeom>
          <a:solidFill>
            <a:srgbClr val="F8F8F8"/>
          </a:solidFill>
          <a:ln w="9525" algn="ctr">
            <a:noFill/>
            <a:miter lim="800000"/>
            <a:headEnd/>
            <a:tailEnd/>
          </a:ln>
          <a:effectLst/>
        </p:spPr>
        <p:txBody>
          <a:bodyPr lIns="68170" tIns="34073" rIns="68170" bIns="34073" anchor="ctr">
            <a:spAutoFit/>
          </a:bodyPr>
          <a:lstStyle/>
          <a:p>
            <a:pPr algn="ctr" defTabSz="654501"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19469" name="Group 206"/>
          <p:cNvGrpSpPr>
            <a:grpSpLocks/>
          </p:cNvGrpSpPr>
          <p:nvPr/>
        </p:nvGrpSpPr>
        <p:grpSpPr bwMode="auto">
          <a:xfrm>
            <a:off x="9351963" y="3957638"/>
            <a:ext cx="741362" cy="138112"/>
            <a:chOff x="6657" y="3492"/>
            <a:chExt cx="527" cy="121"/>
          </a:xfrm>
        </p:grpSpPr>
        <p:sp>
          <p:nvSpPr>
            <p:cNvPr id="28879" name="Rectangle 20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0" name="Rectangle 208"/>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1" name="Rectangle 20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2" name="Rectangle 21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9470" name="Group 211"/>
          <p:cNvGrpSpPr>
            <a:grpSpLocks/>
          </p:cNvGrpSpPr>
          <p:nvPr/>
        </p:nvGrpSpPr>
        <p:grpSpPr bwMode="auto">
          <a:xfrm>
            <a:off x="9351963" y="4651404"/>
            <a:ext cx="741362" cy="138113"/>
            <a:chOff x="6657" y="4103"/>
            <a:chExt cx="527" cy="121"/>
          </a:xfrm>
        </p:grpSpPr>
        <p:sp>
          <p:nvSpPr>
            <p:cNvPr id="28884" name="Rectangle 21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5" name="Rectangle 213"/>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6" name="Rectangle 21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7" name="Rectangle 21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9471" name="Group 216"/>
          <p:cNvGrpSpPr>
            <a:grpSpLocks/>
          </p:cNvGrpSpPr>
          <p:nvPr/>
        </p:nvGrpSpPr>
        <p:grpSpPr bwMode="auto">
          <a:xfrm>
            <a:off x="9351963" y="4837142"/>
            <a:ext cx="741362" cy="136525"/>
            <a:chOff x="6657" y="4266"/>
            <a:chExt cx="527" cy="121"/>
          </a:xfrm>
        </p:grpSpPr>
        <p:sp>
          <p:nvSpPr>
            <p:cNvPr id="28889" name="Rectangle 21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0" name="Rectangle 218"/>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1" name="Rectangle 21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2" name="Rectangle 22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9472" name="Group 221"/>
          <p:cNvGrpSpPr>
            <a:grpSpLocks/>
          </p:cNvGrpSpPr>
          <p:nvPr/>
        </p:nvGrpSpPr>
        <p:grpSpPr bwMode="auto">
          <a:xfrm>
            <a:off x="9351963" y="4144992"/>
            <a:ext cx="741362" cy="136525"/>
            <a:chOff x="6657" y="3656"/>
            <a:chExt cx="527" cy="121"/>
          </a:xfrm>
        </p:grpSpPr>
        <p:sp>
          <p:nvSpPr>
            <p:cNvPr id="28894" name="Rectangle 22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5" name="Rectangle 22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6" name="Rectangle 224"/>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7" name="Rectangle 22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9473" name="Group 226"/>
          <p:cNvGrpSpPr>
            <a:grpSpLocks/>
          </p:cNvGrpSpPr>
          <p:nvPr/>
        </p:nvGrpSpPr>
        <p:grpSpPr bwMode="auto">
          <a:xfrm>
            <a:off x="9351963" y="4467254"/>
            <a:ext cx="741362" cy="136525"/>
            <a:chOff x="6657" y="3941"/>
            <a:chExt cx="527" cy="121"/>
          </a:xfrm>
        </p:grpSpPr>
        <p:sp>
          <p:nvSpPr>
            <p:cNvPr id="28899" name="Rectangle 22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0" name="Rectangle 228"/>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1" name="Rectangle 22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2" name="Rectangle 23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9474" name="Group 231"/>
          <p:cNvGrpSpPr>
            <a:grpSpLocks/>
          </p:cNvGrpSpPr>
          <p:nvPr/>
        </p:nvGrpSpPr>
        <p:grpSpPr bwMode="auto">
          <a:xfrm>
            <a:off x="9351963" y="5022879"/>
            <a:ext cx="741362" cy="136525"/>
            <a:chOff x="6657" y="4430"/>
            <a:chExt cx="527" cy="121"/>
          </a:xfrm>
        </p:grpSpPr>
        <p:sp>
          <p:nvSpPr>
            <p:cNvPr id="28904" name="Rectangle 23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5" name="Rectangle 233"/>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6" name="Rectangle 23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7" name="Rectangle 23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9475" name="Group 236"/>
          <p:cNvGrpSpPr>
            <a:grpSpLocks/>
          </p:cNvGrpSpPr>
          <p:nvPr/>
        </p:nvGrpSpPr>
        <p:grpSpPr bwMode="auto">
          <a:xfrm>
            <a:off x="9351963" y="3773490"/>
            <a:ext cx="741362" cy="138112"/>
            <a:chOff x="6657" y="3329"/>
            <a:chExt cx="527" cy="122"/>
          </a:xfrm>
        </p:grpSpPr>
        <p:sp>
          <p:nvSpPr>
            <p:cNvPr id="28909" name="Rectangle 23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0" name="Rectangle 238"/>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1" name="Rectangle 23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2" name="Rectangle 24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9476" name="Group 241"/>
          <p:cNvGrpSpPr>
            <a:grpSpLocks/>
          </p:cNvGrpSpPr>
          <p:nvPr/>
        </p:nvGrpSpPr>
        <p:grpSpPr bwMode="auto">
          <a:xfrm>
            <a:off x="9351963" y="3449667"/>
            <a:ext cx="741362" cy="136525"/>
            <a:chOff x="6657" y="3043"/>
            <a:chExt cx="527" cy="121"/>
          </a:xfrm>
        </p:grpSpPr>
        <p:sp>
          <p:nvSpPr>
            <p:cNvPr id="28914" name="Rectangle 242"/>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5" name="Rectangle 24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6" name="Rectangle 24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7" name="Rectangle 24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19477" name="Group 246"/>
          <p:cNvGrpSpPr>
            <a:grpSpLocks/>
          </p:cNvGrpSpPr>
          <p:nvPr/>
        </p:nvGrpSpPr>
        <p:grpSpPr bwMode="auto">
          <a:xfrm>
            <a:off x="9351963" y="3265488"/>
            <a:ext cx="741362" cy="138112"/>
            <a:chOff x="6657" y="2881"/>
            <a:chExt cx="527" cy="121"/>
          </a:xfrm>
        </p:grpSpPr>
        <p:sp>
          <p:nvSpPr>
            <p:cNvPr id="28919" name="Rectangle 247"/>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20" name="Rectangle 24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21" name="Rectangle 24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22" name="Rectangle 25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sp>
        <p:nvSpPr>
          <p:cNvPr id="28923" name="Rectangle 251"/>
          <p:cNvSpPr>
            <a:spLocks noChangeArrowheads="1"/>
          </p:cNvSpPr>
          <p:nvPr/>
        </p:nvSpPr>
        <p:spPr bwMode="auto">
          <a:xfrm>
            <a:off x="9199572" y="1697039"/>
            <a:ext cx="1050925" cy="1990725"/>
          </a:xfrm>
          <a:prstGeom prst="rect">
            <a:avLst/>
          </a:prstGeom>
          <a:noFill/>
          <a:ln w="9525">
            <a:noFill/>
            <a:miter lim="800000"/>
            <a:headEnd/>
            <a:tailEnd/>
          </a:ln>
          <a:effectLst/>
        </p:spPr>
        <p:txBody>
          <a:bodyPr lIns="65462" tIns="32725" rIns="65462" bIns="32725"/>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28924" name="Rectangle 252"/>
          <p:cNvSpPr>
            <a:spLocks noChangeArrowheads="1"/>
          </p:cNvSpPr>
          <p:nvPr/>
        </p:nvSpPr>
        <p:spPr bwMode="auto">
          <a:xfrm>
            <a:off x="9199572" y="-46027"/>
            <a:ext cx="1050925" cy="628651"/>
          </a:xfrm>
          <a:prstGeom prst="rect">
            <a:avLst/>
          </a:prstGeom>
          <a:noFill/>
          <a:ln w="9525">
            <a:noFill/>
            <a:miter lim="800000"/>
            <a:headEnd/>
            <a:tailEnd/>
          </a:ln>
          <a:effectLst/>
        </p:spPr>
        <p:txBody>
          <a:bodyPr lIns="65462" tIns="32725" rIns="65462" bIns="32725"/>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Lst>
  <p:hf sldNum="0" hdr="0" ftr="0"/>
  <p:txStyles>
    <p:titleStyle>
      <a:lvl1pPr algn="l" rtl="0" eaLnBrk="0" fontAlgn="base" hangingPunct="0">
        <a:spcBef>
          <a:spcPct val="0"/>
        </a:spcBef>
        <a:spcAft>
          <a:spcPct val="0"/>
        </a:spcAft>
        <a:defRPr sz="3000" b="1">
          <a:solidFill>
            <a:srgbClr val="990000"/>
          </a:solidFill>
          <a:latin typeface="微软雅黑" pitchFamily="34" charset="-122"/>
          <a:ea typeface="微软雅黑" pitchFamily="34" charset="-122"/>
          <a:cs typeface="+mj-cs"/>
        </a:defRPr>
      </a:lvl1pPr>
      <a:lvl2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2pPr>
      <a:lvl3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3pPr>
      <a:lvl4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4pPr>
      <a:lvl5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5pPr>
      <a:lvl6pPr marL="341487" algn="l" rtl="0" fontAlgn="base">
        <a:spcBef>
          <a:spcPct val="0"/>
        </a:spcBef>
        <a:spcAft>
          <a:spcPct val="0"/>
        </a:spcAft>
        <a:defRPr sz="2400" b="1">
          <a:solidFill>
            <a:srgbClr val="990000"/>
          </a:solidFill>
          <a:latin typeface="FrutigerNext LT Medium" pitchFamily="34" charset="0"/>
          <a:ea typeface="华文细黑" pitchFamily="2" charset="-122"/>
        </a:defRPr>
      </a:lvl6pPr>
      <a:lvl7pPr marL="682958" algn="l" rtl="0" fontAlgn="base">
        <a:spcBef>
          <a:spcPct val="0"/>
        </a:spcBef>
        <a:spcAft>
          <a:spcPct val="0"/>
        </a:spcAft>
        <a:defRPr sz="2400" b="1">
          <a:solidFill>
            <a:srgbClr val="990000"/>
          </a:solidFill>
          <a:latin typeface="FrutigerNext LT Medium" pitchFamily="34" charset="0"/>
          <a:ea typeface="华文细黑" pitchFamily="2" charset="-122"/>
        </a:defRPr>
      </a:lvl7pPr>
      <a:lvl8pPr marL="1024439" algn="l" rtl="0" fontAlgn="base">
        <a:spcBef>
          <a:spcPct val="0"/>
        </a:spcBef>
        <a:spcAft>
          <a:spcPct val="0"/>
        </a:spcAft>
        <a:defRPr sz="2400" b="1">
          <a:solidFill>
            <a:srgbClr val="990000"/>
          </a:solidFill>
          <a:latin typeface="FrutigerNext LT Medium" pitchFamily="34" charset="0"/>
          <a:ea typeface="华文细黑" pitchFamily="2" charset="-122"/>
        </a:defRPr>
      </a:lvl8pPr>
      <a:lvl9pPr marL="1365918" algn="l" rtl="0" fontAlgn="base">
        <a:spcBef>
          <a:spcPct val="0"/>
        </a:spcBef>
        <a:spcAft>
          <a:spcPct val="0"/>
        </a:spcAft>
        <a:defRPr sz="2400" b="1">
          <a:solidFill>
            <a:srgbClr val="990000"/>
          </a:solidFill>
          <a:latin typeface="FrutigerNext LT Medium" pitchFamily="34" charset="0"/>
          <a:ea typeface="华文细黑" pitchFamily="2" charset="-122"/>
        </a:defRPr>
      </a:lvl9pPr>
    </p:titleStyle>
    <p:bodyStyle>
      <a:lvl1pPr marL="254720" indent="-254720" algn="l" rtl="0" eaLnBrk="0" fontAlgn="base" hangingPunct="0">
        <a:spcBef>
          <a:spcPct val="20000"/>
        </a:spcBef>
        <a:spcAft>
          <a:spcPct val="0"/>
        </a:spcAft>
        <a:buClr>
          <a:srgbClr val="990000"/>
        </a:buClr>
        <a:buChar char="•"/>
        <a:defRPr b="1">
          <a:solidFill>
            <a:schemeClr val="tx1"/>
          </a:solidFill>
          <a:latin typeface="+mn-lt"/>
          <a:ea typeface="+mn-ea"/>
          <a:cs typeface="+mn-cs"/>
        </a:defRPr>
      </a:lvl1pPr>
      <a:lvl2pPr marL="553744" indent="-212003" algn="l" rtl="0" eaLnBrk="0" fontAlgn="base" hangingPunct="0">
        <a:spcBef>
          <a:spcPct val="20000"/>
        </a:spcBef>
        <a:spcAft>
          <a:spcPct val="0"/>
        </a:spcAft>
        <a:buFont typeface="Arial" pitchFamily="34" charset="0"/>
        <a:buChar char="›"/>
        <a:defRPr sz="1500">
          <a:solidFill>
            <a:schemeClr val="tx1"/>
          </a:solidFill>
          <a:latin typeface="+mn-lt"/>
          <a:ea typeface="+mn-ea"/>
        </a:defRPr>
      </a:lvl2pPr>
      <a:lvl3pPr marL="852750" indent="-169285" algn="l" rtl="0" eaLnBrk="0" fontAlgn="base" hangingPunct="0">
        <a:spcBef>
          <a:spcPct val="20000"/>
        </a:spcBef>
        <a:spcAft>
          <a:spcPct val="0"/>
        </a:spcAft>
        <a:buFont typeface="FrutigerNext LT Medium"/>
        <a:buChar char="»"/>
        <a:defRPr>
          <a:solidFill>
            <a:schemeClr val="tx1"/>
          </a:solidFill>
          <a:latin typeface="+mn-lt"/>
          <a:ea typeface="+mn-ea"/>
        </a:defRPr>
      </a:lvl3pPr>
      <a:lvl4pPr marL="1192902" indent="-169285" algn="l" rtl="0" eaLnBrk="0" fontAlgn="base" hangingPunct="0">
        <a:spcBef>
          <a:spcPct val="20000"/>
        </a:spcBef>
        <a:spcAft>
          <a:spcPct val="0"/>
        </a:spcAft>
        <a:buChar char="–"/>
        <a:defRPr sz="1100">
          <a:solidFill>
            <a:schemeClr val="tx1"/>
          </a:solidFill>
          <a:latin typeface="+mn-lt"/>
          <a:ea typeface="+mn-ea"/>
        </a:defRPr>
      </a:lvl4pPr>
      <a:lvl5pPr marL="1533052" indent="-169285" algn="l" rtl="0" eaLnBrk="0" fontAlgn="base" hangingPunct="0">
        <a:spcBef>
          <a:spcPct val="20000"/>
        </a:spcBef>
        <a:spcAft>
          <a:spcPct val="0"/>
        </a:spcAft>
        <a:buFont typeface="Arial" pitchFamily="34" charset="0"/>
        <a:buChar char="~"/>
        <a:defRPr sz="1100">
          <a:solidFill>
            <a:schemeClr val="tx1"/>
          </a:solidFill>
          <a:latin typeface="+mn-lt"/>
          <a:ea typeface="+mn-ea"/>
        </a:defRPr>
      </a:lvl5pPr>
      <a:lvl6pPr marL="1875763" indent="-170741" algn="l" rtl="0" fontAlgn="base">
        <a:spcBef>
          <a:spcPct val="20000"/>
        </a:spcBef>
        <a:spcAft>
          <a:spcPct val="0"/>
        </a:spcAft>
        <a:buFont typeface="Arial" charset="0"/>
        <a:buChar char="~"/>
        <a:defRPr sz="1100">
          <a:solidFill>
            <a:schemeClr val="tx1"/>
          </a:solidFill>
          <a:latin typeface="+mn-lt"/>
          <a:ea typeface="+mn-ea"/>
        </a:defRPr>
      </a:lvl6pPr>
      <a:lvl7pPr marL="2217243" indent="-170741" algn="l" rtl="0" fontAlgn="base">
        <a:spcBef>
          <a:spcPct val="20000"/>
        </a:spcBef>
        <a:spcAft>
          <a:spcPct val="0"/>
        </a:spcAft>
        <a:buFont typeface="Arial" charset="0"/>
        <a:buChar char="~"/>
        <a:defRPr sz="1100">
          <a:solidFill>
            <a:schemeClr val="tx1"/>
          </a:solidFill>
          <a:latin typeface="+mn-lt"/>
          <a:ea typeface="+mn-ea"/>
        </a:defRPr>
      </a:lvl7pPr>
      <a:lvl8pPr marL="2558728" indent="-170741" algn="l" rtl="0" fontAlgn="base">
        <a:spcBef>
          <a:spcPct val="20000"/>
        </a:spcBef>
        <a:spcAft>
          <a:spcPct val="0"/>
        </a:spcAft>
        <a:buFont typeface="Arial" charset="0"/>
        <a:buChar char="~"/>
        <a:defRPr sz="1100">
          <a:solidFill>
            <a:schemeClr val="tx1"/>
          </a:solidFill>
          <a:latin typeface="+mn-lt"/>
          <a:ea typeface="+mn-ea"/>
        </a:defRPr>
      </a:lvl8pPr>
      <a:lvl9pPr marL="2900206" indent="-170741" algn="l" rtl="0" fontAlgn="base">
        <a:spcBef>
          <a:spcPct val="20000"/>
        </a:spcBef>
        <a:spcAft>
          <a:spcPct val="0"/>
        </a:spcAft>
        <a:buFont typeface="Arial" charset="0"/>
        <a:buChar char="~"/>
        <a:defRPr sz="1100">
          <a:solidFill>
            <a:schemeClr val="tx1"/>
          </a:solidFill>
          <a:latin typeface="+mn-lt"/>
          <a:ea typeface="+mn-ea"/>
        </a:defRPr>
      </a:lvl9pPr>
    </p:bodyStyle>
    <p:otherStyle>
      <a:defPPr>
        <a:defRPr lang="zh-CN"/>
      </a:defPPr>
      <a:lvl1pPr marL="0" algn="l" defTabSz="682958" rtl="0" eaLnBrk="1" latinLnBrk="0" hangingPunct="1">
        <a:defRPr sz="1300" kern="1200">
          <a:solidFill>
            <a:schemeClr val="tx1"/>
          </a:solidFill>
          <a:latin typeface="+mn-lt"/>
          <a:ea typeface="+mn-ea"/>
          <a:cs typeface="+mn-cs"/>
        </a:defRPr>
      </a:lvl1pPr>
      <a:lvl2pPr marL="341487" algn="l" defTabSz="682958" rtl="0" eaLnBrk="1" latinLnBrk="0" hangingPunct="1">
        <a:defRPr sz="1300" kern="1200">
          <a:solidFill>
            <a:schemeClr val="tx1"/>
          </a:solidFill>
          <a:latin typeface="+mn-lt"/>
          <a:ea typeface="+mn-ea"/>
          <a:cs typeface="+mn-cs"/>
        </a:defRPr>
      </a:lvl2pPr>
      <a:lvl3pPr marL="682958" algn="l" defTabSz="682958" rtl="0" eaLnBrk="1" latinLnBrk="0" hangingPunct="1">
        <a:defRPr sz="1300" kern="1200">
          <a:solidFill>
            <a:schemeClr val="tx1"/>
          </a:solidFill>
          <a:latin typeface="+mn-lt"/>
          <a:ea typeface="+mn-ea"/>
          <a:cs typeface="+mn-cs"/>
        </a:defRPr>
      </a:lvl3pPr>
      <a:lvl4pPr marL="1024439" algn="l" defTabSz="682958" rtl="0" eaLnBrk="1" latinLnBrk="0" hangingPunct="1">
        <a:defRPr sz="1300" kern="1200">
          <a:solidFill>
            <a:schemeClr val="tx1"/>
          </a:solidFill>
          <a:latin typeface="+mn-lt"/>
          <a:ea typeface="+mn-ea"/>
          <a:cs typeface="+mn-cs"/>
        </a:defRPr>
      </a:lvl4pPr>
      <a:lvl5pPr marL="1365918" algn="l" defTabSz="682958" rtl="0" eaLnBrk="1" latinLnBrk="0" hangingPunct="1">
        <a:defRPr sz="1300" kern="1200">
          <a:solidFill>
            <a:schemeClr val="tx1"/>
          </a:solidFill>
          <a:latin typeface="+mn-lt"/>
          <a:ea typeface="+mn-ea"/>
          <a:cs typeface="+mn-cs"/>
        </a:defRPr>
      </a:lvl5pPr>
      <a:lvl6pPr marL="1707397" algn="l" defTabSz="682958" rtl="0" eaLnBrk="1" latinLnBrk="0" hangingPunct="1">
        <a:defRPr sz="1300" kern="1200">
          <a:solidFill>
            <a:schemeClr val="tx1"/>
          </a:solidFill>
          <a:latin typeface="+mn-lt"/>
          <a:ea typeface="+mn-ea"/>
          <a:cs typeface="+mn-cs"/>
        </a:defRPr>
      </a:lvl6pPr>
      <a:lvl7pPr marL="2048873" algn="l" defTabSz="682958" rtl="0" eaLnBrk="1" latinLnBrk="0" hangingPunct="1">
        <a:defRPr sz="1300" kern="1200">
          <a:solidFill>
            <a:schemeClr val="tx1"/>
          </a:solidFill>
          <a:latin typeface="+mn-lt"/>
          <a:ea typeface="+mn-ea"/>
          <a:cs typeface="+mn-cs"/>
        </a:defRPr>
      </a:lvl7pPr>
      <a:lvl8pPr marL="2390359" algn="l" defTabSz="682958" rtl="0" eaLnBrk="1" latinLnBrk="0" hangingPunct="1">
        <a:defRPr sz="1300" kern="1200">
          <a:solidFill>
            <a:schemeClr val="tx1"/>
          </a:solidFill>
          <a:latin typeface="+mn-lt"/>
          <a:ea typeface="+mn-ea"/>
          <a:cs typeface="+mn-cs"/>
        </a:defRPr>
      </a:lvl8pPr>
      <a:lvl9pPr marL="2731835" algn="l" defTabSz="68295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9" descr="封面"/>
          <p:cNvPicPr>
            <a:picLocks noChangeAspect="1" noChangeArrowheads="1"/>
          </p:cNvPicPr>
          <p:nvPr/>
        </p:nvPicPr>
        <p:blipFill>
          <a:blip r:embed="rId3" cstate="print"/>
          <a:srcRect/>
          <a:stretch>
            <a:fillRect/>
          </a:stretch>
        </p:blipFill>
        <p:spPr bwMode="auto">
          <a:xfrm>
            <a:off x="0" y="1058863"/>
            <a:ext cx="9144000" cy="2343150"/>
          </a:xfrm>
          <a:prstGeom prst="rect">
            <a:avLst/>
          </a:prstGeom>
          <a:noFill/>
          <a:ln w="9525">
            <a:noFill/>
            <a:miter lim="800000"/>
            <a:headEnd/>
            <a:tailEnd/>
          </a:ln>
        </p:spPr>
      </p:pic>
      <p:sp>
        <p:nvSpPr>
          <p:cNvPr id="2051" name="Rectangle 8"/>
          <p:cNvSpPr>
            <a:spLocks noGrp="1" noChangeArrowheads="1"/>
          </p:cNvSpPr>
          <p:nvPr>
            <p:ph type="title"/>
          </p:nvPr>
        </p:nvSpPr>
        <p:spPr bwMode="auto">
          <a:xfrm>
            <a:off x="755679" y="1978043"/>
            <a:ext cx="5548313" cy="584565"/>
          </a:xfrm>
          <a:prstGeom prst="rect">
            <a:avLst/>
          </a:prstGeom>
          <a:noFill/>
          <a:ln w="9525">
            <a:noFill/>
            <a:miter lim="800000"/>
            <a:headEnd/>
            <a:tailEnd/>
          </a:ln>
        </p:spPr>
        <p:txBody>
          <a:bodyPr vert="horz" wrap="square" lIns="0" tIns="45541" rIns="91060" bIns="45541" numCol="1" anchor="t" anchorCtr="0" compatLnSpc="1">
            <a:prstTxWarp prst="textNoShape">
              <a:avLst/>
            </a:prstTxWarp>
            <a:spAutoFit/>
          </a:bodyPr>
          <a:lstStyle/>
          <a:p>
            <a:pPr lvl="0"/>
            <a:r>
              <a:rPr lang="zh-CN" altLang="en-US" smtClean="0"/>
              <a:t>单击此处编辑母版标题样式</a:t>
            </a:r>
          </a:p>
        </p:txBody>
      </p:sp>
      <p:sp>
        <p:nvSpPr>
          <p:cNvPr id="2053" name="Rectangle 13"/>
          <p:cNvSpPr>
            <a:spLocks noChangeArrowheads="1"/>
          </p:cNvSpPr>
          <p:nvPr/>
        </p:nvSpPr>
        <p:spPr bwMode="auto">
          <a:xfrm>
            <a:off x="7235856" y="357194"/>
            <a:ext cx="1465263" cy="219291"/>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p>
            <a:pPr defTabSz="780971" eaLnBrk="0" hangingPunct="0">
              <a:defRPr/>
            </a:pPr>
            <a:r>
              <a:rPr lang="en-US" altLang="zh-CN" sz="1400" b="1" dirty="0">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1" y="360368"/>
            <a:ext cx="2133600" cy="219291"/>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00" y="519123"/>
            <a:ext cx="1844675" cy="5522812"/>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marL="341487" indent="-341487" algn="r">
              <a:lnSpc>
                <a:spcPct val="125000"/>
              </a:lnSpc>
              <a:spcBef>
                <a:spcPct val="20000"/>
              </a:spcBef>
              <a:defRPr/>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1487" indent="-341487"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1487" indent="-341487" algn="r">
              <a:lnSpc>
                <a:spcPct val="125000"/>
              </a:lnSpc>
              <a:spcBef>
                <a:spcPct val="20000"/>
              </a:spcBef>
              <a:defRPr/>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1487" indent="-341487" algn="r">
              <a:lnSpc>
                <a:spcPct val="125000"/>
              </a:lnSpc>
              <a:spcBef>
                <a:spcPct val="20000"/>
              </a:spcBef>
              <a:defRPr/>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1487" indent="-341487" algn="r">
              <a:lnSpc>
                <a:spcPct val="125000"/>
              </a:lnSpc>
              <a:spcBef>
                <a:spcPct val="20000"/>
              </a:spcBef>
              <a:defRPr/>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1487" indent="-341487" algn="r">
              <a:lnSpc>
                <a:spcPct val="75000"/>
              </a:lnSpc>
              <a:spcBef>
                <a:spcPct val="20000"/>
              </a:spcBef>
              <a:defRPr/>
            </a:pPr>
            <a:endParaRPr lang="en-US" altLang="zh-CN" sz="1100" dirty="0">
              <a:solidFill>
                <a:srgbClr val="FFFFFF"/>
              </a:solidFill>
              <a:latin typeface="Arial" pitchFamily="34" charset="0"/>
            </a:endParaRPr>
          </a:p>
          <a:p>
            <a:pPr marL="341487" indent="-341487" algn="r">
              <a:lnSpc>
                <a:spcPct val="125000"/>
              </a:lnSpc>
              <a:spcBef>
                <a:spcPct val="20000"/>
              </a:spcBef>
              <a:defRPr/>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1487" indent="-341487"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1487" indent="-341487" algn="r">
              <a:lnSpc>
                <a:spcPct val="125000"/>
              </a:lnSpc>
              <a:spcBef>
                <a:spcPct val="20000"/>
              </a:spcBef>
              <a:defRPr/>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1487" indent="-341487" algn="r">
              <a:lnSpc>
                <a:spcPct val="125000"/>
              </a:lnSpc>
              <a:spcBef>
                <a:spcPct val="20000"/>
              </a:spcBef>
              <a:defRPr/>
            </a:pPr>
            <a:endParaRPr lang="zh-CN" altLang="en-US" sz="1100" dirty="0">
              <a:solidFill>
                <a:srgbClr val="FFFFFF"/>
              </a:solidFill>
              <a:latin typeface="Arial" pitchFamily="34" charset="0"/>
            </a:endParaRPr>
          </a:p>
          <a:p>
            <a:pPr marL="341487" indent="-341487" algn="r">
              <a:lnSpc>
                <a:spcPct val="125000"/>
              </a:lnSpc>
              <a:spcBef>
                <a:spcPct val="20000"/>
              </a:spcBef>
              <a:defRPr/>
            </a:pPr>
            <a:endParaRPr lang="zh-CN" altLang="en-US" sz="1100" dirty="0">
              <a:solidFill>
                <a:srgbClr val="FFFFFF"/>
              </a:solidFill>
              <a:latin typeface="Arial" pitchFamily="34" charset="0"/>
            </a:endParaRPr>
          </a:p>
          <a:p>
            <a:pPr marL="341487" indent="-341487" algn="r">
              <a:lnSpc>
                <a:spcPct val="125000"/>
              </a:lnSpc>
              <a:spcBef>
                <a:spcPct val="20000"/>
              </a:spcBef>
              <a:defRPr/>
            </a:pPr>
            <a:endParaRPr lang="zh-CN" altLang="en-US" sz="1100" dirty="0">
              <a:solidFill>
                <a:srgbClr val="FFFFFF"/>
              </a:solidFill>
              <a:latin typeface="Arial" pitchFamily="34" charset="0"/>
            </a:endParaRPr>
          </a:p>
          <a:p>
            <a:pPr marL="341487" indent="-341487" algn="r">
              <a:lnSpc>
                <a:spcPct val="125000"/>
              </a:lnSpc>
              <a:spcBef>
                <a:spcPct val="20000"/>
              </a:spcBef>
              <a:defRPr/>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1487" indent="-341487" algn="r">
              <a:lnSpc>
                <a:spcPct val="125000"/>
              </a:lnSpc>
              <a:spcBef>
                <a:spcPct val="20000"/>
              </a:spcBef>
              <a:defRPr/>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1487" indent="-341487"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1487" indent="-341487" algn="r">
              <a:lnSpc>
                <a:spcPct val="125000"/>
              </a:lnSpc>
              <a:spcBef>
                <a:spcPct val="20000"/>
              </a:spcBef>
              <a:defRPr/>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1487" indent="-341487" algn="r">
              <a:lnSpc>
                <a:spcPct val="125000"/>
              </a:lnSpc>
              <a:spcBef>
                <a:spcPct val="20000"/>
              </a:spcBef>
              <a:defRPr/>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1487" indent="-341487" algn="r">
              <a:lnSpc>
                <a:spcPct val="125000"/>
              </a:lnSpc>
              <a:spcBef>
                <a:spcPct val="20000"/>
              </a:spcBef>
              <a:defRPr/>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1487" indent="-341487" algn="r">
              <a:lnSpc>
                <a:spcPct val="75000"/>
              </a:lnSpc>
              <a:spcBef>
                <a:spcPct val="20000"/>
              </a:spcBef>
              <a:defRPr/>
            </a:pPr>
            <a:endParaRPr lang="en-US" altLang="zh-CN" sz="1100" dirty="0">
              <a:solidFill>
                <a:srgbClr val="FFFFFF"/>
              </a:solidFill>
              <a:latin typeface="Arial" pitchFamily="34" charset="0"/>
            </a:endParaRPr>
          </a:p>
          <a:p>
            <a:pPr marL="341487" indent="-341487" algn="r">
              <a:lnSpc>
                <a:spcPct val="125000"/>
              </a:lnSpc>
              <a:spcBef>
                <a:spcPct val="20000"/>
              </a:spcBef>
              <a:defRPr/>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1487" indent="-341487" algn="r">
              <a:lnSpc>
                <a:spcPct val="125000"/>
              </a:lnSpc>
              <a:spcBef>
                <a:spcPct val="20000"/>
              </a:spcBef>
              <a:defRPr/>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1487" indent="-341487"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1487" indent="-341487" algn="r">
              <a:lnSpc>
                <a:spcPct val="125000"/>
              </a:lnSpc>
              <a:spcBef>
                <a:spcPct val="20000"/>
              </a:spcBef>
              <a:defRPr/>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 name="Group 22"/>
          <p:cNvGrpSpPr>
            <a:grpSpLocks/>
          </p:cNvGrpSpPr>
          <p:nvPr/>
        </p:nvGrpSpPr>
        <p:grpSpPr bwMode="auto">
          <a:xfrm>
            <a:off x="9324986" y="2633665"/>
            <a:ext cx="919163" cy="2417762"/>
            <a:chOff x="5839" y="2251"/>
            <a:chExt cx="579" cy="2031"/>
          </a:xfrm>
        </p:grpSpPr>
        <p:sp>
          <p:nvSpPr>
            <p:cNvPr id="2061" name="Rectangle 23"/>
            <p:cNvSpPr>
              <a:spLocks noChangeArrowheads="1"/>
            </p:cNvSpPr>
            <p:nvPr/>
          </p:nvSpPr>
          <p:spPr bwMode="auto">
            <a:xfrm>
              <a:off x="5839" y="3103"/>
              <a:ext cx="579" cy="310"/>
            </a:xfrm>
            <a:prstGeom prst="rect">
              <a:avLst/>
            </a:prstGeom>
            <a:solidFill>
              <a:schemeClr val="bg1"/>
            </a:solidFill>
            <a:ln>
              <a:noFill/>
            </a:ln>
            <a:effectLst/>
            <a:extLst>
              <a:ext uri="{91240B29-F687-4F45-9708-019B960494DF}"/>
              <a:ext uri="{AF507438-7753-43E0-B8FC-AC1667EBCBE1}"/>
            </a:extLst>
          </p:spPr>
          <p:txBody>
            <a:bodyPr lIns="91425" tIns="45712" rIns="91425" bIns="45712" anchor="ctr">
              <a:spAutoFit/>
            </a:bodyPr>
            <a:lstStyle/>
            <a:p>
              <a:pPr>
                <a:defRPr/>
              </a:pPr>
              <a:endParaRPr lang="zh-CN" altLang="en-US"/>
            </a:p>
          </p:txBody>
        </p:sp>
        <p:grpSp>
          <p:nvGrpSpPr>
            <p:cNvPr id="2062" name="Group 24"/>
            <p:cNvGrpSpPr>
              <a:grpSpLocks/>
            </p:cNvGrpSpPr>
            <p:nvPr/>
          </p:nvGrpSpPr>
          <p:grpSpPr bwMode="auto">
            <a:xfrm>
              <a:off x="5893" y="2387"/>
              <a:ext cx="466" cy="115"/>
              <a:chOff x="5893" y="2387"/>
              <a:chExt cx="466" cy="115"/>
            </a:xfrm>
          </p:grpSpPr>
          <p:sp>
            <p:nvSpPr>
              <p:cNvPr id="2123" name="Rectangle 25"/>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24" name="Rectangle 26"/>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25" name="Rectangle 27"/>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26" name="Rectangle 28"/>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2063" name="Group 29"/>
            <p:cNvGrpSpPr>
              <a:grpSpLocks/>
            </p:cNvGrpSpPr>
            <p:nvPr/>
          </p:nvGrpSpPr>
          <p:grpSpPr bwMode="auto">
            <a:xfrm>
              <a:off x="5893" y="2523"/>
              <a:ext cx="466" cy="115"/>
              <a:chOff x="5893" y="2523"/>
              <a:chExt cx="466" cy="115"/>
            </a:xfrm>
          </p:grpSpPr>
          <p:sp>
            <p:nvSpPr>
              <p:cNvPr id="2119" name="Rectangle 30"/>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20" name="Rectangle 31"/>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21" name="Rectangle 32"/>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22" name="Rectangle 33"/>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2064" name="Group 34"/>
            <p:cNvGrpSpPr>
              <a:grpSpLocks/>
            </p:cNvGrpSpPr>
            <p:nvPr/>
          </p:nvGrpSpPr>
          <p:grpSpPr bwMode="auto">
            <a:xfrm>
              <a:off x="5893" y="2659"/>
              <a:ext cx="466" cy="115"/>
              <a:chOff x="5893" y="2659"/>
              <a:chExt cx="466" cy="115"/>
            </a:xfrm>
          </p:grpSpPr>
          <p:sp>
            <p:nvSpPr>
              <p:cNvPr id="2115" name="Rectangle 35"/>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16" name="Rectangle 36"/>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17" name="Rectangle 37"/>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18" name="Rectangle 38"/>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2065" name="Group 39"/>
            <p:cNvGrpSpPr>
              <a:grpSpLocks/>
            </p:cNvGrpSpPr>
            <p:nvPr/>
          </p:nvGrpSpPr>
          <p:grpSpPr bwMode="auto">
            <a:xfrm>
              <a:off x="5893" y="2251"/>
              <a:ext cx="466" cy="119"/>
              <a:chOff x="5893" y="2251"/>
              <a:chExt cx="466" cy="119"/>
            </a:xfrm>
          </p:grpSpPr>
          <p:sp>
            <p:nvSpPr>
              <p:cNvPr id="2111" name="Rectangle 40"/>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12" name="Rectangle 41"/>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13" name="Rectangle 42"/>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14" name="Rectangle 43"/>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2066" name="Group 44"/>
            <p:cNvGrpSpPr>
              <a:grpSpLocks/>
            </p:cNvGrpSpPr>
            <p:nvPr/>
          </p:nvGrpSpPr>
          <p:grpSpPr bwMode="auto">
            <a:xfrm>
              <a:off x="5893" y="2886"/>
              <a:ext cx="466" cy="115"/>
              <a:chOff x="5893" y="2886"/>
              <a:chExt cx="466" cy="115"/>
            </a:xfrm>
          </p:grpSpPr>
          <p:sp>
            <p:nvSpPr>
              <p:cNvPr id="2107" name="Rectangle 45"/>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08" name="Rectangle 46"/>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09" name="Rectangle 47"/>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10" name="Rectangle 48"/>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2067" name="Group 49"/>
            <p:cNvGrpSpPr>
              <a:grpSpLocks/>
            </p:cNvGrpSpPr>
            <p:nvPr/>
          </p:nvGrpSpPr>
          <p:grpSpPr bwMode="auto">
            <a:xfrm>
              <a:off x="5893" y="3022"/>
              <a:ext cx="466" cy="115"/>
              <a:chOff x="5893" y="3022"/>
              <a:chExt cx="466" cy="115"/>
            </a:xfrm>
          </p:grpSpPr>
          <p:sp>
            <p:nvSpPr>
              <p:cNvPr id="2103" name="Rectangle 50"/>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04" name="Rectangle 51"/>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05" name="Rectangle 52"/>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06" name="Rectangle 53"/>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2068" name="Group 54"/>
            <p:cNvGrpSpPr>
              <a:grpSpLocks/>
            </p:cNvGrpSpPr>
            <p:nvPr/>
          </p:nvGrpSpPr>
          <p:grpSpPr bwMode="auto">
            <a:xfrm>
              <a:off x="5893" y="3158"/>
              <a:ext cx="466" cy="115"/>
              <a:chOff x="5893" y="3158"/>
              <a:chExt cx="466" cy="115"/>
            </a:xfrm>
          </p:grpSpPr>
          <p:sp>
            <p:nvSpPr>
              <p:cNvPr id="2099" name="Rectangle 55"/>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00" name="Rectangle 56"/>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01" name="Rectangle 57"/>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2102" name="Rectangle 58"/>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2069" name="Group 59"/>
            <p:cNvGrpSpPr>
              <a:grpSpLocks/>
            </p:cNvGrpSpPr>
            <p:nvPr/>
          </p:nvGrpSpPr>
          <p:grpSpPr bwMode="auto">
            <a:xfrm>
              <a:off x="5893" y="3385"/>
              <a:ext cx="466" cy="115"/>
              <a:chOff x="5893" y="3385"/>
              <a:chExt cx="466" cy="115"/>
            </a:xfrm>
          </p:grpSpPr>
          <p:sp>
            <p:nvSpPr>
              <p:cNvPr id="2095" name="Rectangle 60"/>
              <p:cNvSpPr>
                <a:spLocks noChangeArrowheads="1"/>
              </p:cNvSpPr>
              <p:nvPr/>
            </p:nvSpPr>
            <p:spPr bwMode="auto">
              <a:xfrm flipV="1">
                <a:off x="6010" y="3385"/>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96" name="Rectangle 61"/>
              <p:cNvSpPr>
                <a:spLocks noChangeArrowheads="1"/>
              </p:cNvSpPr>
              <p:nvPr/>
            </p:nvSpPr>
            <p:spPr bwMode="auto">
              <a:xfrm flipV="1">
                <a:off x="6126" y="3385"/>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97" name="Rectangle 62"/>
              <p:cNvSpPr>
                <a:spLocks noChangeArrowheads="1"/>
              </p:cNvSpPr>
              <p:nvPr/>
            </p:nvSpPr>
            <p:spPr bwMode="auto">
              <a:xfrm flipV="1">
                <a:off x="6242" y="3385"/>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98" name="Rectangle 63"/>
              <p:cNvSpPr>
                <a:spLocks noChangeArrowheads="1"/>
              </p:cNvSpPr>
              <p:nvPr/>
            </p:nvSpPr>
            <p:spPr bwMode="auto">
              <a:xfrm flipV="1">
                <a:off x="5893" y="3385"/>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2070" name="Group 64"/>
            <p:cNvGrpSpPr>
              <a:grpSpLocks/>
            </p:cNvGrpSpPr>
            <p:nvPr/>
          </p:nvGrpSpPr>
          <p:grpSpPr bwMode="auto">
            <a:xfrm>
              <a:off x="5893" y="3521"/>
              <a:ext cx="466" cy="115"/>
              <a:chOff x="5893" y="3521"/>
              <a:chExt cx="466" cy="115"/>
            </a:xfrm>
          </p:grpSpPr>
          <p:sp>
            <p:nvSpPr>
              <p:cNvPr id="2091" name="Rectangle 65"/>
              <p:cNvSpPr>
                <a:spLocks noChangeArrowheads="1"/>
              </p:cNvSpPr>
              <p:nvPr/>
            </p:nvSpPr>
            <p:spPr bwMode="auto">
              <a:xfrm flipV="1">
                <a:off x="6010" y="3521"/>
                <a:ext cx="116" cy="116"/>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92" name="Rectangle 66"/>
              <p:cNvSpPr>
                <a:spLocks noChangeArrowheads="1"/>
              </p:cNvSpPr>
              <p:nvPr/>
            </p:nvSpPr>
            <p:spPr bwMode="auto">
              <a:xfrm flipV="1">
                <a:off x="6126" y="3521"/>
                <a:ext cx="116" cy="116"/>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93" name="Rectangle 67"/>
              <p:cNvSpPr>
                <a:spLocks noChangeArrowheads="1"/>
              </p:cNvSpPr>
              <p:nvPr/>
            </p:nvSpPr>
            <p:spPr bwMode="auto">
              <a:xfrm flipV="1">
                <a:off x="6242" y="3521"/>
                <a:ext cx="117" cy="116"/>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94" name="Rectangle 68"/>
              <p:cNvSpPr>
                <a:spLocks noChangeArrowheads="1"/>
              </p:cNvSpPr>
              <p:nvPr/>
            </p:nvSpPr>
            <p:spPr bwMode="auto">
              <a:xfrm flipV="1">
                <a:off x="5893" y="3521"/>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2071" name="Group 69"/>
            <p:cNvGrpSpPr>
              <a:grpSpLocks/>
            </p:cNvGrpSpPr>
            <p:nvPr/>
          </p:nvGrpSpPr>
          <p:grpSpPr bwMode="auto">
            <a:xfrm>
              <a:off x="5893" y="3657"/>
              <a:ext cx="466" cy="115"/>
              <a:chOff x="5893" y="3657"/>
              <a:chExt cx="466" cy="115"/>
            </a:xfrm>
          </p:grpSpPr>
          <p:sp>
            <p:nvSpPr>
              <p:cNvPr id="2087" name="Rectangle 70"/>
              <p:cNvSpPr>
                <a:spLocks noChangeArrowheads="1"/>
              </p:cNvSpPr>
              <p:nvPr/>
            </p:nvSpPr>
            <p:spPr bwMode="auto">
              <a:xfrm flipV="1">
                <a:off x="6010" y="3657"/>
                <a:ext cx="116" cy="116"/>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88" name="Rectangle 71"/>
              <p:cNvSpPr>
                <a:spLocks noChangeArrowheads="1"/>
              </p:cNvSpPr>
              <p:nvPr/>
            </p:nvSpPr>
            <p:spPr bwMode="auto">
              <a:xfrm flipV="1">
                <a:off x="6126" y="3657"/>
                <a:ext cx="116" cy="116"/>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89" name="Rectangle 72"/>
              <p:cNvSpPr>
                <a:spLocks noChangeArrowheads="1"/>
              </p:cNvSpPr>
              <p:nvPr/>
            </p:nvSpPr>
            <p:spPr bwMode="auto">
              <a:xfrm flipV="1">
                <a:off x="6242" y="3657"/>
                <a:ext cx="117" cy="116"/>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90" name="Rectangle 73"/>
              <p:cNvSpPr>
                <a:spLocks noChangeArrowheads="1"/>
              </p:cNvSpPr>
              <p:nvPr/>
            </p:nvSpPr>
            <p:spPr bwMode="auto">
              <a:xfrm flipV="1">
                <a:off x="5893" y="3657"/>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2072" name="Group 74"/>
            <p:cNvGrpSpPr>
              <a:grpSpLocks/>
            </p:cNvGrpSpPr>
            <p:nvPr/>
          </p:nvGrpSpPr>
          <p:grpSpPr bwMode="auto">
            <a:xfrm>
              <a:off x="5893" y="3884"/>
              <a:ext cx="466" cy="115"/>
              <a:chOff x="5893" y="3884"/>
              <a:chExt cx="466" cy="115"/>
            </a:xfrm>
          </p:grpSpPr>
          <p:sp>
            <p:nvSpPr>
              <p:cNvPr id="2083" name="Rectangle 75"/>
              <p:cNvSpPr>
                <a:spLocks noChangeArrowheads="1"/>
              </p:cNvSpPr>
              <p:nvPr/>
            </p:nvSpPr>
            <p:spPr bwMode="auto">
              <a:xfrm flipV="1">
                <a:off x="6010" y="38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84" name="Rectangle 76"/>
              <p:cNvSpPr>
                <a:spLocks noChangeArrowheads="1"/>
              </p:cNvSpPr>
              <p:nvPr/>
            </p:nvSpPr>
            <p:spPr bwMode="auto">
              <a:xfrm flipV="1">
                <a:off x="6126" y="38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85" name="Rectangle 77"/>
              <p:cNvSpPr>
                <a:spLocks noChangeArrowheads="1"/>
              </p:cNvSpPr>
              <p:nvPr/>
            </p:nvSpPr>
            <p:spPr bwMode="auto">
              <a:xfrm flipV="1">
                <a:off x="6242" y="38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86" name="Rectangle 78"/>
              <p:cNvSpPr>
                <a:spLocks noChangeArrowheads="1"/>
              </p:cNvSpPr>
              <p:nvPr/>
            </p:nvSpPr>
            <p:spPr bwMode="auto">
              <a:xfrm flipV="1">
                <a:off x="5893" y="3885"/>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2073" name="Group 79"/>
            <p:cNvGrpSpPr>
              <a:grpSpLocks/>
            </p:cNvGrpSpPr>
            <p:nvPr/>
          </p:nvGrpSpPr>
          <p:grpSpPr bwMode="auto">
            <a:xfrm>
              <a:off x="5893" y="4026"/>
              <a:ext cx="466" cy="115"/>
              <a:chOff x="5893" y="4026"/>
              <a:chExt cx="466" cy="115"/>
            </a:xfrm>
          </p:grpSpPr>
          <p:sp>
            <p:nvSpPr>
              <p:cNvPr id="2079" name="Rectangle 80"/>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80" name="Rectangle 81"/>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81" name="Rectangle 82"/>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82" name="Rectangle 83"/>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2074" name="Group 84"/>
            <p:cNvGrpSpPr>
              <a:grpSpLocks/>
            </p:cNvGrpSpPr>
            <p:nvPr/>
          </p:nvGrpSpPr>
          <p:grpSpPr bwMode="auto">
            <a:xfrm>
              <a:off x="5893" y="4167"/>
              <a:ext cx="466" cy="115"/>
              <a:chOff x="5893" y="4167"/>
              <a:chExt cx="466" cy="115"/>
            </a:xfrm>
          </p:grpSpPr>
          <p:sp>
            <p:nvSpPr>
              <p:cNvPr id="2075" name="Rectangle 85"/>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76" name="Rectangle 86"/>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77" name="Rectangle 87"/>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ext uri="{AF507438-7753-43E0-B8FC-AC1667EBCBE1}"/>
              </a:extLst>
            </p:spPr>
            <p:txBody>
              <a:bodyPr wrap="none" anchor="ctr"/>
              <a:lstStyle/>
              <a:p>
                <a:pPr>
                  <a:defRPr/>
                </a:pPr>
                <a:endParaRPr lang="zh-CN" altLang="en-US"/>
              </a:p>
            </p:txBody>
          </p:sp>
          <p:sp>
            <p:nvSpPr>
              <p:cNvPr id="2078" name="Rectangle 88"/>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sp>
        <p:nvSpPr>
          <p:cNvPr id="2057" name="Rectangle 89"/>
          <p:cNvSpPr>
            <a:spLocks noChangeArrowheads="1"/>
          </p:cNvSpPr>
          <p:nvPr/>
        </p:nvSpPr>
        <p:spPr bwMode="auto">
          <a:xfrm>
            <a:off x="9251983" y="1006493"/>
            <a:ext cx="1192213" cy="1739469"/>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a:lnSpc>
                <a:spcPct val="120000"/>
              </a:lnSpc>
              <a:spcBef>
                <a:spcPct val="20000"/>
              </a:spcBef>
              <a:defRPr/>
            </a:pPr>
            <a:r>
              <a:rPr lang="zh-CN" altLang="en-US" sz="1100" dirty="0">
                <a:solidFill>
                  <a:srgbClr val="FFFFFF"/>
                </a:solidFill>
                <a:latin typeface="Arial" pitchFamily="34" charset="0"/>
              </a:rPr>
              <a:t>配色参考方案：</a:t>
            </a:r>
          </a:p>
          <a:p>
            <a:pPr>
              <a:lnSpc>
                <a:spcPct val="120000"/>
              </a:lnSpc>
              <a:spcBef>
                <a:spcPct val="20000"/>
              </a:spcBef>
              <a:defRPr/>
            </a:pPr>
            <a:r>
              <a:rPr lang="zh-CN" altLang="en-US" sz="1100" dirty="0">
                <a:solidFill>
                  <a:srgbClr val="FFFFFF"/>
                </a:solidFill>
                <a:latin typeface="Arial" pitchFamily="34" charset="0"/>
              </a:rPr>
              <a:t>建议同一页面内不超过四种颜色，以下是</a:t>
            </a:r>
            <a:r>
              <a:rPr lang="en-US" altLang="zh-CN" sz="1100" dirty="0">
                <a:solidFill>
                  <a:srgbClr val="FFFFFF"/>
                </a:solidFill>
                <a:latin typeface="Arial" pitchFamily="34" charset="0"/>
              </a:rPr>
              <a:t>13</a:t>
            </a:r>
            <a:r>
              <a:rPr lang="zh-CN" altLang="en-US" sz="1100" dirty="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8" y="6360"/>
            <a:ext cx="1120775" cy="689951"/>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a:lnSpc>
                <a:spcPct val="120000"/>
              </a:lnSpc>
              <a:spcBef>
                <a:spcPct val="20000"/>
              </a:spcBef>
              <a:defRPr/>
            </a:pPr>
            <a:r>
              <a:rPr lang="zh-CN" altLang="en-US" sz="1100" dirty="0">
                <a:solidFill>
                  <a:srgbClr val="FFFFFF"/>
                </a:solidFill>
                <a:latin typeface="Arial" pitchFamily="34" charset="0"/>
              </a:rPr>
              <a:t>客户或者合作伙伴的标志放在右上角</a:t>
            </a:r>
            <a:r>
              <a:rPr lang="en-US" altLang="zh-CN" sz="1100" dirty="0">
                <a:solidFill>
                  <a:srgbClr val="FFFFFF"/>
                </a:solidFill>
                <a:latin typeface="Arial" pitchFamily="34" charset="0"/>
              </a:rPr>
              <a:t>.</a:t>
            </a:r>
            <a:endParaRPr lang="zh-CN" altLang="en-US" sz="1100" dirty="0">
              <a:solidFill>
                <a:srgbClr val="FFFFFF"/>
              </a:solidFill>
              <a:latin typeface="Arial" pitchFamily="34" charset="0"/>
            </a:endParaRPr>
          </a:p>
        </p:txBody>
      </p:sp>
      <p:sp>
        <p:nvSpPr>
          <p:cNvPr id="152" name="Text Box 5"/>
          <p:cNvSpPr txBox="1">
            <a:spLocks noChangeArrowheads="1"/>
          </p:cNvSpPr>
          <p:nvPr/>
        </p:nvSpPr>
        <p:spPr bwMode="auto">
          <a:xfrm>
            <a:off x="755652" y="4673603"/>
            <a:ext cx="3005794" cy="219291"/>
          </a:xfrm>
          <a:prstGeom prst="rect">
            <a:avLst/>
          </a:prstGeom>
          <a:noFill/>
          <a:ln>
            <a:noFill/>
          </a:ln>
          <a:extLst>
            <a:ext uri="{909E8E84-426E-40DD-AFC4-6F175D3DCCD1}"/>
            <a:ext uri="{91240B29-F687-4F45-9708-019B960494DF}"/>
          </a:extLst>
        </p:spPr>
        <p:txBody>
          <a:bodyPr wrap="none" lIns="0" tIns="0" rIns="9106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83" y="3014682"/>
            <a:ext cx="1269368" cy="245969"/>
          </a:xfrm>
          <a:prstGeom prst="rect">
            <a:avLst/>
          </a:prstGeom>
          <a:noFill/>
          <a:ln>
            <a:noFill/>
          </a:ln>
          <a:extLst>
            <a:ext uri="{909E8E84-426E-40DD-AFC4-6F175D3DCCD1}"/>
            <a:ext uri="{91240B29-F687-4F45-9708-019B960494DF}"/>
          </a:extLst>
        </p:spPr>
        <p:txBody>
          <a:bodyPr wrap="none" lIns="91060" tIns="45541" rIns="91060" bIns="4554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smtClean="0">
                <a:solidFill>
                  <a:srgbClr val="FFFFFF"/>
                </a:solidFill>
                <a:latin typeface="FrutigerNext LT Bold" pitchFamily="34" charset="0"/>
                <a:ea typeface="MS PGothic" pitchFamily="34" charset="-128"/>
              </a:rPr>
              <a:t>www.huawei.com</a:t>
            </a:r>
          </a:p>
        </p:txBody>
      </p:sp>
      <p:pic>
        <p:nvPicPr>
          <p:cNvPr id="2060" name="Picture 6" descr="Logo"/>
          <p:cNvPicPr>
            <a:picLocks noChangeAspect="1" noChangeArrowheads="1"/>
          </p:cNvPicPr>
          <p:nvPr/>
        </p:nvPicPr>
        <p:blipFill>
          <a:blip r:embed="rId4" cstate="print"/>
          <a:srcRect/>
          <a:stretch>
            <a:fillRect/>
          </a:stretch>
        </p:blipFill>
        <p:spPr bwMode="auto">
          <a:xfrm>
            <a:off x="7669245" y="4264027"/>
            <a:ext cx="706437" cy="5286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8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a:ea typeface="黑体" pitchFamily="49" charset="-122"/>
          <a:cs typeface="宋体" charset="-122"/>
        </a:defRPr>
      </a:lvl5pPr>
      <a:lvl6pPr marL="4553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06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59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122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0156" indent="-340156"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38839" indent="-283199"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37523" indent="-226239"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593171" indent="-226239" algn="l" rtl="0" eaLnBrk="0" fontAlgn="base" hangingPunct="0">
        <a:spcBef>
          <a:spcPct val="20000"/>
        </a:spcBef>
        <a:spcAft>
          <a:spcPct val="0"/>
        </a:spcAft>
        <a:buChar char="–"/>
        <a:defRPr sz="1600">
          <a:solidFill>
            <a:schemeClr val="tx1"/>
          </a:solidFill>
          <a:latin typeface="+mn-lt"/>
          <a:ea typeface="+mn-ea"/>
          <a:cs typeface="+mn-cs"/>
        </a:defRPr>
      </a:lvl4pPr>
      <a:lvl5pPr marL="2048814" indent="-226239"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04181"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59488"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4796"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0099"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0616" rtl="0" eaLnBrk="1" latinLnBrk="0" hangingPunct="1">
        <a:defRPr sz="1800" kern="1200">
          <a:solidFill>
            <a:schemeClr val="tx1"/>
          </a:solidFill>
          <a:latin typeface="+mn-lt"/>
          <a:ea typeface="+mn-ea"/>
          <a:cs typeface="+mn-cs"/>
        </a:defRPr>
      </a:lvl1pPr>
      <a:lvl2pPr marL="455309" algn="l" defTabSz="910616" rtl="0" eaLnBrk="1" latinLnBrk="0" hangingPunct="1">
        <a:defRPr sz="1800" kern="1200">
          <a:solidFill>
            <a:schemeClr val="tx1"/>
          </a:solidFill>
          <a:latin typeface="+mn-lt"/>
          <a:ea typeface="+mn-ea"/>
          <a:cs typeface="+mn-cs"/>
        </a:defRPr>
      </a:lvl2pPr>
      <a:lvl3pPr marL="910616" algn="l" defTabSz="910616" rtl="0" eaLnBrk="1" latinLnBrk="0" hangingPunct="1">
        <a:defRPr sz="1800" kern="1200">
          <a:solidFill>
            <a:schemeClr val="tx1"/>
          </a:solidFill>
          <a:latin typeface="+mn-lt"/>
          <a:ea typeface="+mn-ea"/>
          <a:cs typeface="+mn-cs"/>
        </a:defRPr>
      </a:lvl3pPr>
      <a:lvl4pPr marL="1365918" algn="l" defTabSz="910616" rtl="0" eaLnBrk="1" latinLnBrk="0" hangingPunct="1">
        <a:defRPr sz="1800" kern="1200">
          <a:solidFill>
            <a:schemeClr val="tx1"/>
          </a:solidFill>
          <a:latin typeface="+mn-lt"/>
          <a:ea typeface="+mn-ea"/>
          <a:cs typeface="+mn-cs"/>
        </a:defRPr>
      </a:lvl4pPr>
      <a:lvl5pPr marL="1821226" algn="l" defTabSz="910616" rtl="0" eaLnBrk="1" latinLnBrk="0" hangingPunct="1">
        <a:defRPr sz="1800" kern="1200">
          <a:solidFill>
            <a:schemeClr val="tx1"/>
          </a:solidFill>
          <a:latin typeface="+mn-lt"/>
          <a:ea typeface="+mn-ea"/>
          <a:cs typeface="+mn-cs"/>
        </a:defRPr>
      </a:lvl5pPr>
      <a:lvl6pPr marL="2276529" algn="l" defTabSz="910616" rtl="0" eaLnBrk="1" latinLnBrk="0" hangingPunct="1">
        <a:defRPr sz="1800" kern="1200">
          <a:solidFill>
            <a:schemeClr val="tx1"/>
          </a:solidFill>
          <a:latin typeface="+mn-lt"/>
          <a:ea typeface="+mn-ea"/>
          <a:cs typeface="+mn-cs"/>
        </a:defRPr>
      </a:lvl6pPr>
      <a:lvl7pPr marL="2731835" algn="l" defTabSz="910616" rtl="0" eaLnBrk="1" latinLnBrk="0" hangingPunct="1">
        <a:defRPr sz="1800" kern="1200">
          <a:solidFill>
            <a:schemeClr val="tx1"/>
          </a:solidFill>
          <a:latin typeface="+mn-lt"/>
          <a:ea typeface="+mn-ea"/>
          <a:cs typeface="+mn-cs"/>
        </a:defRPr>
      </a:lvl7pPr>
      <a:lvl8pPr marL="3187143" algn="l" defTabSz="910616" rtl="0" eaLnBrk="1" latinLnBrk="0" hangingPunct="1">
        <a:defRPr sz="1800" kern="1200">
          <a:solidFill>
            <a:schemeClr val="tx1"/>
          </a:solidFill>
          <a:latin typeface="+mn-lt"/>
          <a:ea typeface="+mn-ea"/>
          <a:cs typeface="+mn-cs"/>
        </a:defRPr>
      </a:lvl8pPr>
      <a:lvl9pPr marL="3642449" algn="l" defTabSz="910616"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482" name="Picture 79" descr="dd"/>
          <p:cNvPicPr>
            <a:picLocks noChangeAspect="1" noChangeArrowheads="1"/>
          </p:cNvPicPr>
          <p:nvPr/>
        </p:nvPicPr>
        <p:blipFill>
          <a:blip r:embed="rId13" cstate="print"/>
          <a:srcRect/>
          <a:stretch>
            <a:fillRect/>
          </a:stretch>
        </p:blipFill>
        <p:spPr bwMode="auto">
          <a:xfrm>
            <a:off x="0" y="4668839"/>
            <a:ext cx="9150350" cy="477837"/>
          </a:xfrm>
          <a:prstGeom prst="rect">
            <a:avLst/>
          </a:prstGeom>
          <a:noFill/>
          <a:ln w="9525">
            <a:noFill/>
            <a:miter lim="800000"/>
            <a:headEnd/>
            <a:tailEnd/>
          </a:ln>
        </p:spPr>
      </p:pic>
      <p:sp>
        <p:nvSpPr>
          <p:cNvPr id="28680" name="Text Box 8"/>
          <p:cNvSpPr txBox="1">
            <a:spLocks noChangeArrowheads="1"/>
          </p:cNvSpPr>
          <p:nvPr/>
        </p:nvSpPr>
        <p:spPr bwMode="auto">
          <a:xfrm>
            <a:off x="652479" y="4829189"/>
            <a:ext cx="2612950" cy="265423"/>
          </a:xfrm>
          <a:prstGeom prst="rect">
            <a:avLst/>
          </a:prstGeom>
          <a:noFill/>
          <a:ln w="9525">
            <a:noFill/>
            <a:miter lim="800000"/>
            <a:headEnd/>
            <a:tailEnd/>
          </a:ln>
        </p:spPr>
        <p:txBody>
          <a:bodyPr wrap="none" lIns="79827" tIns="39914" rIns="79827" bIns="39914">
            <a:spAutoFit/>
          </a:bodyPr>
          <a:lstStyle/>
          <a:p>
            <a:pPr defTabSz="798840" eaLnBrk="0" hangingPunct="0">
              <a:defRPr/>
            </a:pPr>
            <a:r>
              <a:rPr lang="en-US" altLang="zh-CN" sz="1200" dirty="0">
                <a:solidFill>
                  <a:srgbClr val="000000"/>
                </a:solidFill>
                <a:latin typeface="FrutigerNext LT Bold" pitchFamily="1" charset="0"/>
                <a:ea typeface="ＭＳ Ｐゴシック" pitchFamily="34" charset="-128"/>
              </a:rPr>
              <a:t>HUAWEI TECHNOLOGIES CO., LTD.</a:t>
            </a:r>
            <a:endParaRPr lang="en-US" altLang="zh-CN" sz="2200" dirty="0">
              <a:solidFill>
                <a:srgbClr val="000000"/>
              </a:solidFill>
              <a:latin typeface="Arial" charset="0"/>
              <a:ea typeface="ＭＳ Ｐゴシック" pitchFamily="34" charset="-128"/>
            </a:endParaRPr>
          </a:p>
        </p:txBody>
      </p:sp>
      <p:pic>
        <p:nvPicPr>
          <p:cNvPr id="20484" name="Picture 9" descr="8"/>
          <p:cNvPicPr>
            <a:picLocks noChangeAspect="1" noChangeArrowheads="1"/>
          </p:cNvPicPr>
          <p:nvPr/>
        </p:nvPicPr>
        <p:blipFill>
          <a:blip r:embed="rId14" cstate="print"/>
          <a:srcRect/>
          <a:stretch>
            <a:fillRect/>
          </a:stretch>
        </p:blipFill>
        <p:spPr bwMode="auto">
          <a:xfrm>
            <a:off x="7508887" y="4799014"/>
            <a:ext cx="1311275" cy="234950"/>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25" y="4867280"/>
            <a:ext cx="2097087" cy="3413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rgbClr val="000000"/>
                </a:solidFill>
                <a:latin typeface="FrutigerNext LT Bold" pitchFamily="34" charset="0"/>
                <a:ea typeface="MS PGothic" pitchFamily="34" charset="-128"/>
              </a:defRPr>
            </a:lvl1pPr>
          </a:lstStyle>
          <a:p>
            <a:r>
              <a:rPr lang="de-DE" altLang="zh-CN"/>
              <a:t>Page </a:t>
            </a:r>
            <a:fld id="{B6CDA174-6EF7-4D98-8C18-17A2634DD83D}" type="slidenum">
              <a:rPr lang="de-DE" altLang="zh-CN"/>
              <a:pPr/>
              <a:t>‹#›</a:t>
            </a:fld>
            <a:endParaRPr lang="en-GB" altLang="zh-CN"/>
          </a:p>
        </p:txBody>
      </p:sp>
      <p:sp>
        <p:nvSpPr>
          <p:cNvPr id="20486" name="Rectangle 13"/>
          <p:cNvSpPr>
            <a:spLocks noGrp="1" noChangeArrowheads="1"/>
          </p:cNvSpPr>
          <p:nvPr>
            <p:ph type="title"/>
          </p:nvPr>
        </p:nvSpPr>
        <p:spPr bwMode="auto">
          <a:xfrm>
            <a:off x="652465" y="322263"/>
            <a:ext cx="7745412" cy="654050"/>
          </a:xfrm>
          <a:prstGeom prst="rect">
            <a:avLst/>
          </a:prstGeom>
          <a:noFill/>
          <a:ln w="9525">
            <a:noFill/>
            <a:miter lim="800000"/>
            <a:headEnd/>
            <a:tailEnd/>
          </a:ln>
        </p:spPr>
        <p:txBody>
          <a:bodyPr vert="horz" wrap="square" lIns="79842" tIns="39919" rIns="79842" bIns="39919"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55" y="4829190"/>
            <a:ext cx="1642624" cy="265387"/>
          </a:xfrm>
          <a:prstGeom prst="rect">
            <a:avLst/>
          </a:prstGeom>
          <a:noFill/>
          <a:ln w="9525" algn="ctr">
            <a:noFill/>
            <a:miter lim="800000"/>
            <a:headEnd/>
            <a:tailEnd/>
          </a:ln>
          <a:effectLst/>
        </p:spPr>
        <p:txBody>
          <a:bodyPr wrap="none" lIns="79797" tIns="39895" rIns="79797" bIns="39895">
            <a:spAutoFit/>
          </a:bodyPr>
          <a:lstStyle/>
          <a:p>
            <a:pPr defTabSz="798840" eaLnBrk="0" hangingPunct="0">
              <a:defRPr/>
            </a:pPr>
            <a:r>
              <a:rPr lang="en-US" altLang="zh-CN" sz="1200" dirty="0">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1908151" y="396875"/>
            <a:ext cx="1844675" cy="3979863"/>
          </a:xfrm>
          <a:prstGeom prst="rect">
            <a:avLst/>
          </a:prstGeom>
          <a:noFill/>
          <a:ln w="9525">
            <a:noFill/>
            <a:miter lim="800000"/>
            <a:headEnd/>
            <a:tailEnd/>
          </a:ln>
          <a:effectLst/>
        </p:spPr>
        <p:txBody>
          <a:bodyPr lIns="79827" tIns="39914" rIns="79827" bIns="39914"/>
          <a:lstStyle/>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:32-35pt  </a:t>
            </a: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8840">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Medium</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8840">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:30-32pt  </a:t>
            </a: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8840">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英文正文</a:t>
            </a:r>
            <a:r>
              <a:rPr lang="en-US" altLang="zh-CN" sz="1100" dirty="0">
                <a:solidFill>
                  <a:srgbClr val="FFFFFF"/>
                </a:solidFill>
                <a:latin typeface="Arial" charset="0"/>
                <a:ea typeface="华文细黑" pitchFamily="2" charset="-122"/>
              </a:rPr>
              <a:t>:20-22pt</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 </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 :18pt  </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8840">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Regular</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8840">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中文正文</a:t>
            </a:r>
            <a:r>
              <a:rPr lang="en-US" altLang="zh-CN" sz="1100" dirty="0">
                <a:solidFill>
                  <a:srgbClr val="FFFFFF"/>
                </a:solidFill>
                <a:latin typeface="Arial" charset="0"/>
                <a:ea typeface="华文细黑" pitchFamily="2" charset="-122"/>
              </a:rPr>
              <a:t>:18-20pt</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):18pt </a:t>
            </a: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 </a:t>
            </a:r>
          </a:p>
          <a:p>
            <a:pPr algn="r" defTabSz="798840">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endParaRPr lang="zh-CN" altLang="en-US" sz="1100" dirty="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9199575" y="1068391"/>
            <a:ext cx="1049337" cy="1503362"/>
          </a:xfrm>
          <a:prstGeom prst="rect">
            <a:avLst/>
          </a:prstGeom>
          <a:noFill/>
          <a:ln w="9525">
            <a:noFill/>
            <a:miter lim="800000"/>
            <a:headEnd/>
            <a:tailEnd/>
          </a:ln>
          <a:effectLst/>
        </p:spPr>
        <p:txBody>
          <a:bodyPr lIns="79827" tIns="39914" rIns="79827" bIns="39914"/>
          <a:lstStyle/>
          <a:p>
            <a:pPr defTabSz="798840">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配色参考方案：</a:t>
            </a:r>
          </a:p>
          <a:p>
            <a:pPr defTabSz="798840">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建议同一页面内不超过四种颜色，以下是</a:t>
            </a:r>
            <a:r>
              <a:rPr lang="en-US" altLang="zh-CN" sz="1100" dirty="0">
                <a:solidFill>
                  <a:srgbClr val="FFFFFF"/>
                </a:solidFill>
                <a:latin typeface="华文细黑" pitchFamily="2" charset="-122"/>
                <a:ea typeface="华文细黑" pitchFamily="2" charset="-122"/>
              </a:rPr>
              <a:t>13</a:t>
            </a:r>
            <a:r>
              <a:rPr lang="zh-CN" altLang="en-US" sz="1100" dirty="0">
                <a:solidFill>
                  <a:srgbClr val="FFFFFF"/>
                </a:solidFill>
                <a:latin typeface="华文细黑" pitchFamily="2" charset="-122"/>
                <a:ea typeface="华文细黑" pitchFamily="2" charset="-122"/>
              </a:rPr>
              <a:t>组配色方案，同一页面内只选择一组使用。（仅供参考）</a:t>
            </a:r>
          </a:p>
          <a:p>
            <a:pPr defTabSz="798840">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798840">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798840">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199575" y="-46027"/>
            <a:ext cx="1049337" cy="628651"/>
          </a:xfrm>
          <a:prstGeom prst="rect">
            <a:avLst/>
          </a:prstGeom>
          <a:noFill/>
          <a:ln w="9525">
            <a:noFill/>
            <a:miter lim="800000"/>
            <a:headEnd/>
            <a:tailEnd/>
          </a:ln>
          <a:effectLst/>
        </p:spPr>
        <p:txBody>
          <a:bodyPr lIns="79827" tIns="39914" rIns="79827" bIns="39914"/>
          <a:lstStyle/>
          <a:p>
            <a:pPr defTabSz="798840">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客户或者合作伙伴的标志放在右上角</a:t>
            </a:r>
            <a:r>
              <a:rPr lang="en-US" altLang="zh-CN" sz="1100" dirty="0">
                <a:solidFill>
                  <a:srgbClr val="FFFFFF"/>
                </a:solidFill>
                <a:latin typeface="华文细黑" pitchFamily="2" charset="-122"/>
                <a:ea typeface="华文细黑" pitchFamily="2" charset="-122"/>
              </a:rPr>
              <a:t>.</a:t>
            </a:r>
          </a:p>
          <a:p>
            <a:pPr defTabSz="798840">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798840">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798840">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0491" name="Rectangle 68"/>
          <p:cNvSpPr>
            <a:spLocks noGrp="1" noChangeArrowheads="1"/>
          </p:cNvSpPr>
          <p:nvPr>
            <p:ph type="body" idx="1"/>
          </p:nvPr>
        </p:nvSpPr>
        <p:spPr bwMode="auto">
          <a:xfrm>
            <a:off x="652466" y="1231901"/>
            <a:ext cx="7929562" cy="3144838"/>
          </a:xfrm>
          <a:prstGeom prst="rect">
            <a:avLst/>
          </a:prstGeom>
          <a:noFill/>
          <a:ln w="9525">
            <a:noFill/>
            <a:miter lim="800000"/>
            <a:headEnd/>
            <a:tailEnd/>
          </a:ln>
        </p:spPr>
        <p:txBody>
          <a:bodyPr vert="horz" wrap="square" lIns="79857" tIns="39926" rIns="79857" bIns="3992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3" y="3724916"/>
            <a:ext cx="919162" cy="311466"/>
          </a:xfrm>
          <a:prstGeom prst="rect">
            <a:avLst/>
          </a:prstGeom>
          <a:solidFill>
            <a:schemeClr val="bg1"/>
          </a:solidFill>
          <a:ln w="9525" algn="ctr">
            <a:noFill/>
            <a:miter lim="800000"/>
            <a:headEnd/>
            <a:tailEnd/>
          </a:ln>
          <a:effectLst/>
        </p:spPr>
        <p:txBody>
          <a:bodyPr lIns="91100" tIns="45561" rIns="91100" bIns="45561" anchor="ctr">
            <a:spAutoFit/>
          </a:bodyPr>
          <a:lstStyle/>
          <a:p>
            <a:pPr>
              <a:defRPr/>
            </a:pPr>
            <a:endParaRPr lang="zh-CN" altLang="en-US" sz="1400" dirty="0">
              <a:solidFill>
                <a:srgbClr val="FFFFFF"/>
              </a:solidFill>
              <a:latin typeface="FrutigerNext LT Regular" pitchFamily="34" charset="0"/>
              <a:ea typeface="ＭＳ Ｐゴシック" pitchFamily="34" charset="-128"/>
            </a:endParaRPr>
          </a:p>
        </p:txBody>
      </p:sp>
      <p:grpSp>
        <p:nvGrpSpPr>
          <p:cNvPr id="20493" name="Group 81"/>
          <p:cNvGrpSpPr>
            <a:grpSpLocks/>
          </p:cNvGrpSpPr>
          <p:nvPr/>
        </p:nvGrpSpPr>
        <p:grpSpPr bwMode="auto">
          <a:xfrm>
            <a:off x="9355150" y="2841654"/>
            <a:ext cx="739775" cy="138113"/>
            <a:chOff x="5893" y="2387"/>
            <a:chExt cx="466" cy="115"/>
          </a:xfrm>
        </p:grpSpPr>
        <p:sp>
          <p:nvSpPr>
            <p:cNvPr id="28754" name="Rectangle 82"/>
            <p:cNvSpPr>
              <a:spLocks noChangeArrowheads="1"/>
            </p:cNvSpPr>
            <p:nvPr/>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55" name="Rectangle 83"/>
            <p:cNvSpPr>
              <a:spLocks noChangeArrowheads="1"/>
            </p:cNvSpPr>
            <p:nvPr/>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56" name="Rectangle 84"/>
            <p:cNvSpPr>
              <a:spLocks noChangeArrowheads="1"/>
            </p:cNvSpPr>
            <p:nvPr/>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57" name="Rectangle 85"/>
            <p:cNvSpPr>
              <a:spLocks noChangeArrowheads="1"/>
            </p:cNvSpPr>
            <p:nvPr/>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0494" name="Group 86"/>
          <p:cNvGrpSpPr>
            <a:grpSpLocks/>
          </p:cNvGrpSpPr>
          <p:nvPr/>
        </p:nvGrpSpPr>
        <p:grpSpPr bwMode="auto">
          <a:xfrm>
            <a:off x="9355150" y="3003566"/>
            <a:ext cx="739775" cy="138113"/>
            <a:chOff x="5893" y="2523"/>
            <a:chExt cx="466" cy="115"/>
          </a:xfrm>
        </p:grpSpPr>
        <p:sp>
          <p:nvSpPr>
            <p:cNvPr id="28759" name="Rectangle 87"/>
            <p:cNvSpPr>
              <a:spLocks noChangeArrowheads="1"/>
            </p:cNvSpPr>
            <p:nvPr/>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60" name="Rectangle 88"/>
            <p:cNvSpPr>
              <a:spLocks noChangeArrowheads="1"/>
            </p:cNvSpPr>
            <p:nvPr/>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61" name="Rectangle 89"/>
            <p:cNvSpPr>
              <a:spLocks noChangeArrowheads="1"/>
            </p:cNvSpPr>
            <p:nvPr/>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62" name="Rectangle 90"/>
            <p:cNvSpPr>
              <a:spLocks noChangeArrowheads="1"/>
            </p:cNvSpPr>
            <p:nvPr/>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0495" name="Group 91"/>
          <p:cNvGrpSpPr>
            <a:grpSpLocks/>
          </p:cNvGrpSpPr>
          <p:nvPr/>
        </p:nvGrpSpPr>
        <p:grpSpPr bwMode="auto">
          <a:xfrm>
            <a:off x="9355150" y="3165504"/>
            <a:ext cx="739775" cy="138113"/>
            <a:chOff x="5893" y="2659"/>
            <a:chExt cx="466" cy="115"/>
          </a:xfrm>
        </p:grpSpPr>
        <p:sp>
          <p:nvSpPr>
            <p:cNvPr id="28764" name="Rectangle 92"/>
            <p:cNvSpPr>
              <a:spLocks noChangeArrowheads="1"/>
            </p:cNvSpPr>
            <p:nvPr/>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65" name="Rectangle 93"/>
            <p:cNvSpPr>
              <a:spLocks noChangeArrowheads="1"/>
            </p:cNvSpPr>
            <p:nvPr/>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66" name="Rectangle 94"/>
            <p:cNvSpPr>
              <a:spLocks noChangeArrowheads="1"/>
            </p:cNvSpPr>
            <p:nvPr/>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67" name="Rectangle 95"/>
            <p:cNvSpPr>
              <a:spLocks noChangeArrowheads="1"/>
            </p:cNvSpPr>
            <p:nvPr/>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0496" name="Group 96"/>
          <p:cNvGrpSpPr>
            <a:grpSpLocks/>
          </p:cNvGrpSpPr>
          <p:nvPr/>
        </p:nvGrpSpPr>
        <p:grpSpPr bwMode="auto">
          <a:xfrm>
            <a:off x="9355150" y="2679700"/>
            <a:ext cx="739775" cy="141288"/>
            <a:chOff x="5893" y="2251"/>
            <a:chExt cx="466" cy="119"/>
          </a:xfrm>
        </p:grpSpPr>
        <p:sp>
          <p:nvSpPr>
            <p:cNvPr id="28769" name="Rectangle 97"/>
            <p:cNvSpPr>
              <a:spLocks noChangeArrowheads="1"/>
            </p:cNvSpPr>
            <p:nvPr/>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70" name="Rectangle 98"/>
            <p:cNvSpPr>
              <a:spLocks noChangeArrowheads="1"/>
            </p:cNvSpPr>
            <p:nvPr/>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71" name="Rectangle 99"/>
            <p:cNvSpPr>
              <a:spLocks noChangeArrowheads="1"/>
            </p:cNvSpPr>
            <p:nvPr/>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72" name="Rectangle 100"/>
            <p:cNvSpPr>
              <a:spLocks noChangeArrowheads="1"/>
            </p:cNvSpPr>
            <p:nvPr/>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0497" name="Group 101"/>
          <p:cNvGrpSpPr>
            <a:grpSpLocks/>
          </p:cNvGrpSpPr>
          <p:nvPr/>
        </p:nvGrpSpPr>
        <p:grpSpPr bwMode="auto">
          <a:xfrm>
            <a:off x="9355150" y="3436967"/>
            <a:ext cx="739775" cy="136525"/>
            <a:chOff x="5893" y="2886"/>
            <a:chExt cx="466" cy="115"/>
          </a:xfrm>
        </p:grpSpPr>
        <p:sp>
          <p:nvSpPr>
            <p:cNvPr id="28774" name="Rectangle 102"/>
            <p:cNvSpPr>
              <a:spLocks noChangeArrowheads="1"/>
            </p:cNvSpPr>
            <p:nvPr/>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75" name="Rectangle 103"/>
            <p:cNvSpPr>
              <a:spLocks noChangeArrowheads="1"/>
            </p:cNvSpPr>
            <p:nvPr/>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76" name="Rectangle 104"/>
            <p:cNvSpPr>
              <a:spLocks noChangeArrowheads="1"/>
            </p:cNvSpPr>
            <p:nvPr/>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77" name="Rectangle 105"/>
            <p:cNvSpPr>
              <a:spLocks noChangeArrowheads="1"/>
            </p:cNvSpPr>
            <p:nvPr/>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0498" name="Group 106"/>
          <p:cNvGrpSpPr>
            <a:grpSpLocks/>
          </p:cNvGrpSpPr>
          <p:nvPr/>
        </p:nvGrpSpPr>
        <p:grpSpPr bwMode="auto">
          <a:xfrm>
            <a:off x="9355150" y="3598892"/>
            <a:ext cx="739775" cy="136525"/>
            <a:chOff x="5893" y="3022"/>
            <a:chExt cx="466" cy="115"/>
          </a:xfrm>
        </p:grpSpPr>
        <p:sp>
          <p:nvSpPr>
            <p:cNvPr id="28779" name="Rectangle 107"/>
            <p:cNvSpPr>
              <a:spLocks noChangeArrowheads="1"/>
            </p:cNvSpPr>
            <p:nvPr/>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80" name="Rectangle 108"/>
            <p:cNvSpPr>
              <a:spLocks noChangeArrowheads="1"/>
            </p:cNvSpPr>
            <p:nvPr/>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81" name="Rectangle 109"/>
            <p:cNvSpPr>
              <a:spLocks noChangeArrowheads="1"/>
            </p:cNvSpPr>
            <p:nvPr/>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82" name="Rectangle 110"/>
            <p:cNvSpPr>
              <a:spLocks noChangeArrowheads="1"/>
            </p:cNvSpPr>
            <p:nvPr/>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0499" name="Group 111"/>
          <p:cNvGrpSpPr>
            <a:grpSpLocks/>
          </p:cNvGrpSpPr>
          <p:nvPr/>
        </p:nvGrpSpPr>
        <p:grpSpPr bwMode="auto">
          <a:xfrm>
            <a:off x="9355150" y="3760817"/>
            <a:ext cx="739775" cy="136525"/>
            <a:chOff x="5893" y="3158"/>
            <a:chExt cx="466" cy="115"/>
          </a:xfrm>
        </p:grpSpPr>
        <p:sp>
          <p:nvSpPr>
            <p:cNvPr id="28784" name="Rectangle 112"/>
            <p:cNvSpPr>
              <a:spLocks noChangeArrowheads="1"/>
            </p:cNvSpPr>
            <p:nvPr/>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85" name="Rectangle 113"/>
            <p:cNvSpPr>
              <a:spLocks noChangeArrowheads="1"/>
            </p:cNvSpPr>
            <p:nvPr/>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86" name="Rectangle 114"/>
            <p:cNvSpPr>
              <a:spLocks noChangeArrowheads="1"/>
            </p:cNvSpPr>
            <p:nvPr/>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87" name="Rectangle 115"/>
            <p:cNvSpPr>
              <a:spLocks noChangeArrowheads="1"/>
            </p:cNvSpPr>
            <p:nvPr/>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0500" name="Group 116"/>
          <p:cNvGrpSpPr>
            <a:grpSpLocks/>
          </p:cNvGrpSpPr>
          <p:nvPr/>
        </p:nvGrpSpPr>
        <p:grpSpPr bwMode="auto">
          <a:xfrm>
            <a:off x="9355150" y="4030692"/>
            <a:ext cx="739775" cy="136525"/>
            <a:chOff x="5893" y="3385"/>
            <a:chExt cx="466" cy="115"/>
          </a:xfrm>
        </p:grpSpPr>
        <p:sp>
          <p:nvSpPr>
            <p:cNvPr id="28789" name="Rectangle 117"/>
            <p:cNvSpPr>
              <a:spLocks noChangeArrowheads="1"/>
            </p:cNvSpPr>
            <p:nvPr/>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90" name="Rectangle 118"/>
            <p:cNvSpPr>
              <a:spLocks noChangeArrowheads="1"/>
            </p:cNvSpPr>
            <p:nvPr/>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91" name="Rectangle 119"/>
            <p:cNvSpPr>
              <a:spLocks noChangeArrowheads="1"/>
            </p:cNvSpPr>
            <p:nvPr/>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92" name="Rectangle 120"/>
            <p:cNvSpPr>
              <a:spLocks noChangeArrowheads="1"/>
            </p:cNvSpPr>
            <p:nvPr/>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0501" name="Group 121"/>
          <p:cNvGrpSpPr>
            <a:grpSpLocks/>
          </p:cNvGrpSpPr>
          <p:nvPr/>
        </p:nvGrpSpPr>
        <p:grpSpPr bwMode="auto">
          <a:xfrm>
            <a:off x="9355150" y="4192617"/>
            <a:ext cx="739775" cy="136525"/>
            <a:chOff x="5893" y="3521"/>
            <a:chExt cx="466" cy="115"/>
          </a:xfrm>
        </p:grpSpPr>
        <p:sp>
          <p:nvSpPr>
            <p:cNvPr id="28794" name="Rectangle 122"/>
            <p:cNvSpPr>
              <a:spLocks noChangeArrowheads="1"/>
            </p:cNvSpPr>
            <p:nvPr/>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95" name="Rectangle 123"/>
            <p:cNvSpPr>
              <a:spLocks noChangeArrowheads="1"/>
            </p:cNvSpPr>
            <p:nvPr/>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96" name="Rectangle 124"/>
            <p:cNvSpPr>
              <a:spLocks noChangeArrowheads="1"/>
            </p:cNvSpPr>
            <p:nvPr/>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97" name="Rectangle 125"/>
            <p:cNvSpPr>
              <a:spLocks noChangeArrowheads="1"/>
            </p:cNvSpPr>
            <p:nvPr/>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0502" name="Group 126"/>
          <p:cNvGrpSpPr>
            <a:grpSpLocks/>
          </p:cNvGrpSpPr>
          <p:nvPr/>
        </p:nvGrpSpPr>
        <p:grpSpPr bwMode="auto">
          <a:xfrm>
            <a:off x="9355150" y="4354542"/>
            <a:ext cx="739775" cy="136525"/>
            <a:chOff x="5893" y="3657"/>
            <a:chExt cx="466" cy="115"/>
          </a:xfrm>
        </p:grpSpPr>
        <p:sp>
          <p:nvSpPr>
            <p:cNvPr id="28799" name="Rectangle 127"/>
            <p:cNvSpPr>
              <a:spLocks noChangeArrowheads="1"/>
            </p:cNvSpPr>
            <p:nvPr/>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00" name="Rectangle 128"/>
            <p:cNvSpPr>
              <a:spLocks noChangeArrowheads="1"/>
            </p:cNvSpPr>
            <p:nvPr/>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01" name="Rectangle 129"/>
            <p:cNvSpPr>
              <a:spLocks noChangeArrowheads="1"/>
            </p:cNvSpPr>
            <p:nvPr/>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02" name="Rectangle 130"/>
            <p:cNvSpPr>
              <a:spLocks noChangeArrowheads="1"/>
            </p:cNvSpPr>
            <p:nvPr/>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0503" name="Group 131"/>
          <p:cNvGrpSpPr>
            <a:grpSpLocks/>
          </p:cNvGrpSpPr>
          <p:nvPr/>
        </p:nvGrpSpPr>
        <p:grpSpPr bwMode="auto">
          <a:xfrm>
            <a:off x="9355150" y="4624417"/>
            <a:ext cx="739775" cy="136525"/>
            <a:chOff x="5893" y="3884"/>
            <a:chExt cx="466" cy="115"/>
          </a:xfrm>
        </p:grpSpPr>
        <p:sp>
          <p:nvSpPr>
            <p:cNvPr id="28804" name="Rectangle 132"/>
            <p:cNvSpPr>
              <a:spLocks noChangeArrowheads="1"/>
            </p:cNvSpPr>
            <p:nvPr/>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05" name="Rectangle 133"/>
            <p:cNvSpPr>
              <a:spLocks noChangeArrowheads="1"/>
            </p:cNvSpPr>
            <p:nvPr/>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06" name="Rectangle 134"/>
            <p:cNvSpPr>
              <a:spLocks noChangeArrowheads="1"/>
            </p:cNvSpPr>
            <p:nvPr/>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07" name="Rectangle 135"/>
            <p:cNvSpPr>
              <a:spLocks noChangeArrowheads="1"/>
            </p:cNvSpPr>
            <p:nvPr/>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0504" name="Group 136"/>
          <p:cNvGrpSpPr>
            <a:grpSpLocks/>
          </p:cNvGrpSpPr>
          <p:nvPr/>
        </p:nvGrpSpPr>
        <p:grpSpPr bwMode="auto">
          <a:xfrm>
            <a:off x="9355150" y="4794279"/>
            <a:ext cx="739775" cy="136525"/>
            <a:chOff x="5893" y="4026"/>
            <a:chExt cx="466" cy="115"/>
          </a:xfrm>
        </p:grpSpPr>
        <p:sp>
          <p:nvSpPr>
            <p:cNvPr id="28809" name="Rectangle 137"/>
            <p:cNvSpPr>
              <a:spLocks noChangeArrowheads="1"/>
            </p:cNvSpPr>
            <p:nvPr/>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10" name="Rectangle 138"/>
            <p:cNvSpPr>
              <a:spLocks noChangeArrowheads="1"/>
            </p:cNvSpPr>
            <p:nvPr/>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11" name="Rectangle 139"/>
            <p:cNvSpPr>
              <a:spLocks noChangeArrowheads="1"/>
            </p:cNvSpPr>
            <p:nvPr/>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12" name="Rectangle 140"/>
            <p:cNvSpPr>
              <a:spLocks noChangeArrowheads="1"/>
            </p:cNvSpPr>
            <p:nvPr/>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0505" name="Group 141"/>
          <p:cNvGrpSpPr>
            <a:grpSpLocks/>
          </p:cNvGrpSpPr>
          <p:nvPr/>
        </p:nvGrpSpPr>
        <p:grpSpPr bwMode="auto">
          <a:xfrm>
            <a:off x="9355150" y="4960938"/>
            <a:ext cx="739775" cy="138112"/>
            <a:chOff x="5893" y="4167"/>
            <a:chExt cx="466" cy="115"/>
          </a:xfrm>
        </p:grpSpPr>
        <p:sp>
          <p:nvSpPr>
            <p:cNvPr id="28814" name="Rectangle 142"/>
            <p:cNvSpPr>
              <a:spLocks noChangeArrowheads="1"/>
            </p:cNvSpPr>
            <p:nvPr/>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15" name="Rectangle 143"/>
            <p:cNvSpPr>
              <a:spLocks noChangeArrowheads="1"/>
            </p:cNvSpPr>
            <p:nvPr/>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16" name="Rectangle 144"/>
            <p:cNvSpPr>
              <a:spLocks noChangeArrowheads="1"/>
            </p:cNvSpPr>
            <p:nvPr/>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17" name="Rectangle 145"/>
            <p:cNvSpPr>
              <a:spLocks noChangeArrowheads="1"/>
            </p:cNvSpPr>
            <p:nvPr/>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Lst>
  <p:hf sldNum="0" hdr="0" ftr="0"/>
  <p:txStyles>
    <p:titleStyle>
      <a:lvl1pPr algn="l" defTabSz="797378" rtl="0" fontAlgn="base">
        <a:spcBef>
          <a:spcPct val="0"/>
        </a:spcBef>
        <a:spcAft>
          <a:spcPct val="0"/>
        </a:spcAft>
        <a:defRPr sz="3400">
          <a:solidFill>
            <a:srgbClr val="990000"/>
          </a:solidFill>
          <a:latin typeface="+mj-lt"/>
          <a:ea typeface="+mj-ea"/>
          <a:cs typeface="+mj-cs"/>
        </a:defRPr>
      </a:lvl1pPr>
      <a:lvl2pPr algn="l" defTabSz="797378" rtl="0" fontAlgn="base">
        <a:spcBef>
          <a:spcPct val="0"/>
        </a:spcBef>
        <a:spcAft>
          <a:spcPct val="0"/>
        </a:spcAft>
        <a:defRPr sz="3400">
          <a:solidFill>
            <a:srgbClr val="990000"/>
          </a:solidFill>
          <a:latin typeface="FrutigerNext LT Medium" pitchFamily="34" charset="0"/>
          <a:ea typeface="黑体" pitchFamily="2" charset="-122"/>
        </a:defRPr>
      </a:lvl2pPr>
      <a:lvl3pPr algn="l" defTabSz="797378" rtl="0" fontAlgn="base">
        <a:spcBef>
          <a:spcPct val="0"/>
        </a:spcBef>
        <a:spcAft>
          <a:spcPct val="0"/>
        </a:spcAft>
        <a:defRPr sz="3400">
          <a:solidFill>
            <a:srgbClr val="990000"/>
          </a:solidFill>
          <a:latin typeface="FrutigerNext LT Medium" pitchFamily="34" charset="0"/>
          <a:ea typeface="黑体" pitchFamily="2" charset="-122"/>
        </a:defRPr>
      </a:lvl3pPr>
      <a:lvl4pPr algn="l" defTabSz="797378" rtl="0" fontAlgn="base">
        <a:spcBef>
          <a:spcPct val="0"/>
        </a:spcBef>
        <a:spcAft>
          <a:spcPct val="0"/>
        </a:spcAft>
        <a:defRPr sz="3400">
          <a:solidFill>
            <a:srgbClr val="990000"/>
          </a:solidFill>
          <a:latin typeface="FrutigerNext LT Medium" pitchFamily="34" charset="0"/>
          <a:ea typeface="黑体" pitchFamily="2" charset="-122"/>
        </a:defRPr>
      </a:lvl4pPr>
      <a:lvl5pPr algn="l" defTabSz="797378" rtl="0" fontAlgn="base">
        <a:spcBef>
          <a:spcPct val="0"/>
        </a:spcBef>
        <a:spcAft>
          <a:spcPct val="0"/>
        </a:spcAft>
        <a:defRPr sz="3400">
          <a:solidFill>
            <a:srgbClr val="990000"/>
          </a:solidFill>
          <a:latin typeface="FrutigerNext LT Medium" pitchFamily="34" charset="0"/>
          <a:ea typeface="黑体" pitchFamily="2" charset="-122"/>
        </a:defRPr>
      </a:lvl5pPr>
      <a:lvl6pPr marL="455579" algn="l" defTabSz="798840"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1163" algn="l" defTabSz="798840"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66739" algn="l" defTabSz="798840"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2318" algn="l" defTabSz="798840"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297438" indent="-297438" algn="l" defTabSz="797378" rtl="0" fontAlgn="base">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48659" indent="-248382" algn="l" defTabSz="797378" rtl="0" fontAlgn="base">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998305" indent="-199345" algn="l" defTabSz="797378" rtl="0" fontAlgn="base">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395412" indent="-197764" algn="l" defTabSz="797378" rtl="0" fontAlgn="base">
        <a:lnSpc>
          <a:spcPct val="140000"/>
        </a:lnSpc>
        <a:spcBef>
          <a:spcPct val="0"/>
        </a:spcBef>
        <a:spcAft>
          <a:spcPct val="0"/>
        </a:spcAft>
        <a:buChar char="–"/>
        <a:defRPr sz="1400">
          <a:solidFill>
            <a:schemeClr val="tx1"/>
          </a:solidFill>
          <a:latin typeface="+mj-lt"/>
          <a:ea typeface="+mn-ea"/>
        </a:defRPr>
      </a:lvl4pPr>
      <a:lvl5pPr marL="1795680" indent="-199345" algn="l" defTabSz="797378" rtl="0" fontAlgn="base">
        <a:lnSpc>
          <a:spcPct val="140000"/>
        </a:lnSpc>
        <a:spcBef>
          <a:spcPct val="0"/>
        </a:spcBef>
        <a:spcAft>
          <a:spcPct val="0"/>
        </a:spcAft>
        <a:buFont typeface="FrutigerNext LT Medium"/>
        <a:buChar char="~"/>
        <a:defRPr sz="1200">
          <a:solidFill>
            <a:schemeClr val="tx1"/>
          </a:solidFill>
          <a:latin typeface="+mj-lt"/>
          <a:ea typeface="+mn-ea"/>
        </a:defRPr>
      </a:lvl5pPr>
      <a:lvl6pPr marL="2252587" indent="-200896" algn="l" defTabSz="798840"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08166" indent="-200896" algn="l" defTabSz="798840"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63744" indent="-200896" algn="l" defTabSz="798840"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19327" indent="-200896" algn="l" defTabSz="798840"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1163" rtl="0" eaLnBrk="1" latinLnBrk="0" hangingPunct="1">
        <a:defRPr sz="1800" kern="1200">
          <a:solidFill>
            <a:schemeClr val="tx1"/>
          </a:solidFill>
          <a:latin typeface="+mn-lt"/>
          <a:ea typeface="+mn-ea"/>
          <a:cs typeface="+mn-cs"/>
        </a:defRPr>
      </a:lvl1pPr>
      <a:lvl2pPr marL="455579" algn="l" defTabSz="911163" rtl="0" eaLnBrk="1" latinLnBrk="0" hangingPunct="1">
        <a:defRPr sz="1800" kern="1200">
          <a:solidFill>
            <a:schemeClr val="tx1"/>
          </a:solidFill>
          <a:latin typeface="+mn-lt"/>
          <a:ea typeface="+mn-ea"/>
          <a:cs typeface="+mn-cs"/>
        </a:defRPr>
      </a:lvl2pPr>
      <a:lvl3pPr marL="911163" algn="l" defTabSz="911163" rtl="0" eaLnBrk="1" latinLnBrk="0" hangingPunct="1">
        <a:defRPr sz="1800" kern="1200">
          <a:solidFill>
            <a:schemeClr val="tx1"/>
          </a:solidFill>
          <a:latin typeface="+mn-lt"/>
          <a:ea typeface="+mn-ea"/>
          <a:cs typeface="+mn-cs"/>
        </a:defRPr>
      </a:lvl3pPr>
      <a:lvl4pPr marL="1366739" algn="l" defTabSz="911163" rtl="0" eaLnBrk="1" latinLnBrk="0" hangingPunct="1">
        <a:defRPr sz="1800" kern="1200">
          <a:solidFill>
            <a:schemeClr val="tx1"/>
          </a:solidFill>
          <a:latin typeface="+mn-lt"/>
          <a:ea typeface="+mn-ea"/>
          <a:cs typeface="+mn-cs"/>
        </a:defRPr>
      </a:lvl4pPr>
      <a:lvl5pPr marL="1822318" algn="l" defTabSz="911163" rtl="0" eaLnBrk="1" latinLnBrk="0" hangingPunct="1">
        <a:defRPr sz="1800" kern="1200">
          <a:solidFill>
            <a:schemeClr val="tx1"/>
          </a:solidFill>
          <a:latin typeface="+mn-lt"/>
          <a:ea typeface="+mn-ea"/>
          <a:cs typeface="+mn-cs"/>
        </a:defRPr>
      </a:lvl5pPr>
      <a:lvl6pPr marL="2277896" algn="l" defTabSz="911163" rtl="0" eaLnBrk="1" latinLnBrk="0" hangingPunct="1">
        <a:defRPr sz="1800" kern="1200">
          <a:solidFill>
            <a:schemeClr val="tx1"/>
          </a:solidFill>
          <a:latin typeface="+mn-lt"/>
          <a:ea typeface="+mn-ea"/>
          <a:cs typeface="+mn-cs"/>
        </a:defRPr>
      </a:lvl6pPr>
      <a:lvl7pPr marL="2733478" algn="l" defTabSz="911163" rtl="0" eaLnBrk="1" latinLnBrk="0" hangingPunct="1">
        <a:defRPr sz="1800" kern="1200">
          <a:solidFill>
            <a:schemeClr val="tx1"/>
          </a:solidFill>
          <a:latin typeface="+mn-lt"/>
          <a:ea typeface="+mn-ea"/>
          <a:cs typeface="+mn-cs"/>
        </a:defRPr>
      </a:lvl7pPr>
      <a:lvl8pPr marL="3189058" algn="l" defTabSz="911163" rtl="0" eaLnBrk="1" latinLnBrk="0" hangingPunct="1">
        <a:defRPr sz="1800" kern="1200">
          <a:solidFill>
            <a:schemeClr val="tx1"/>
          </a:solidFill>
          <a:latin typeface="+mn-lt"/>
          <a:ea typeface="+mn-ea"/>
          <a:cs typeface="+mn-cs"/>
        </a:defRPr>
      </a:lvl8pPr>
      <a:lvl9pPr marL="3644637" algn="l" defTabSz="911163"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506" name="Picture 79" descr="dd"/>
          <p:cNvPicPr>
            <a:picLocks noChangeAspect="1" noChangeArrowheads="1"/>
          </p:cNvPicPr>
          <p:nvPr/>
        </p:nvPicPr>
        <p:blipFill>
          <a:blip r:embed="rId13" cstate="print"/>
          <a:srcRect/>
          <a:stretch>
            <a:fillRect/>
          </a:stretch>
        </p:blipFill>
        <p:spPr bwMode="auto">
          <a:xfrm>
            <a:off x="0" y="4668839"/>
            <a:ext cx="9150350" cy="477837"/>
          </a:xfrm>
          <a:prstGeom prst="rect">
            <a:avLst/>
          </a:prstGeom>
          <a:noFill/>
          <a:ln w="9525">
            <a:noFill/>
            <a:miter lim="800000"/>
            <a:headEnd/>
            <a:tailEnd/>
          </a:ln>
        </p:spPr>
      </p:pic>
      <p:sp>
        <p:nvSpPr>
          <p:cNvPr id="28680" name="Text Box 8"/>
          <p:cNvSpPr txBox="1">
            <a:spLocks noChangeArrowheads="1"/>
          </p:cNvSpPr>
          <p:nvPr/>
        </p:nvSpPr>
        <p:spPr bwMode="auto">
          <a:xfrm>
            <a:off x="652479" y="4829189"/>
            <a:ext cx="2612950" cy="265423"/>
          </a:xfrm>
          <a:prstGeom prst="rect">
            <a:avLst/>
          </a:prstGeom>
          <a:noFill/>
          <a:ln w="9525">
            <a:noFill/>
            <a:miter lim="800000"/>
            <a:headEnd/>
            <a:tailEnd/>
          </a:ln>
        </p:spPr>
        <p:txBody>
          <a:bodyPr wrap="none" lIns="79827" tIns="39914" rIns="79827" bIns="39914">
            <a:spAutoFit/>
          </a:bodyPr>
          <a:lstStyle/>
          <a:p>
            <a:pPr defTabSz="798840" eaLnBrk="0" hangingPunct="0">
              <a:defRPr/>
            </a:pPr>
            <a:r>
              <a:rPr lang="en-US" altLang="zh-CN" sz="1200" dirty="0">
                <a:solidFill>
                  <a:srgbClr val="000000"/>
                </a:solidFill>
                <a:latin typeface="FrutigerNext LT Bold" pitchFamily="1" charset="0"/>
                <a:ea typeface="ＭＳ Ｐゴシック" pitchFamily="34" charset="-128"/>
              </a:rPr>
              <a:t>HUAWEI TECHNOLOGIES CO., LTD.</a:t>
            </a:r>
            <a:endParaRPr lang="en-US" altLang="zh-CN" sz="2200" dirty="0">
              <a:solidFill>
                <a:srgbClr val="000000"/>
              </a:solidFill>
              <a:latin typeface="Arial" charset="0"/>
              <a:ea typeface="ＭＳ Ｐゴシック" pitchFamily="34" charset="-128"/>
            </a:endParaRPr>
          </a:p>
        </p:txBody>
      </p:sp>
      <p:pic>
        <p:nvPicPr>
          <p:cNvPr id="21508" name="Picture 9" descr="8"/>
          <p:cNvPicPr>
            <a:picLocks noChangeAspect="1" noChangeArrowheads="1"/>
          </p:cNvPicPr>
          <p:nvPr/>
        </p:nvPicPr>
        <p:blipFill>
          <a:blip r:embed="rId14" cstate="print"/>
          <a:srcRect/>
          <a:stretch>
            <a:fillRect/>
          </a:stretch>
        </p:blipFill>
        <p:spPr bwMode="auto">
          <a:xfrm>
            <a:off x="7508887" y="4799014"/>
            <a:ext cx="1311275" cy="234950"/>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25" y="4867280"/>
            <a:ext cx="2097087" cy="3413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rgbClr val="000000"/>
                </a:solidFill>
                <a:latin typeface="FrutigerNext LT Bold" pitchFamily="34" charset="0"/>
                <a:ea typeface="MS PGothic" pitchFamily="34" charset="-128"/>
              </a:defRPr>
            </a:lvl1pPr>
          </a:lstStyle>
          <a:p>
            <a:r>
              <a:rPr lang="de-DE" altLang="zh-CN"/>
              <a:t>Page </a:t>
            </a:r>
            <a:fld id="{7B2498A7-744E-44ED-9A1D-7BBE17F9DB73}" type="slidenum">
              <a:rPr lang="de-DE" altLang="zh-CN"/>
              <a:pPr/>
              <a:t>‹#›</a:t>
            </a:fld>
            <a:endParaRPr lang="en-GB" altLang="zh-CN"/>
          </a:p>
        </p:txBody>
      </p:sp>
      <p:sp>
        <p:nvSpPr>
          <p:cNvPr id="21510" name="Rectangle 13"/>
          <p:cNvSpPr>
            <a:spLocks noGrp="1" noChangeArrowheads="1"/>
          </p:cNvSpPr>
          <p:nvPr>
            <p:ph type="title"/>
          </p:nvPr>
        </p:nvSpPr>
        <p:spPr bwMode="auto">
          <a:xfrm>
            <a:off x="652465" y="322263"/>
            <a:ext cx="7745412" cy="654050"/>
          </a:xfrm>
          <a:prstGeom prst="rect">
            <a:avLst/>
          </a:prstGeom>
          <a:noFill/>
          <a:ln w="9525">
            <a:noFill/>
            <a:miter lim="800000"/>
            <a:headEnd/>
            <a:tailEnd/>
          </a:ln>
        </p:spPr>
        <p:txBody>
          <a:bodyPr vert="horz" wrap="square" lIns="79842" tIns="39919" rIns="79842" bIns="39919"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55" y="4829190"/>
            <a:ext cx="1642624" cy="265387"/>
          </a:xfrm>
          <a:prstGeom prst="rect">
            <a:avLst/>
          </a:prstGeom>
          <a:noFill/>
          <a:ln w="9525" algn="ctr">
            <a:noFill/>
            <a:miter lim="800000"/>
            <a:headEnd/>
            <a:tailEnd/>
          </a:ln>
          <a:effectLst/>
        </p:spPr>
        <p:txBody>
          <a:bodyPr wrap="none" lIns="79797" tIns="39895" rIns="79797" bIns="39895">
            <a:spAutoFit/>
          </a:bodyPr>
          <a:lstStyle/>
          <a:p>
            <a:pPr defTabSz="798840" eaLnBrk="0" hangingPunct="0">
              <a:defRPr/>
            </a:pPr>
            <a:r>
              <a:rPr lang="en-US" altLang="zh-CN" sz="1200" dirty="0">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1908151" y="396875"/>
            <a:ext cx="1844675" cy="3979863"/>
          </a:xfrm>
          <a:prstGeom prst="rect">
            <a:avLst/>
          </a:prstGeom>
          <a:noFill/>
          <a:ln w="9525">
            <a:noFill/>
            <a:miter lim="800000"/>
            <a:headEnd/>
            <a:tailEnd/>
          </a:ln>
          <a:effectLst/>
        </p:spPr>
        <p:txBody>
          <a:bodyPr lIns="79827" tIns="39914" rIns="79827" bIns="39914"/>
          <a:lstStyle/>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:32-35pt  </a:t>
            </a: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8840">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Medium</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8840">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:30-32pt  </a:t>
            </a: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8840">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英文正文</a:t>
            </a:r>
            <a:r>
              <a:rPr lang="en-US" altLang="zh-CN" sz="1100" dirty="0">
                <a:solidFill>
                  <a:srgbClr val="FFFFFF"/>
                </a:solidFill>
                <a:latin typeface="Arial" charset="0"/>
                <a:ea typeface="华文细黑" pitchFamily="2" charset="-122"/>
              </a:rPr>
              <a:t>:20-22pt</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 </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 :18pt  </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8840">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Regular</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8840">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中文正文</a:t>
            </a:r>
            <a:r>
              <a:rPr lang="en-US" altLang="zh-CN" sz="1100" dirty="0">
                <a:solidFill>
                  <a:srgbClr val="FFFFFF"/>
                </a:solidFill>
                <a:latin typeface="Arial" charset="0"/>
                <a:ea typeface="华文细黑" pitchFamily="2" charset="-122"/>
              </a:rPr>
              <a:t>:18-20pt</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):18pt </a:t>
            </a: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8840">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 </a:t>
            </a:r>
          </a:p>
          <a:p>
            <a:pPr algn="r" defTabSz="798840">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8840">
              <a:lnSpc>
                <a:spcPct val="125000"/>
              </a:lnSpc>
              <a:buClr>
                <a:srgbClr val="777777"/>
              </a:buClr>
              <a:buSzPct val="60000"/>
              <a:buFont typeface="Wingdings" pitchFamily="2" charset="2"/>
              <a:buNone/>
              <a:defRPr/>
            </a:pPr>
            <a:endParaRPr lang="zh-CN" altLang="en-US" sz="1100" dirty="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9199575" y="1068391"/>
            <a:ext cx="1049337" cy="1503362"/>
          </a:xfrm>
          <a:prstGeom prst="rect">
            <a:avLst/>
          </a:prstGeom>
          <a:noFill/>
          <a:ln w="9525">
            <a:noFill/>
            <a:miter lim="800000"/>
            <a:headEnd/>
            <a:tailEnd/>
          </a:ln>
          <a:effectLst/>
        </p:spPr>
        <p:txBody>
          <a:bodyPr lIns="79827" tIns="39914" rIns="79827" bIns="39914"/>
          <a:lstStyle/>
          <a:p>
            <a:pPr defTabSz="798840">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配色参考方案：</a:t>
            </a:r>
          </a:p>
          <a:p>
            <a:pPr defTabSz="798840">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建议同一页面内不超过四种颜色，以下是</a:t>
            </a:r>
            <a:r>
              <a:rPr lang="en-US" altLang="zh-CN" sz="1100" dirty="0">
                <a:solidFill>
                  <a:srgbClr val="FFFFFF"/>
                </a:solidFill>
                <a:latin typeface="华文细黑" pitchFamily="2" charset="-122"/>
                <a:ea typeface="华文细黑" pitchFamily="2" charset="-122"/>
              </a:rPr>
              <a:t>13</a:t>
            </a:r>
            <a:r>
              <a:rPr lang="zh-CN" altLang="en-US" sz="1100" dirty="0">
                <a:solidFill>
                  <a:srgbClr val="FFFFFF"/>
                </a:solidFill>
                <a:latin typeface="华文细黑" pitchFamily="2" charset="-122"/>
                <a:ea typeface="华文细黑" pitchFamily="2" charset="-122"/>
              </a:rPr>
              <a:t>组配色方案，同一页面内只选择一组使用。（仅供参考）</a:t>
            </a:r>
          </a:p>
          <a:p>
            <a:pPr defTabSz="798840">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798840">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798840">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199575" y="-46027"/>
            <a:ext cx="1049337" cy="628651"/>
          </a:xfrm>
          <a:prstGeom prst="rect">
            <a:avLst/>
          </a:prstGeom>
          <a:noFill/>
          <a:ln w="9525">
            <a:noFill/>
            <a:miter lim="800000"/>
            <a:headEnd/>
            <a:tailEnd/>
          </a:ln>
          <a:effectLst/>
        </p:spPr>
        <p:txBody>
          <a:bodyPr lIns="79827" tIns="39914" rIns="79827" bIns="39914"/>
          <a:lstStyle/>
          <a:p>
            <a:pPr defTabSz="798840">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客户或者合作伙伴的标志放在右上角</a:t>
            </a:r>
            <a:r>
              <a:rPr lang="en-US" altLang="zh-CN" sz="1100" dirty="0">
                <a:solidFill>
                  <a:srgbClr val="FFFFFF"/>
                </a:solidFill>
                <a:latin typeface="华文细黑" pitchFamily="2" charset="-122"/>
                <a:ea typeface="华文细黑" pitchFamily="2" charset="-122"/>
              </a:rPr>
              <a:t>.</a:t>
            </a:r>
          </a:p>
          <a:p>
            <a:pPr defTabSz="798840">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798840">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798840">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1515" name="Rectangle 68"/>
          <p:cNvSpPr>
            <a:spLocks noGrp="1" noChangeArrowheads="1"/>
          </p:cNvSpPr>
          <p:nvPr>
            <p:ph type="body" idx="1"/>
          </p:nvPr>
        </p:nvSpPr>
        <p:spPr bwMode="auto">
          <a:xfrm>
            <a:off x="652466" y="1231901"/>
            <a:ext cx="7929562" cy="3144838"/>
          </a:xfrm>
          <a:prstGeom prst="rect">
            <a:avLst/>
          </a:prstGeom>
          <a:noFill/>
          <a:ln w="9525">
            <a:noFill/>
            <a:miter lim="800000"/>
            <a:headEnd/>
            <a:tailEnd/>
          </a:ln>
        </p:spPr>
        <p:txBody>
          <a:bodyPr vert="horz" wrap="square" lIns="79857" tIns="39926" rIns="79857" bIns="3992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3" y="3724916"/>
            <a:ext cx="919162" cy="311466"/>
          </a:xfrm>
          <a:prstGeom prst="rect">
            <a:avLst/>
          </a:prstGeom>
          <a:solidFill>
            <a:schemeClr val="bg1"/>
          </a:solidFill>
          <a:ln w="9525" algn="ctr">
            <a:noFill/>
            <a:miter lim="800000"/>
            <a:headEnd/>
            <a:tailEnd/>
          </a:ln>
          <a:effectLst/>
        </p:spPr>
        <p:txBody>
          <a:bodyPr lIns="91100" tIns="45561" rIns="91100" bIns="45561" anchor="ctr">
            <a:spAutoFit/>
          </a:bodyPr>
          <a:lstStyle/>
          <a:p>
            <a:pPr>
              <a:defRPr/>
            </a:pPr>
            <a:endParaRPr lang="zh-CN" altLang="en-US" sz="1400" dirty="0">
              <a:solidFill>
                <a:srgbClr val="FFFFFF"/>
              </a:solidFill>
              <a:latin typeface="FrutigerNext LT Regular" pitchFamily="34" charset="0"/>
              <a:ea typeface="ＭＳ Ｐゴシック" pitchFamily="34" charset="-128"/>
            </a:endParaRPr>
          </a:p>
        </p:txBody>
      </p:sp>
      <p:grpSp>
        <p:nvGrpSpPr>
          <p:cNvPr id="21517" name="Group 81"/>
          <p:cNvGrpSpPr>
            <a:grpSpLocks/>
          </p:cNvGrpSpPr>
          <p:nvPr/>
        </p:nvGrpSpPr>
        <p:grpSpPr bwMode="auto">
          <a:xfrm>
            <a:off x="9355150" y="2841654"/>
            <a:ext cx="739775" cy="138113"/>
            <a:chOff x="5893" y="2387"/>
            <a:chExt cx="466" cy="115"/>
          </a:xfrm>
        </p:grpSpPr>
        <p:sp>
          <p:nvSpPr>
            <p:cNvPr id="28754" name="Rectangle 82"/>
            <p:cNvSpPr>
              <a:spLocks noChangeArrowheads="1"/>
            </p:cNvSpPr>
            <p:nvPr/>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55" name="Rectangle 83"/>
            <p:cNvSpPr>
              <a:spLocks noChangeArrowheads="1"/>
            </p:cNvSpPr>
            <p:nvPr/>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56" name="Rectangle 84"/>
            <p:cNvSpPr>
              <a:spLocks noChangeArrowheads="1"/>
            </p:cNvSpPr>
            <p:nvPr/>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57" name="Rectangle 85"/>
            <p:cNvSpPr>
              <a:spLocks noChangeArrowheads="1"/>
            </p:cNvSpPr>
            <p:nvPr/>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1518" name="Group 86"/>
          <p:cNvGrpSpPr>
            <a:grpSpLocks/>
          </p:cNvGrpSpPr>
          <p:nvPr/>
        </p:nvGrpSpPr>
        <p:grpSpPr bwMode="auto">
          <a:xfrm>
            <a:off x="9355150" y="3003566"/>
            <a:ext cx="739775" cy="138113"/>
            <a:chOff x="5893" y="2523"/>
            <a:chExt cx="466" cy="115"/>
          </a:xfrm>
        </p:grpSpPr>
        <p:sp>
          <p:nvSpPr>
            <p:cNvPr id="28759" name="Rectangle 87"/>
            <p:cNvSpPr>
              <a:spLocks noChangeArrowheads="1"/>
            </p:cNvSpPr>
            <p:nvPr/>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60" name="Rectangle 88"/>
            <p:cNvSpPr>
              <a:spLocks noChangeArrowheads="1"/>
            </p:cNvSpPr>
            <p:nvPr/>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61" name="Rectangle 89"/>
            <p:cNvSpPr>
              <a:spLocks noChangeArrowheads="1"/>
            </p:cNvSpPr>
            <p:nvPr/>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62" name="Rectangle 90"/>
            <p:cNvSpPr>
              <a:spLocks noChangeArrowheads="1"/>
            </p:cNvSpPr>
            <p:nvPr/>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1519" name="Group 91"/>
          <p:cNvGrpSpPr>
            <a:grpSpLocks/>
          </p:cNvGrpSpPr>
          <p:nvPr/>
        </p:nvGrpSpPr>
        <p:grpSpPr bwMode="auto">
          <a:xfrm>
            <a:off x="9355150" y="3165504"/>
            <a:ext cx="739775" cy="138113"/>
            <a:chOff x="5893" y="2659"/>
            <a:chExt cx="466" cy="115"/>
          </a:xfrm>
        </p:grpSpPr>
        <p:sp>
          <p:nvSpPr>
            <p:cNvPr id="28764" name="Rectangle 92"/>
            <p:cNvSpPr>
              <a:spLocks noChangeArrowheads="1"/>
            </p:cNvSpPr>
            <p:nvPr/>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65" name="Rectangle 93"/>
            <p:cNvSpPr>
              <a:spLocks noChangeArrowheads="1"/>
            </p:cNvSpPr>
            <p:nvPr/>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66" name="Rectangle 94"/>
            <p:cNvSpPr>
              <a:spLocks noChangeArrowheads="1"/>
            </p:cNvSpPr>
            <p:nvPr/>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67" name="Rectangle 95"/>
            <p:cNvSpPr>
              <a:spLocks noChangeArrowheads="1"/>
            </p:cNvSpPr>
            <p:nvPr/>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1520" name="Group 96"/>
          <p:cNvGrpSpPr>
            <a:grpSpLocks/>
          </p:cNvGrpSpPr>
          <p:nvPr/>
        </p:nvGrpSpPr>
        <p:grpSpPr bwMode="auto">
          <a:xfrm>
            <a:off x="9355150" y="2679700"/>
            <a:ext cx="739775" cy="141288"/>
            <a:chOff x="5893" y="2251"/>
            <a:chExt cx="466" cy="119"/>
          </a:xfrm>
        </p:grpSpPr>
        <p:sp>
          <p:nvSpPr>
            <p:cNvPr id="28769" name="Rectangle 97"/>
            <p:cNvSpPr>
              <a:spLocks noChangeArrowheads="1"/>
            </p:cNvSpPr>
            <p:nvPr/>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70" name="Rectangle 98"/>
            <p:cNvSpPr>
              <a:spLocks noChangeArrowheads="1"/>
            </p:cNvSpPr>
            <p:nvPr/>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71" name="Rectangle 99"/>
            <p:cNvSpPr>
              <a:spLocks noChangeArrowheads="1"/>
            </p:cNvSpPr>
            <p:nvPr/>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72" name="Rectangle 100"/>
            <p:cNvSpPr>
              <a:spLocks noChangeArrowheads="1"/>
            </p:cNvSpPr>
            <p:nvPr/>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1521" name="Group 101"/>
          <p:cNvGrpSpPr>
            <a:grpSpLocks/>
          </p:cNvGrpSpPr>
          <p:nvPr/>
        </p:nvGrpSpPr>
        <p:grpSpPr bwMode="auto">
          <a:xfrm>
            <a:off x="9355150" y="3436967"/>
            <a:ext cx="739775" cy="136525"/>
            <a:chOff x="5893" y="2886"/>
            <a:chExt cx="466" cy="115"/>
          </a:xfrm>
        </p:grpSpPr>
        <p:sp>
          <p:nvSpPr>
            <p:cNvPr id="28774" name="Rectangle 102"/>
            <p:cNvSpPr>
              <a:spLocks noChangeArrowheads="1"/>
            </p:cNvSpPr>
            <p:nvPr/>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75" name="Rectangle 103"/>
            <p:cNvSpPr>
              <a:spLocks noChangeArrowheads="1"/>
            </p:cNvSpPr>
            <p:nvPr/>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76" name="Rectangle 104"/>
            <p:cNvSpPr>
              <a:spLocks noChangeArrowheads="1"/>
            </p:cNvSpPr>
            <p:nvPr/>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77" name="Rectangle 105"/>
            <p:cNvSpPr>
              <a:spLocks noChangeArrowheads="1"/>
            </p:cNvSpPr>
            <p:nvPr/>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1522" name="Group 106"/>
          <p:cNvGrpSpPr>
            <a:grpSpLocks/>
          </p:cNvGrpSpPr>
          <p:nvPr/>
        </p:nvGrpSpPr>
        <p:grpSpPr bwMode="auto">
          <a:xfrm>
            <a:off x="9355150" y="3598892"/>
            <a:ext cx="739775" cy="136525"/>
            <a:chOff x="5893" y="3022"/>
            <a:chExt cx="466" cy="115"/>
          </a:xfrm>
        </p:grpSpPr>
        <p:sp>
          <p:nvSpPr>
            <p:cNvPr id="28779" name="Rectangle 107"/>
            <p:cNvSpPr>
              <a:spLocks noChangeArrowheads="1"/>
            </p:cNvSpPr>
            <p:nvPr/>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80" name="Rectangle 108"/>
            <p:cNvSpPr>
              <a:spLocks noChangeArrowheads="1"/>
            </p:cNvSpPr>
            <p:nvPr/>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81" name="Rectangle 109"/>
            <p:cNvSpPr>
              <a:spLocks noChangeArrowheads="1"/>
            </p:cNvSpPr>
            <p:nvPr/>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82" name="Rectangle 110"/>
            <p:cNvSpPr>
              <a:spLocks noChangeArrowheads="1"/>
            </p:cNvSpPr>
            <p:nvPr/>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1523" name="Group 111"/>
          <p:cNvGrpSpPr>
            <a:grpSpLocks/>
          </p:cNvGrpSpPr>
          <p:nvPr/>
        </p:nvGrpSpPr>
        <p:grpSpPr bwMode="auto">
          <a:xfrm>
            <a:off x="9355150" y="3760817"/>
            <a:ext cx="739775" cy="136525"/>
            <a:chOff x="5893" y="3158"/>
            <a:chExt cx="466" cy="115"/>
          </a:xfrm>
        </p:grpSpPr>
        <p:sp>
          <p:nvSpPr>
            <p:cNvPr id="28784" name="Rectangle 112"/>
            <p:cNvSpPr>
              <a:spLocks noChangeArrowheads="1"/>
            </p:cNvSpPr>
            <p:nvPr/>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85" name="Rectangle 113"/>
            <p:cNvSpPr>
              <a:spLocks noChangeArrowheads="1"/>
            </p:cNvSpPr>
            <p:nvPr/>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86" name="Rectangle 114"/>
            <p:cNvSpPr>
              <a:spLocks noChangeArrowheads="1"/>
            </p:cNvSpPr>
            <p:nvPr/>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87" name="Rectangle 115"/>
            <p:cNvSpPr>
              <a:spLocks noChangeArrowheads="1"/>
            </p:cNvSpPr>
            <p:nvPr/>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1524" name="Group 116"/>
          <p:cNvGrpSpPr>
            <a:grpSpLocks/>
          </p:cNvGrpSpPr>
          <p:nvPr/>
        </p:nvGrpSpPr>
        <p:grpSpPr bwMode="auto">
          <a:xfrm>
            <a:off x="9355150" y="4030692"/>
            <a:ext cx="739775" cy="136525"/>
            <a:chOff x="5893" y="3385"/>
            <a:chExt cx="466" cy="115"/>
          </a:xfrm>
        </p:grpSpPr>
        <p:sp>
          <p:nvSpPr>
            <p:cNvPr id="28789" name="Rectangle 117"/>
            <p:cNvSpPr>
              <a:spLocks noChangeArrowheads="1"/>
            </p:cNvSpPr>
            <p:nvPr/>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90" name="Rectangle 118"/>
            <p:cNvSpPr>
              <a:spLocks noChangeArrowheads="1"/>
            </p:cNvSpPr>
            <p:nvPr/>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91" name="Rectangle 119"/>
            <p:cNvSpPr>
              <a:spLocks noChangeArrowheads="1"/>
            </p:cNvSpPr>
            <p:nvPr/>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92" name="Rectangle 120"/>
            <p:cNvSpPr>
              <a:spLocks noChangeArrowheads="1"/>
            </p:cNvSpPr>
            <p:nvPr/>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1525" name="Group 121"/>
          <p:cNvGrpSpPr>
            <a:grpSpLocks/>
          </p:cNvGrpSpPr>
          <p:nvPr/>
        </p:nvGrpSpPr>
        <p:grpSpPr bwMode="auto">
          <a:xfrm>
            <a:off x="9355150" y="4192617"/>
            <a:ext cx="739775" cy="136525"/>
            <a:chOff x="5893" y="3521"/>
            <a:chExt cx="466" cy="115"/>
          </a:xfrm>
        </p:grpSpPr>
        <p:sp>
          <p:nvSpPr>
            <p:cNvPr id="28794" name="Rectangle 122"/>
            <p:cNvSpPr>
              <a:spLocks noChangeArrowheads="1"/>
            </p:cNvSpPr>
            <p:nvPr/>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95" name="Rectangle 123"/>
            <p:cNvSpPr>
              <a:spLocks noChangeArrowheads="1"/>
            </p:cNvSpPr>
            <p:nvPr/>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96" name="Rectangle 124"/>
            <p:cNvSpPr>
              <a:spLocks noChangeArrowheads="1"/>
            </p:cNvSpPr>
            <p:nvPr/>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797" name="Rectangle 125"/>
            <p:cNvSpPr>
              <a:spLocks noChangeArrowheads="1"/>
            </p:cNvSpPr>
            <p:nvPr/>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1526" name="Group 126"/>
          <p:cNvGrpSpPr>
            <a:grpSpLocks/>
          </p:cNvGrpSpPr>
          <p:nvPr/>
        </p:nvGrpSpPr>
        <p:grpSpPr bwMode="auto">
          <a:xfrm>
            <a:off x="9355150" y="4354542"/>
            <a:ext cx="739775" cy="136525"/>
            <a:chOff x="5893" y="3657"/>
            <a:chExt cx="466" cy="115"/>
          </a:xfrm>
        </p:grpSpPr>
        <p:sp>
          <p:nvSpPr>
            <p:cNvPr id="28799" name="Rectangle 127"/>
            <p:cNvSpPr>
              <a:spLocks noChangeArrowheads="1"/>
            </p:cNvSpPr>
            <p:nvPr/>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00" name="Rectangle 128"/>
            <p:cNvSpPr>
              <a:spLocks noChangeArrowheads="1"/>
            </p:cNvSpPr>
            <p:nvPr/>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01" name="Rectangle 129"/>
            <p:cNvSpPr>
              <a:spLocks noChangeArrowheads="1"/>
            </p:cNvSpPr>
            <p:nvPr/>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02" name="Rectangle 130"/>
            <p:cNvSpPr>
              <a:spLocks noChangeArrowheads="1"/>
            </p:cNvSpPr>
            <p:nvPr/>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1527" name="Group 131"/>
          <p:cNvGrpSpPr>
            <a:grpSpLocks/>
          </p:cNvGrpSpPr>
          <p:nvPr/>
        </p:nvGrpSpPr>
        <p:grpSpPr bwMode="auto">
          <a:xfrm>
            <a:off x="9355150" y="4624417"/>
            <a:ext cx="739775" cy="136525"/>
            <a:chOff x="5893" y="3884"/>
            <a:chExt cx="466" cy="115"/>
          </a:xfrm>
        </p:grpSpPr>
        <p:sp>
          <p:nvSpPr>
            <p:cNvPr id="28804" name="Rectangle 132"/>
            <p:cNvSpPr>
              <a:spLocks noChangeArrowheads="1"/>
            </p:cNvSpPr>
            <p:nvPr/>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05" name="Rectangle 133"/>
            <p:cNvSpPr>
              <a:spLocks noChangeArrowheads="1"/>
            </p:cNvSpPr>
            <p:nvPr/>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06" name="Rectangle 134"/>
            <p:cNvSpPr>
              <a:spLocks noChangeArrowheads="1"/>
            </p:cNvSpPr>
            <p:nvPr/>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07" name="Rectangle 135"/>
            <p:cNvSpPr>
              <a:spLocks noChangeArrowheads="1"/>
            </p:cNvSpPr>
            <p:nvPr/>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1528" name="Group 136"/>
          <p:cNvGrpSpPr>
            <a:grpSpLocks/>
          </p:cNvGrpSpPr>
          <p:nvPr/>
        </p:nvGrpSpPr>
        <p:grpSpPr bwMode="auto">
          <a:xfrm>
            <a:off x="9355150" y="4794279"/>
            <a:ext cx="739775" cy="136525"/>
            <a:chOff x="5893" y="4026"/>
            <a:chExt cx="466" cy="115"/>
          </a:xfrm>
        </p:grpSpPr>
        <p:sp>
          <p:nvSpPr>
            <p:cNvPr id="28809" name="Rectangle 137"/>
            <p:cNvSpPr>
              <a:spLocks noChangeArrowheads="1"/>
            </p:cNvSpPr>
            <p:nvPr/>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10" name="Rectangle 138"/>
            <p:cNvSpPr>
              <a:spLocks noChangeArrowheads="1"/>
            </p:cNvSpPr>
            <p:nvPr/>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11" name="Rectangle 139"/>
            <p:cNvSpPr>
              <a:spLocks noChangeArrowheads="1"/>
            </p:cNvSpPr>
            <p:nvPr/>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12" name="Rectangle 140"/>
            <p:cNvSpPr>
              <a:spLocks noChangeArrowheads="1"/>
            </p:cNvSpPr>
            <p:nvPr/>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grpSp>
        <p:nvGrpSpPr>
          <p:cNvPr id="21529" name="Group 141"/>
          <p:cNvGrpSpPr>
            <a:grpSpLocks/>
          </p:cNvGrpSpPr>
          <p:nvPr/>
        </p:nvGrpSpPr>
        <p:grpSpPr bwMode="auto">
          <a:xfrm>
            <a:off x="9355150" y="4960938"/>
            <a:ext cx="739775" cy="138112"/>
            <a:chOff x="5893" y="4167"/>
            <a:chExt cx="466" cy="115"/>
          </a:xfrm>
        </p:grpSpPr>
        <p:sp>
          <p:nvSpPr>
            <p:cNvPr id="28814" name="Rectangle 142"/>
            <p:cNvSpPr>
              <a:spLocks noChangeArrowheads="1"/>
            </p:cNvSpPr>
            <p:nvPr/>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15" name="Rectangle 143"/>
            <p:cNvSpPr>
              <a:spLocks noChangeArrowheads="1"/>
            </p:cNvSpPr>
            <p:nvPr/>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16" name="Rectangle 144"/>
            <p:cNvSpPr>
              <a:spLocks noChangeArrowheads="1"/>
            </p:cNvSpPr>
            <p:nvPr/>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sp>
          <p:nvSpPr>
            <p:cNvPr id="28817" name="Rectangle 145"/>
            <p:cNvSpPr>
              <a:spLocks noChangeArrowheads="1"/>
            </p:cNvSpPr>
            <p:nvPr/>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dirty="0">
                <a:solidFill>
                  <a:srgbClr val="FFFFFF"/>
                </a:solidFill>
                <a:latin typeface="FrutigerNext LT Regular" pitchFamily="34" charset="0"/>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Lst>
  <p:hf sldNum="0" hdr="0" ftr="0"/>
  <p:txStyles>
    <p:titleStyle>
      <a:lvl1pPr algn="l" defTabSz="797378" rtl="0" fontAlgn="base">
        <a:spcBef>
          <a:spcPct val="0"/>
        </a:spcBef>
        <a:spcAft>
          <a:spcPct val="0"/>
        </a:spcAft>
        <a:defRPr sz="3400">
          <a:solidFill>
            <a:srgbClr val="990000"/>
          </a:solidFill>
          <a:latin typeface="+mj-lt"/>
          <a:ea typeface="+mj-ea"/>
          <a:cs typeface="+mj-cs"/>
        </a:defRPr>
      </a:lvl1pPr>
      <a:lvl2pPr algn="l" defTabSz="797378" rtl="0" fontAlgn="base">
        <a:spcBef>
          <a:spcPct val="0"/>
        </a:spcBef>
        <a:spcAft>
          <a:spcPct val="0"/>
        </a:spcAft>
        <a:defRPr sz="3400">
          <a:solidFill>
            <a:srgbClr val="990000"/>
          </a:solidFill>
          <a:latin typeface="FrutigerNext LT Medium" pitchFamily="34" charset="0"/>
          <a:ea typeface="黑体" pitchFamily="2" charset="-122"/>
        </a:defRPr>
      </a:lvl2pPr>
      <a:lvl3pPr algn="l" defTabSz="797378" rtl="0" fontAlgn="base">
        <a:spcBef>
          <a:spcPct val="0"/>
        </a:spcBef>
        <a:spcAft>
          <a:spcPct val="0"/>
        </a:spcAft>
        <a:defRPr sz="3400">
          <a:solidFill>
            <a:srgbClr val="990000"/>
          </a:solidFill>
          <a:latin typeface="FrutigerNext LT Medium" pitchFamily="34" charset="0"/>
          <a:ea typeface="黑体" pitchFamily="2" charset="-122"/>
        </a:defRPr>
      </a:lvl3pPr>
      <a:lvl4pPr algn="l" defTabSz="797378" rtl="0" fontAlgn="base">
        <a:spcBef>
          <a:spcPct val="0"/>
        </a:spcBef>
        <a:spcAft>
          <a:spcPct val="0"/>
        </a:spcAft>
        <a:defRPr sz="3400">
          <a:solidFill>
            <a:srgbClr val="990000"/>
          </a:solidFill>
          <a:latin typeface="FrutigerNext LT Medium" pitchFamily="34" charset="0"/>
          <a:ea typeface="黑体" pitchFamily="2" charset="-122"/>
        </a:defRPr>
      </a:lvl4pPr>
      <a:lvl5pPr algn="l" defTabSz="797378" rtl="0" fontAlgn="base">
        <a:spcBef>
          <a:spcPct val="0"/>
        </a:spcBef>
        <a:spcAft>
          <a:spcPct val="0"/>
        </a:spcAft>
        <a:defRPr sz="3400">
          <a:solidFill>
            <a:srgbClr val="990000"/>
          </a:solidFill>
          <a:latin typeface="FrutigerNext LT Medium" pitchFamily="34" charset="0"/>
          <a:ea typeface="黑体" pitchFamily="2" charset="-122"/>
        </a:defRPr>
      </a:lvl5pPr>
      <a:lvl6pPr marL="455579" algn="l" defTabSz="798840"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1163" algn="l" defTabSz="798840"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66739" algn="l" defTabSz="798840"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2318" algn="l" defTabSz="798840"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297438" indent="-297438" algn="l" defTabSz="797378" rtl="0" fontAlgn="base">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48659" indent="-248382" algn="l" defTabSz="797378" rtl="0" fontAlgn="base">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998305" indent="-199345" algn="l" defTabSz="797378" rtl="0" fontAlgn="base">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395412" indent="-197764" algn="l" defTabSz="797378" rtl="0" fontAlgn="base">
        <a:lnSpc>
          <a:spcPct val="140000"/>
        </a:lnSpc>
        <a:spcBef>
          <a:spcPct val="0"/>
        </a:spcBef>
        <a:spcAft>
          <a:spcPct val="0"/>
        </a:spcAft>
        <a:buChar char="–"/>
        <a:defRPr sz="1400">
          <a:solidFill>
            <a:schemeClr val="tx1"/>
          </a:solidFill>
          <a:latin typeface="+mj-lt"/>
          <a:ea typeface="+mn-ea"/>
        </a:defRPr>
      </a:lvl4pPr>
      <a:lvl5pPr marL="1795680" indent="-199345" algn="l" defTabSz="797378" rtl="0" fontAlgn="base">
        <a:lnSpc>
          <a:spcPct val="140000"/>
        </a:lnSpc>
        <a:spcBef>
          <a:spcPct val="0"/>
        </a:spcBef>
        <a:spcAft>
          <a:spcPct val="0"/>
        </a:spcAft>
        <a:buFont typeface="FrutigerNext LT Medium"/>
        <a:buChar char="~"/>
        <a:defRPr sz="1200">
          <a:solidFill>
            <a:schemeClr val="tx1"/>
          </a:solidFill>
          <a:latin typeface="+mj-lt"/>
          <a:ea typeface="+mn-ea"/>
        </a:defRPr>
      </a:lvl5pPr>
      <a:lvl6pPr marL="2252587" indent="-200896" algn="l" defTabSz="798840"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08166" indent="-200896" algn="l" defTabSz="798840"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63744" indent="-200896" algn="l" defTabSz="798840"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19327" indent="-200896" algn="l" defTabSz="798840"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1163" rtl="0" eaLnBrk="1" latinLnBrk="0" hangingPunct="1">
        <a:defRPr sz="1800" kern="1200">
          <a:solidFill>
            <a:schemeClr val="tx1"/>
          </a:solidFill>
          <a:latin typeface="+mn-lt"/>
          <a:ea typeface="+mn-ea"/>
          <a:cs typeface="+mn-cs"/>
        </a:defRPr>
      </a:lvl1pPr>
      <a:lvl2pPr marL="455579" algn="l" defTabSz="911163" rtl="0" eaLnBrk="1" latinLnBrk="0" hangingPunct="1">
        <a:defRPr sz="1800" kern="1200">
          <a:solidFill>
            <a:schemeClr val="tx1"/>
          </a:solidFill>
          <a:latin typeface="+mn-lt"/>
          <a:ea typeface="+mn-ea"/>
          <a:cs typeface="+mn-cs"/>
        </a:defRPr>
      </a:lvl2pPr>
      <a:lvl3pPr marL="911163" algn="l" defTabSz="911163" rtl="0" eaLnBrk="1" latinLnBrk="0" hangingPunct="1">
        <a:defRPr sz="1800" kern="1200">
          <a:solidFill>
            <a:schemeClr val="tx1"/>
          </a:solidFill>
          <a:latin typeface="+mn-lt"/>
          <a:ea typeface="+mn-ea"/>
          <a:cs typeface="+mn-cs"/>
        </a:defRPr>
      </a:lvl3pPr>
      <a:lvl4pPr marL="1366739" algn="l" defTabSz="911163" rtl="0" eaLnBrk="1" latinLnBrk="0" hangingPunct="1">
        <a:defRPr sz="1800" kern="1200">
          <a:solidFill>
            <a:schemeClr val="tx1"/>
          </a:solidFill>
          <a:latin typeface="+mn-lt"/>
          <a:ea typeface="+mn-ea"/>
          <a:cs typeface="+mn-cs"/>
        </a:defRPr>
      </a:lvl4pPr>
      <a:lvl5pPr marL="1822318" algn="l" defTabSz="911163" rtl="0" eaLnBrk="1" latinLnBrk="0" hangingPunct="1">
        <a:defRPr sz="1800" kern="1200">
          <a:solidFill>
            <a:schemeClr val="tx1"/>
          </a:solidFill>
          <a:latin typeface="+mn-lt"/>
          <a:ea typeface="+mn-ea"/>
          <a:cs typeface="+mn-cs"/>
        </a:defRPr>
      </a:lvl5pPr>
      <a:lvl6pPr marL="2277896" algn="l" defTabSz="911163" rtl="0" eaLnBrk="1" latinLnBrk="0" hangingPunct="1">
        <a:defRPr sz="1800" kern="1200">
          <a:solidFill>
            <a:schemeClr val="tx1"/>
          </a:solidFill>
          <a:latin typeface="+mn-lt"/>
          <a:ea typeface="+mn-ea"/>
          <a:cs typeface="+mn-cs"/>
        </a:defRPr>
      </a:lvl6pPr>
      <a:lvl7pPr marL="2733478" algn="l" defTabSz="911163" rtl="0" eaLnBrk="1" latinLnBrk="0" hangingPunct="1">
        <a:defRPr sz="1800" kern="1200">
          <a:solidFill>
            <a:schemeClr val="tx1"/>
          </a:solidFill>
          <a:latin typeface="+mn-lt"/>
          <a:ea typeface="+mn-ea"/>
          <a:cs typeface="+mn-cs"/>
        </a:defRPr>
      </a:lvl7pPr>
      <a:lvl8pPr marL="3189058" algn="l" defTabSz="911163" rtl="0" eaLnBrk="1" latinLnBrk="0" hangingPunct="1">
        <a:defRPr sz="1800" kern="1200">
          <a:solidFill>
            <a:schemeClr val="tx1"/>
          </a:solidFill>
          <a:latin typeface="+mn-lt"/>
          <a:ea typeface="+mn-ea"/>
          <a:cs typeface="+mn-cs"/>
        </a:defRPr>
      </a:lvl8pPr>
      <a:lvl9pPr marL="3644637" algn="l" defTabSz="911163"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2530" name="Picture 79" descr="dd"/>
          <p:cNvPicPr>
            <a:picLocks noChangeAspect="1" noChangeArrowheads="1"/>
          </p:cNvPicPr>
          <p:nvPr/>
        </p:nvPicPr>
        <p:blipFill>
          <a:blip r:embed="rId5" cstate="print"/>
          <a:srcRect/>
          <a:stretch>
            <a:fillRect/>
          </a:stretch>
        </p:blipFill>
        <p:spPr bwMode="auto">
          <a:xfrm>
            <a:off x="0" y="4668839"/>
            <a:ext cx="9150350" cy="477837"/>
          </a:xfrm>
          <a:prstGeom prst="rect">
            <a:avLst/>
          </a:prstGeom>
          <a:noFill/>
          <a:ln w="9525">
            <a:noFill/>
            <a:miter lim="800000"/>
            <a:headEnd/>
            <a:tailEnd/>
          </a:ln>
        </p:spPr>
      </p:pic>
      <p:sp>
        <p:nvSpPr>
          <p:cNvPr id="154" name="Text Box 8"/>
          <p:cNvSpPr txBox="1">
            <a:spLocks noChangeArrowheads="1"/>
          </p:cNvSpPr>
          <p:nvPr/>
        </p:nvSpPr>
        <p:spPr bwMode="auto">
          <a:xfrm>
            <a:off x="755656" y="4838729"/>
            <a:ext cx="1918389" cy="138499"/>
          </a:xfrm>
          <a:prstGeom prst="rect">
            <a:avLst/>
          </a:prstGeom>
          <a:noFill/>
          <a:ln>
            <a:noFill/>
          </a:ln>
          <a:extLst>
            <a:ext uri="{909E8E84-426E-40DD-AFC4-6F175D3DCCD1}"/>
            <a:ext uri="{91240B29-F687-4F45-9708-019B960494DF}"/>
          </a:extLst>
        </p:spPr>
        <p:txBody>
          <a:bodyPr wrap="none" lIns="0" tIns="0" rIns="59812"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900" dirty="0" smtClean="0">
                <a:solidFill>
                  <a:srgbClr val="000000"/>
                </a:solidFill>
                <a:latin typeface="FrutigerNext LT Bold" pitchFamily="34" charset="0"/>
                <a:ea typeface="MS PGothic" pitchFamily="34" charset="-128"/>
              </a:rPr>
              <a:t>HUAWEI TECHNOLOGIES CO., LTD.</a:t>
            </a:r>
          </a:p>
        </p:txBody>
      </p:sp>
      <p:pic>
        <p:nvPicPr>
          <p:cNvPr id="22532" name="Picture 9" descr="8"/>
          <p:cNvPicPr>
            <a:picLocks noChangeAspect="1" noChangeArrowheads="1"/>
          </p:cNvPicPr>
          <p:nvPr/>
        </p:nvPicPr>
        <p:blipFill>
          <a:blip r:embed="rId6" cstate="print"/>
          <a:srcRect/>
          <a:stretch>
            <a:fillRect/>
          </a:stretch>
        </p:blipFill>
        <p:spPr bwMode="auto">
          <a:xfrm>
            <a:off x="7508887" y="4789489"/>
            <a:ext cx="1311275" cy="234950"/>
          </a:xfrm>
          <a:prstGeom prst="rect">
            <a:avLst/>
          </a:prstGeom>
          <a:noFill/>
          <a:ln w="9525">
            <a:noFill/>
            <a:miter lim="800000"/>
            <a:headEnd/>
            <a:tailEnd/>
          </a:ln>
        </p:spPr>
      </p:pic>
      <p:sp>
        <p:nvSpPr>
          <p:cNvPr id="22533" name="Rectangle 13"/>
          <p:cNvSpPr>
            <a:spLocks noGrp="1" noChangeArrowheads="1"/>
          </p:cNvSpPr>
          <p:nvPr>
            <p:ph type="title"/>
          </p:nvPr>
        </p:nvSpPr>
        <p:spPr bwMode="auto">
          <a:xfrm>
            <a:off x="755650" y="244477"/>
            <a:ext cx="7632700" cy="654050"/>
          </a:xfrm>
          <a:prstGeom prst="rect">
            <a:avLst/>
          </a:prstGeom>
          <a:noFill/>
          <a:ln w="9525">
            <a:noFill/>
            <a:miter lim="800000"/>
            <a:headEnd/>
            <a:tailEnd/>
          </a:ln>
        </p:spPr>
        <p:txBody>
          <a:bodyPr vert="horz" wrap="square" lIns="0" tIns="29918" rIns="59821" bIns="29918" numCol="1" anchor="ctr" anchorCtr="0" compatLnSpc="1">
            <a:prstTxWarp prst="textNoShape">
              <a:avLst/>
            </a:prstTxWarp>
          </a:bodyPr>
          <a:lstStyle/>
          <a:p>
            <a:pPr lvl="0"/>
            <a:r>
              <a:rPr lang="zh-CN" altLang="en-US" smtClean="0"/>
              <a:t>单击此处编辑母版标题样式</a:t>
            </a:r>
          </a:p>
        </p:txBody>
      </p:sp>
      <p:sp>
        <p:nvSpPr>
          <p:cNvPr id="22534" name="Rectangle 68"/>
          <p:cNvSpPr>
            <a:spLocks noGrp="1" noChangeArrowheads="1"/>
          </p:cNvSpPr>
          <p:nvPr>
            <p:ph type="body" idx="1"/>
          </p:nvPr>
        </p:nvSpPr>
        <p:spPr bwMode="auto">
          <a:xfrm>
            <a:off x="755650" y="1222377"/>
            <a:ext cx="7632700" cy="3144838"/>
          </a:xfrm>
          <a:prstGeom prst="rect">
            <a:avLst/>
          </a:prstGeom>
          <a:noFill/>
          <a:ln w="9525">
            <a:noFill/>
            <a:miter lim="800000"/>
            <a:headEnd/>
            <a:tailEnd/>
          </a:ln>
        </p:spPr>
        <p:txBody>
          <a:bodyPr vert="horz" wrap="square" lIns="59833" tIns="29923" rIns="59833" bIns="2992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9" name="Rectangle 15"/>
          <p:cNvSpPr>
            <a:spLocks noChangeArrowheads="1"/>
          </p:cNvSpPr>
          <p:nvPr/>
        </p:nvSpPr>
        <p:spPr bwMode="auto">
          <a:xfrm>
            <a:off x="-1952600" y="519127"/>
            <a:ext cx="1844675" cy="4018427"/>
          </a:xfrm>
          <a:prstGeom prst="rect">
            <a:avLst/>
          </a:prstGeom>
          <a:noFill/>
          <a:ln>
            <a:noFill/>
          </a:ln>
          <a:effectLst/>
          <a:extLst>
            <a:ext uri="{909E8E84-426E-40DD-AFC4-6F175D3DCCD1}"/>
            <a:ext uri="{91240B29-F687-4F45-9708-019B960494DF}"/>
            <a:ext uri="{AF507438-7753-43E0-B8FC-AC1667EBCBE1}"/>
          </a:extLst>
        </p:spPr>
        <p:txBody>
          <a:bodyPr lIns="59821" tIns="29918" rIns="59821" bIns="29918">
            <a:spAutoFit/>
          </a:bodyPr>
          <a:lstStyle/>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英文标题</a:t>
            </a:r>
            <a:r>
              <a:rPr lang="en-US" altLang="zh-CN" sz="800" dirty="0">
                <a:solidFill>
                  <a:srgbClr val="FFFFFF"/>
                </a:solidFill>
              </a:rPr>
              <a:t>:32-35pt  </a:t>
            </a:r>
            <a:endParaRPr lang="zh-CN" altLang="en-US" sz="800" dirty="0">
              <a:solidFill>
                <a:srgbClr val="FFFFFF"/>
              </a:solidFill>
            </a:endParaRP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颜色</a:t>
            </a:r>
            <a:r>
              <a:rPr lang="en-US" altLang="zh-CN" sz="800" dirty="0">
                <a:solidFill>
                  <a:srgbClr val="FFFFFF"/>
                </a:solidFill>
              </a:rPr>
              <a:t>: R153 G0 B0</a:t>
            </a: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内部使用字体 </a:t>
            </a:r>
            <a:r>
              <a:rPr lang="en-US" altLang="zh-CN" sz="800" dirty="0">
                <a:solidFill>
                  <a:srgbClr val="FFFFFF"/>
                </a:solidFill>
              </a:rPr>
              <a:t>:</a:t>
            </a:r>
          </a:p>
          <a:p>
            <a:pPr marL="256062" indent="-256062" algn="r" eaLnBrk="0" hangingPunct="0">
              <a:lnSpc>
                <a:spcPct val="125000"/>
              </a:lnSpc>
              <a:spcBef>
                <a:spcPct val="20000"/>
              </a:spcBef>
              <a:buFont typeface="Arial" pitchFamily="34" charset="0"/>
              <a:buNone/>
              <a:defRPr/>
            </a:pPr>
            <a:r>
              <a:rPr lang="en-US" altLang="zh-CN" sz="800" dirty="0" err="1">
                <a:solidFill>
                  <a:srgbClr val="FFFFFF"/>
                </a:solidFill>
              </a:rPr>
              <a:t>FrutigerNext</a:t>
            </a:r>
            <a:r>
              <a:rPr lang="en-US" altLang="zh-CN" sz="800" dirty="0">
                <a:solidFill>
                  <a:srgbClr val="FFFFFF"/>
                </a:solidFill>
              </a:rPr>
              <a:t> LT Medium</a:t>
            </a: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外部使用字体 </a:t>
            </a:r>
            <a:r>
              <a:rPr lang="en-US" altLang="zh-CN" sz="800" dirty="0">
                <a:solidFill>
                  <a:srgbClr val="FFFFFF"/>
                </a:solidFill>
              </a:rPr>
              <a:t>: Arial</a:t>
            </a:r>
          </a:p>
          <a:p>
            <a:pPr marL="256062" indent="-256062" algn="r" eaLnBrk="0" hangingPunct="0">
              <a:lnSpc>
                <a:spcPct val="75000"/>
              </a:lnSpc>
              <a:spcBef>
                <a:spcPct val="20000"/>
              </a:spcBef>
              <a:buFont typeface="Arial" pitchFamily="34" charset="0"/>
              <a:buNone/>
              <a:defRPr/>
            </a:pPr>
            <a:endParaRPr lang="en-US" altLang="zh-CN" sz="800" dirty="0">
              <a:solidFill>
                <a:srgbClr val="FFFFFF"/>
              </a:solidFill>
            </a:endParaRP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中文标题</a:t>
            </a:r>
            <a:r>
              <a:rPr lang="en-US" altLang="zh-CN" sz="800" dirty="0">
                <a:solidFill>
                  <a:srgbClr val="FFFFFF"/>
                </a:solidFill>
              </a:rPr>
              <a:t>:30-32pt  </a:t>
            </a:r>
            <a:endParaRPr lang="zh-CN" altLang="en-US" sz="800" dirty="0">
              <a:solidFill>
                <a:srgbClr val="FFFFFF"/>
              </a:solidFill>
            </a:endParaRP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颜色</a:t>
            </a:r>
            <a:r>
              <a:rPr lang="en-US" altLang="zh-CN" sz="800" dirty="0">
                <a:solidFill>
                  <a:srgbClr val="FFFFFF"/>
                </a:solidFill>
              </a:rPr>
              <a:t>: R153 G0 B0</a:t>
            </a: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字体</a:t>
            </a:r>
            <a:r>
              <a:rPr lang="en-US" altLang="zh-CN" sz="800" dirty="0">
                <a:solidFill>
                  <a:srgbClr val="FFFFFF"/>
                </a:solidFill>
              </a:rPr>
              <a:t>:</a:t>
            </a:r>
            <a:r>
              <a:rPr lang="zh-CN" altLang="en-US" sz="800" dirty="0">
                <a:solidFill>
                  <a:srgbClr val="FFFFFF"/>
                </a:solidFill>
              </a:rPr>
              <a:t>黑体</a:t>
            </a:r>
          </a:p>
          <a:p>
            <a:pPr marL="256062" indent="-256062" algn="r" eaLnBrk="0" hangingPunct="0">
              <a:lnSpc>
                <a:spcPct val="125000"/>
              </a:lnSpc>
              <a:spcBef>
                <a:spcPct val="20000"/>
              </a:spcBef>
              <a:buFont typeface="Arial" pitchFamily="34" charset="0"/>
              <a:buNone/>
              <a:defRPr/>
            </a:pPr>
            <a:endParaRPr lang="zh-CN" altLang="en-US" sz="800" dirty="0">
              <a:solidFill>
                <a:srgbClr val="FFFFFF"/>
              </a:solidFill>
            </a:endParaRPr>
          </a:p>
          <a:p>
            <a:pPr marL="256062" indent="-256062" algn="r" eaLnBrk="0" hangingPunct="0">
              <a:lnSpc>
                <a:spcPct val="125000"/>
              </a:lnSpc>
              <a:spcBef>
                <a:spcPct val="20000"/>
              </a:spcBef>
              <a:buFont typeface="Arial" pitchFamily="34" charset="0"/>
              <a:buNone/>
              <a:defRPr/>
            </a:pPr>
            <a:endParaRPr lang="zh-CN" altLang="en-US" sz="800" dirty="0">
              <a:solidFill>
                <a:srgbClr val="FFFFFF"/>
              </a:solidFill>
            </a:endParaRPr>
          </a:p>
          <a:p>
            <a:pPr marL="256062" indent="-256062" algn="r" eaLnBrk="0" hangingPunct="0">
              <a:lnSpc>
                <a:spcPct val="125000"/>
              </a:lnSpc>
              <a:spcBef>
                <a:spcPct val="20000"/>
              </a:spcBef>
              <a:buFont typeface="Arial" pitchFamily="34" charset="0"/>
              <a:buNone/>
              <a:defRPr/>
            </a:pPr>
            <a:endParaRPr lang="zh-CN" altLang="en-US" sz="800" dirty="0">
              <a:solidFill>
                <a:srgbClr val="FFFFFF"/>
              </a:solidFill>
            </a:endParaRP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英文正文</a:t>
            </a:r>
            <a:r>
              <a:rPr lang="en-US" altLang="zh-CN" sz="800" dirty="0">
                <a:solidFill>
                  <a:srgbClr val="FFFFFF"/>
                </a:solidFill>
              </a:rPr>
              <a:t>:20-22pt</a:t>
            </a: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子目录 </a:t>
            </a:r>
            <a:r>
              <a:rPr lang="en-US" altLang="zh-CN" sz="800" dirty="0">
                <a:solidFill>
                  <a:srgbClr val="FFFFFF"/>
                </a:solidFill>
              </a:rPr>
              <a:t>(2-5</a:t>
            </a:r>
            <a:r>
              <a:rPr lang="zh-CN" altLang="en-US" sz="800" dirty="0">
                <a:solidFill>
                  <a:srgbClr val="FFFFFF"/>
                </a:solidFill>
              </a:rPr>
              <a:t>级</a:t>
            </a:r>
            <a:r>
              <a:rPr lang="en-US" altLang="zh-CN" sz="800" dirty="0">
                <a:solidFill>
                  <a:srgbClr val="FFFFFF"/>
                </a:solidFill>
              </a:rPr>
              <a:t>) :18pt  </a:t>
            </a: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颜色</a:t>
            </a:r>
            <a:r>
              <a:rPr lang="en-US" altLang="zh-CN" sz="800" dirty="0">
                <a:solidFill>
                  <a:srgbClr val="FFFFFF"/>
                </a:solidFill>
              </a:rPr>
              <a:t>:</a:t>
            </a:r>
            <a:r>
              <a:rPr lang="zh-CN" altLang="en-US" sz="800" dirty="0">
                <a:solidFill>
                  <a:srgbClr val="FFFFFF"/>
                </a:solidFill>
              </a:rPr>
              <a:t>黑色</a:t>
            </a: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内部使用字体 </a:t>
            </a:r>
            <a:r>
              <a:rPr lang="en-US" altLang="zh-CN" sz="800" dirty="0">
                <a:solidFill>
                  <a:srgbClr val="FFFFFF"/>
                </a:solidFill>
              </a:rPr>
              <a:t>:</a:t>
            </a:r>
          </a:p>
          <a:p>
            <a:pPr marL="256062" indent="-256062" algn="r" eaLnBrk="0" hangingPunct="0">
              <a:lnSpc>
                <a:spcPct val="125000"/>
              </a:lnSpc>
              <a:spcBef>
                <a:spcPct val="20000"/>
              </a:spcBef>
              <a:buFont typeface="Arial" pitchFamily="34" charset="0"/>
              <a:buNone/>
              <a:defRPr/>
            </a:pPr>
            <a:r>
              <a:rPr lang="en-US" altLang="zh-CN" sz="800" dirty="0" err="1">
                <a:solidFill>
                  <a:srgbClr val="FFFFFF"/>
                </a:solidFill>
              </a:rPr>
              <a:t>FrutigerNext</a:t>
            </a:r>
            <a:r>
              <a:rPr lang="en-US" altLang="zh-CN" sz="800" dirty="0">
                <a:solidFill>
                  <a:srgbClr val="FFFFFF"/>
                </a:solidFill>
              </a:rPr>
              <a:t> LT Regular</a:t>
            </a: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外部使用字体 </a:t>
            </a:r>
            <a:r>
              <a:rPr lang="en-US" altLang="zh-CN" sz="800" dirty="0">
                <a:solidFill>
                  <a:srgbClr val="FFFFFF"/>
                </a:solidFill>
              </a:rPr>
              <a:t>: Arial</a:t>
            </a:r>
          </a:p>
          <a:p>
            <a:pPr marL="256062" indent="-256062" algn="r" eaLnBrk="0" hangingPunct="0">
              <a:lnSpc>
                <a:spcPct val="75000"/>
              </a:lnSpc>
              <a:spcBef>
                <a:spcPct val="20000"/>
              </a:spcBef>
              <a:buFont typeface="Arial" pitchFamily="34" charset="0"/>
              <a:buNone/>
              <a:defRPr/>
            </a:pPr>
            <a:endParaRPr lang="en-US" altLang="zh-CN" sz="800" dirty="0">
              <a:solidFill>
                <a:srgbClr val="FFFFFF"/>
              </a:solidFill>
            </a:endParaRP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中文正文</a:t>
            </a:r>
            <a:r>
              <a:rPr lang="en-US" altLang="zh-CN" sz="800" dirty="0">
                <a:solidFill>
                  <a:srgbClr val="FFFFFF"/>
                </a:solidFill>
              </a:rPr>
              <a:t>:18-20pt</a:t>
            </a: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子目录</a:t>
            </a:r>
            <a:r>
              <a:rPr lang="en-US" altLang="zh-CN" sz="800" dirty="0">
                <a:solidFill>
                  <a:srgbClr val="FFFFFF"/>
                </a:solidFill>
              </a:rPr>
              <a:t>(2-5</a:t>
            </a:r>
            <a:r>
              <a:rPr lang="zh-CN" altLang="en-US" sz="800" dirty="0">
                <a:solidFill>
                  <a:srgbClr val="FFFFFF"/>
                </a:solidFill>
              </a:rPr>
              <a:t>级</a:t>
            </a:r>
            <a:r>
              <a:rPr lang="en-US" altLang="zh-CN" sz="800" dirty="0">
                <a:solidFill>
                  <a:srgbClr val="FFFFFF"/>
                </a:solidFill>
              </a:rPr>
              <a:t>):18pt </a:t>
            </a:r>
            <a:endParaRPr lang="zh-CN" altLang="en-US" sz="800" dirty="0">
              <a:solidFill>
                <a:srgbClr val="FFFFFF"/>
              </a:solidFill>
            </a:endParaRP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颜色</a:t>
            </a:r>
            <a:r>
              <a:rPr lang="en-US" altLang="zh-CN" sz="800" dirty="0">
                <a:solidFill>
                  <a:srgbClr val="FFFFFF"/>
                </a:solidFill>
              </a:rPr>
              <a:t>:</a:t>
            </a:r>
            <a:r>
              <a:rPr lang="zh-CN" altLang="en-US" sz="800" dirty="0">
                <a:solidFill>
                  <a:srgbClr val="FFFFFF"/>
                </a:solidFill>
              </a:rPr>
              <a:t>黑色</a:t>
            </a:r>
          </a:p>
          <a:p>
            <a:pPr marL="256062" indent="-256062" algn="r" eaLnBrk="0" hangingPunct="0">
              <a:lnSpc>
                <a:spcPct val="125000"/>
              </a:lnSpc>
              <a:spcBef>
                <a:spcPct val="20000"/>
              </a:spcBef>
              <a:buFont typeface="Arial" pitchFamily="34" charset="0"/>
              <a:buNone/>
              <a:defRPr/>
            </a:pPr>
            <a:r>
              <a:rPr lang="zh-CN" altLang="en-US" sz="800" dirty="0">
                <a:solidFill>
                  <a:srgbClr val="FFFFFF"/>
                </a:solidFill>
              </a:rPr>
              <a:t>字体</a:t>
            </a:r>
            <a:r>
              <a:rPr lang="en-US" altLang="zh-CN" sz="800" dirty="0">
                <a:solidFill>
                  <a:srgbClr val="FFFFFF"/>
                </a:solidFill>
              </a:rPr>
              <a:t>:</a:t>
            </a:r>
            <a:r>
              <a:rPr lang="zh-CN" altLang="en-US" sz="800" dirty="0">
                <a:solidFill>
                  <a:srgbClr val="FFFFFF"/>
                </a:solidFill>
              </a:rPr>
              <a:t>细黑体</a:t>
            </a:r>
            <a:r>
              <a:rPr lang="zh-CN" altLang="en-US" sz="800" b="1" dirty="0">
                <a:solidFill>
                  <a:srgbClr val="FFFFFF"/>
                </a:solidFill>
                <a:latin typeface="Arial" pitchFamily="34" charset="0"/>
                <a:ea typeface="华文细黑" pitchFamily="2" charset="-122"/>
              </a:rPr>
              <a:t> </a:t>
            </a:r>
          </a:p>
        </p:txBody>
      </p:sp>
      <p:grpSp>
        <p:nvGrpSpPr>
          <p:cNvPr id="22536" name="Group 16"/>
          <p:cNvGrpSpPr>
            <a:grpSpLocks/>
          </p:cNvGrpSpPr>
          <p:nvPr/>
        </p:nvGrpSpPr>
        <p:grpSpPr bwMode="auto">
          <a:xfrm>
            <a:off x="9324986" y="2633665"/>
            <a:ext cx="919163" cy="2417762"/>
            <a:chOff x="5839" y="2251"/>
            <a:chExt cx="579" cy="2031"/>
          </a:xfrm>
        </p:grpSpPr>
        <p:sp>
          <p:nvSpPr>
            <p:cNvPr id="10253" name="Rectangle 17"/>
            <p:cNvSpPr>
              <a:spLocks noChangeArrowheads="1"/>
            </p:cNvSpPr>
            <p:nvPr/>
          </p:nvSpPr>
          <p:spPr bwMode="auto">
            <a:xfrm>
              <a:off x="5839" y="3161"/>
              <a:ext cx="579" cy="246"/>
            </a:xfrm>
            <a:prstGeom prst="rect">
              <a:avLst/>
            </a:prstGeom>
            <a:solidFill>
              <a:schemeClr val="bg1"/>
            </a:solidFill>
            <a:ln>
              <a:noFill/>
            </a:ln>
            <a:effectLst/>
            <a:extLst>
              <a:ext uri="{91240B29-F687-4F45-9708-019B960494DF}"/>
              <a:ext uri="{AF507438-7753-43E0-B8FC-AC1667EBCBE1}"/>
            </a:extLst>
          </p:spPr>
          <p:txBody>
            <a:bodyPr lIns="91425" tIns="45712" rIns="91425" bIns="45712" anchor="ctr">
              <a:spAutoFit/>
            </a:bodyPr>
            <a:lstStyle/>
            <a:p>
              <a:pPr>
                <a:defRPr/>
              </a:pPr>
              <a:endParaRPr lang="zh-CN" altLang="en-US" sz="1300" dirty="0">
                <a:solidFill>
                  <a:srgbClr val="000000"/>
                </a:solidFill>
              </a:endParaRPr>
            </a:p>
          </p:txBody>
        </p:sp>
        <p:grpSp>
          <p:nvGrpSpPr>
            <p:cNvPr id="22542" name="Group 18"/>
            <p:cNvGrpSpPr>
              <a:grpSpLocks/>
            </p:cNvGrpSpPr>
            <p:nvPr/>
          </p:nvGrpSpPr>
          <p:grpSpPr bwMode="auto">
            <a:xfrm>
              <a:off x="5893" y="2387"/>
              <a:ext cx="466" cy="115"/>
              <a:chOff x="5893" y="2387"/>
              <a:chExt cx="466" cy="115"/>
            </a:xfrm>
          </p:grpSpPr>
          <p:sp>
            <p:nvSpPr>
              <p:cNvPr id="10315"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6"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7"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8"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22543" name="Group 23"/>
            <p:cNvGrpSpPr>
              <a:grpSpLocks/>
            </p:cNvGrpSpPr>
            <p:nvPr/>
          </p:nvGrpSpPr>
          <p:grpSpPr bwMode="auto">
            <a:xfrm>
              <a:off x="5893" y="2523"/>
              <a:ext cx="466" cy="115"/>
              <a:chOff x="5893" y="2523"/>
              <a:chExt cx="466" cy="115"/>
            </a:xfrm>
          </p:grpSpPr>
          <p:sp>
            <p:nvSpPr>
              <p:cNvPr id="10311"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2"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3"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4"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22544" name="Group 28"/>
            <p:cNvGrpSpPr>
              <a:grpSpLocks/>
            </p:cNvGrpSpPr>
            <p:nvPr/>
          </p:nvGrpSpPr>
          <p:grpSpPr bwMode="auto">
            <a:xfrm>
              <a:off x="5893" y="2659"/>
              <a:ext cx="466" cy="115"/>
              <a:chOff x="5893" y="2659"/>
              <a:chExt cx="466" cy="115"/>
            </a:xfrm>
          </p:grpSpPr>
          <p:sp>
            <p:nvSpPr>
              <p:cNvPr id="10307"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8"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9"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10"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22545" name="Group 33"/>
            <p:cNvGrpSpPr>
              <a:grpSpLocks/>
            </p:cNvGrpSpPr>
            <p:nvPr/>
          </p:nvGrpSpPr>
          <p:grpSpPr bwMode="auto">
            <a:xfrm>
              <a:off x="5893" y="2251"/>
              <a:ext cx="466" cy="119"/>
              <a:chOff x="5893" y="2251"/>
              <a:chExt cx="466" cy="119"/>
            </a:xfrm>
          </p:grpSpPr>
          <p:sp>
            <p:nvSpPr>
              <p:cNvPr id="10303"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4"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5"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6"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22546" name="Group 38"/>
            <p:cNvGrpSpPr>
              <a:grpSpLocks/>
            </p:cNvGrpSpPr>
            <p:nvPr/>
          </p:nvGrpSpPr>
          <p:grpSpPr bwMode="auto">
            <a:xfrm>
              <a:off x="5893" y="2886"/>
              <a:ext cx="466" cy="115"/>
              <a:chOff x="5893" y="2886"/>
              <a:chExt cx="466" cy="115"/>
            </a:xfrm>
          </p:grpSpPr>
          <p:sp>
            <p:nvSpPr>
              <p:cNvPr id="10299"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0"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1"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302"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22547" name="Group 43"/>
            <p:cNvGrpSpPr>
              <a:grpSpLocks/>
            </p:cNvGrpSpPr>
            <p:nvPr/>
          </p:nvGrpSpPr>
          <p:grpSpPr bwMode="auto">
            <a:xfrm>
              <a:off x="5893" y="3022"/>
              <a:ext cx="466" cy="115"/>
              <a:chOff x="5893" y="3022"/>
              <a:chExt cx="466" cy="115"/>
            </a:xfrm>
          </p:grpSpPr>
          <p:sp>
            <p:nvSpPr>
              <p:cNvPr id="10295"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6"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7"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8"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22548" name="Group 48"/>
            <p:cNvGrpSpPr>
              <a:grpSpLocks/>
            </p:cNvGrpSpPr>
            <p:nvPr/>
          </p:nvGrpSpPr>
          <p:grpSpPr bwMode="auto">
            <a:xfrm>
              <a:off x="5893" y="3158"/>
              <a:ext cx="466" cy="115"/>
              <a:chOff x="5893" y="3158"/>
              <a:chExt cx="466" cy="115"/>
            </a:xfrm>
          </p:grpSpPr>
          <p:sp>
            <p:nvSpPr>
              <p:cNvPr id="10291"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2"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3"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4"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22549" name="Group 53"/>
            <p:cNvGrpSpPr>
              <a:grpSpLocks/>
            </p:cNvGrpSpPr>
            <p:nvPr/>
          </p:nvGrpSpPr>
          <p:grpSpPr bwMode="auto">
            <a:xfrm>
              <a:off x="5893" y="3385"/>
              <a:ext cx="466" cy="115"/>
              <a:chOff x="5893" y="3385"/>
              <a:chExt cx="466" cy="115"/>
            </a:xfrm>
          </p:grpSpPr>
          <p:sp>
            <p:nvSpPr>
              <p:cNvPr id="10287" name="Rectangle 54"/>
              <p:cNvSpPr>
                <a:spLocks noChangeArrowheads="1"/>
              </p:cNvSpPr>
              <p:nvPr/>
            </p:nvSpPr>
            <p:spPr bwMode="auto">
              <a:xfrm flipV="1">
                <a:off x="6010" y="3385"/>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8" name="Rectangle 55"/>
              <p:cNvSpPr>
                <a:spLocks noChangeArrowheads="1"/>
              </p:cNvSpPr>
              <p:nvPr/>
            </p:nvSpPr>
            <p:spPr bwMode="auto">
              <a:xfrm flipV="1">
                <a:off x="6126" y="3385"/>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9" name="Rectangle 56"/>
              <p:cNvSpPr>
                <a:spLocks noChangeArrowheads="1"/>
              </p:cNvSpPr>
              <p:nvPr/>
            </p:nvSpPr>
            <p:spPr bwMode="auto">
              <a:xfrm flipV="1">
                <a:off x="6242" y="3385"/>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90" name="Rectangle 57"/>
              <p:cNvSpPr>
                <a:spLocks noChangeArrowheads="1"/>
              </p:cNvSpPr>
              <p:nvPr/>
            </p:nvSpPr>
            <p:spPr bwMode="auto">
              <a:xfrm flipV="1">
                <a:off x="5893" y="3385"/>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22550" name="Group 58"/>
            <p:cNvGrpSpPr>
              <a:grpSpLocks/>
            </p:cNvGrpSpPr>
            <p:nvPr/>
          </p:nvGrpSpPr>
          <p:grpSpPr bwMode="auto">
            <a:xfrm>
              <a:off x="5893" y="3521"/>
              <a:ext cx="466" cy="115"/>
              <a:chOff x="5893" y="3521"/>
              <a:chExt cx="466" cy="115"/>
            </a:xfrm>
          </p:grpSpPr>
          <p:sp>
            <p:nvSpPr>
              <p:cNvPr id="10283" name="Rectangle 59"/>
              <p:cNvSpPr>
                <a:spLocks noChangeArrowheads="1"/>
              </p:cNvSpPr>
              <p:nvPr/>
            </p:nvSpPr>
            <p:spPr bwMode="auto">
              <a:xfrm flipV="1">
                <a:off x="6010" y="3521"/>
                <a:ext cx="116" cy="116"/>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4" name="Rectangle 60"/>
              <p:cNvSpPr>
                <a:spLocks noChangeArrowheads="1"/>
              </p:cNvSpPr>
              <p:nvPr/>
            </p:nvSpPr>
            <p:spPr bwMode="auto">
              <a:xfrm flipV="1">
                <a:off x="6126" y="3521"/>
                <a:ext cx="116" cy="116"/>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5" name="Rectangle 61"/>
              <p:cNvSpPr>
                <a:spLocks noChangeArrowheads="1"/>
              </p:cNvSpPr>
              <p:nvPr/>
            </p:nvSpPr>
            <p:spPr bwMode="auto">
              <a:xfrm flipV="1">
                <a:off x="6242" y="3521"/>
                <a:ext cx="117" cy="116"/>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6" name="Rectangle 62"/>
              <p:cNvSpPr>
                <a:spLocks noChangeArrowheads="1"/>
              </p:cNvSpPr>
              <p:nvPr/>
            </p:nvSpPr>
            <p:spPr bwMode="auto">
              <a:xfrm flipV="1">
                <a:off x="5893" y="3521"/>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22551" name="Group 63"/>
            <p:cNvGrpSpPr>
              <a:grpSpLocks/>
            </p:cNvGrpSpPr>
            <p:nvPr/>
          </p:nvGrpSpPr>
          <p:grpSpPr bwMode="auto">
            <a:xfrm>
              <a:off x="5893" y="3657"/>
              <a:ext cx="466" cy="115"/>
              <a:chOff x="5893" y="3657"/>
              <a:chExt cx="466" cy="115"/>
            </a:xfrm>
          </p:grpSpPr>
          <p:sp>
            <p:nvSpPr>
              <p:cNvPr id="10279" name="Rectangle 64"/>
              <p:cNvSpPr>
                <a:spLocks noChangeArrowheads="1"/>
              </p:cNvSpPr>
              <p:nvPr/>
            </p:nvSpPr>
            <p:spPr bwMode="auto">
              <a:xfrm flipV="1">
                <a:off x="6010" y="3657"/>
                <a:ext cx="116" cy="116"/>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0" name="Rectangle 65"/>
              <p:cNvSpPr>
                <a:spLocks noChangeArrowheads="1"/>
              </p:cNvSpPr>
              <p:nvPr/>
            </p:nvSpPr>
            <p:spPr bwMode="auto">
              <a:xfrm flipV="1">
                <a:off x="6126" y="3657"/>
                <a:ext cx="116" cy="116"/>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1" name="Rectangle 66"/>
              <p:cNvSpPr>
                <a:spLocks noChangeArrowheads="1"/>
              </p:cNvSpPr>
              <p:nvPr/>
            </p:nvSpPr>
            <p:spPr bwMode="auto">
              <a:xfrm flipV="1">
                <a:off x="6242" y="3657"/>
                <a:ext cx="117" cy="116"/>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82" name="Rectangle 67"/>
              <p:cNvSpPr>
                <a:spLocks noChangeArrowheads="1"/>
              </p:cNvSpPr>
              <p:nvPr/>
            </p:nvSpPr>
            <p:spPr bwMode="auto">
              <a:xfrm flipV="1">
                <a:off x="5893" y="3657"/>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22552" name="Group 68"/>
            <p:cNvGrpSpPr>
              <a:grpSpLocks/>
            </p:cNvGrpSpPr>
            <p:nvPr/>
          </p:nvGrpSpPr>
          <p:grpSpPr bwMode="auto">
            <a:xfrm>
              <a:off x="5893" y="3884"/>
              <a:ext cx="466" cy="115"/>
              <a:chOff x="5893" y="3884"/>
              <a:chExt cx="466" cy="115"/>
            </a:xfrm>
          </p:grpSpPr>
          <p:sp>
            <p:nvSpPr>
              <p:cNvPr id="10275" name="Rectangle 69"/>
              <p:cNvSpPr>
                <a:spLocks noChangeArrowheads="1"/>
              </p:cNvSpPr>
              <p:nvPr/>
            </p:nvSpPr>
            <p:spPr bwMode="auto">
              <a:xfrm flipV="1">
                <a:off x="6010" y="38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6" name="Rectangle 70"/>
              <p:cNvSpPr>
                <a:spLocks noChangeArrowheads="1"/>
              </p:cNvSpPr>
              <p:nvPr/>
            </p:nvSpPr>
            <p:spPr bwMode="auto">
              <a:xfrm flipV="1">
                <a:off x="6126" y="38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7" name="Rectangle 71"/>
              <p:cNvSpPr>
                <a:spLocks noChangeArrowheads="1"/>
              </p:cNvSpPr>
              <p:nvPr/>
            </p:nvSpPr>
            <p:spPr bwMode="auto">
              <a:xfrm flipV="1">
                <a:off x="6242" y="38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8" name="Rectangle 72"/>
              <p:cNvSpPr>
                <a:spLocks noChangeArrowheads="1"/>
              </p:cNvSpPr>
              <p:nvPr/>
            </p:nvSpPr>
            <p:spPr bwMode="auto">
              <a:xfrm flipV="1">
                <a:off x="5893" y="3885"/>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22553" name="Group 73"/>
            <p:cNvGrpSpPr>
              <a:grpSpLocks/>
            </p:cNvGrpSpPr>
            <p:nvPr/>
          </p:nvGrpSpPr>
          <p:grpSpPr bwMode="auto">
            <a:xfrm>
              <a:off x="5893" y="4026"/>
              <a:ext cx="466" cy="115"/>
              <a:chOff x="5893" y="4026"/>
              <a:chExt cx="466" cy="115"/>
            </a:xfrm>
          </p:grpSpPr>
          <p:sp>
            <p:nvSpPr>
              <p:cNvPr id="10271"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2"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3"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4"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nvGrpSpPr>
            <p:cNvPr id="22554" name="Group 78"/>
            <p:cNvGrpSpPr>
              <a:grpSpLocks/>
            </p:cNvGrpSpPr>
            <p:nvPr/>
          </p:nvGrpSpPr>
          <p:grpSpPr bwMode="auto">
            <a:xfrm>
              <a:off x="5893" y="4167"/>
              <a:ext cx="466" cy="115"/>
              <a:chOff x="5893" y="4167"/>
              <a:chExt cx="466" cy="115"/>
            </a:xfrm>
          </p:grpSpPr>
          <p:sp>
            <p:nvSpPr>
              <p:cNvPr id="10267"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68"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69"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sp>
            <p:nvSpPr>
              <p:cNvPr id="10270"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sz="1300" dirty="0">
                  <a:solidFill>
                    <a:srgbClr val="000000"/>
                  </a:solidFill>
                </a:endParaRPr>
              </a:p>
            </p:txBody>
          </p:sp>
        </p:grpSp>
      </p:grpSp>
      <p:sp>
        <p:nvSpPr>
          <p:cNvPr id="10251" name="Rectangle 83"/>
          <p:cNvSpPr>
            <a:spLocks noChangeArrowheads="1"/>
          </p:cNvSpPr>
          <p:nvPr/>
        </p:nvSpPr>
        <p:spPr bwMode="auto">
          <a:xfrm>
            <a:off x="9251983" y="1006485"/>
            <a:ext cx="1192213" cy="971439"/>
          </a:xfrm>
          <a:prstGeom prst="rect">
            <a:avLst/>
          </a:prstGeom>
          <a:noFill/>
          <a:ln>
            <a:noFill/>
          </a:ln>
          <a:effectLst/>
          <a:extLst>
            <a:ext uri="{909E8E84-426E-40DD-AFC4-6F175D3DCCD1}"/>
            <a:ext uri="{91240B29-F687-4F45-9708-019B960494DF}"/>
            <a:ext uri="{AF507438-7753-43E0-B8FC-AC1667EBCBE1}"/>
          </a:extLst>
        </p:spPr>
        <p:txBody>
          <a:bodyPr lIns="59821" tIns="29918" rIns="59821" bIns="29918">
            <a:spAutoFit/>
          </a:bodyPr>
          <a:lstStyle/>
          <a:p>
            <a:pPr eaLnBrk="0" hangingPunct="0">
              <a:lnSpc>
                <a:spcPct val="120000"/>
              </a:lnSpc>
              <a:spcBef>
                <a:spcPct val="20000"/>
              </a:spcBef>
              <a:buFont typeface="Arial" pitchFamily="34" charset="0"/>
              <a:buNone/>
              <a:defRPr/>
            </a:pPr>
            <a:r>
              <a:rPr lang="zh-CN" altLang="en-US" sz="800" dirty="0">
                <a:solidFill>
                  <a:srgbClr val="FFFFFF"/>
                </a:solidFill>
              </a:rPr>
              <a:t>配色参考方案：</a:t>
            </a:r>
          </a:p>
          <a:p>
            <a:pPr eaLnBrk="0" hangingPunct="0">
              <a:lnSpc>
                <a:spcPct val="120000"/>
              </a:lnSpc>
              <a:spcBef>
                <a:spcPct val="20000"/>
              </a:spcBef>
              <a:buFont typeface="Arial" pitchFamily="34" charset="0"/>
              <a:buNone/>
              <a:defRPr/>
            </a:pPr>
            <a:r>
              <a:rPr lang="zh-CN" altLang="en-US" sz="800" dirty="0">
                <a:solidFill>
                  <a:srgbClr val="FFFFFF"/>
                </a:solidFill>
              </a:rPr>
              <a:t>建议同一页面内不超过四种颜色，以下是</a:t>
            </a:r>
            <a:r>
              <a:rPr lang="en-US" altLang="zh-CN" sz="800" dirty="0">
                <a:solidFill>
                  <a:srgbClr val="FFFFFF"/>
                </a:solidFill>
              </a:rPr>
              <a:t>13</a:t>
            </a:r>
            <a:r>
              <a:rPr lang="zh-CN" altLang="en-US" sz="800" dirty="0">
                <a:solidFill>
                  <a:srgbClr val="FFFFFF"/>
                </a:solidFill>
              </a:rPr>
              <a:t>组配色方案，同一页面内只选择一组使用。（仅供参考）</a:t>
            </a:r>
          </a:p>
        </p:txBody>
      </p:sp>
      <p:sp>
        <p:nvSpPr>
          <p:cNvPr id="10252" name="Rectangle 84"/>
          <p:cNvSpPr>
            <a:spLocks noChangeArrowheads="1"/>
          </p:cNvSpPr>
          <p:nvPr/>
        </p:nvSpPr>
        <p:spPr bwMode="auto">
          <a:xfrm>
            <a:off x="9251958" y="6363"/>
            <a:ext cx="1120775" cy="355886"/>
          </a:xfrm>
          <a:prstGeom prst="rect">
            <a:avLst/>
          </a:prstGeom>
          <a:noFill/>
          <a:ln>
            <a:noFill/>
          </a:ln>
          <a:effectLst/>
          <a:extLst>
            <a:ext uri="{909E8E84-426E-40DD-AFC4-6F175D3DCCD1}"/>
            <a:ext uri="{91240B29-F687-4F45-9708-019B960494DF}"/>
            <a:ext uri="{AF507438-7753-43E0-B8FC-AC1667EBCBE1}"/>
          </a:extLst>
        </p:spPr>
        <p:txBody>
          <a:bodyPr lIns="59821" tIns="29918" rIns="59821" bIns="29918">
            <a:spAutoFit/>
          </a:bodyPr>
          <a:lstStyle/>
          <a:p>
            <a:pPr>
              <a:lnSpc>
                <a:spcPct val="120000"/>
              </a:lnSpc>
              <a:buClr>
                <a:srgbClr val="777777"/>
              </a:buClr>
              <a:buSzPct val="60000"/>
              <a:buFont typeface="Wingdings" pitchFamily="2" charset="2"/>
              <a:buNone/>
              <a:defRPr/>
            </a:pPr>
            <a:r>
              <a:rPr lang="zh-CN" altLang="en-US" sz="800" dirty="0">
                <a:solidFill>
                  <a:srgbClr val="FFFFFF"/>
                </a:solidFill>
              </a:rPr>
              <a:t>客户或者合作伙伴的标志放在右上角</a:t>
            </a:r>
            <a:r>
              <a:rPr lang="en-US" altLang="zh-CN" sz="800" dirty="0">
                <a:solidFill>
                  <a:srgbClr val="FFFFFF"/>
                </a:solidFill>
              </a:rPr>
              <a:t>.</a:t>
            </a:r>
            <a:endParaRPr lang="zh-CN" altLang="en-US" sz="800" dirty="0">
              <a:solidFill>
                <a:srgbClr val="FFFFFF"/>
              </a:solidFill>
            </a:endParaRPr>
          </a:p>
        </p:txBody>
      </p:sp>
      <p:sp>
        <p:nvSpPr>
          <p:cNvPr id="79" name="Rectangle 21"/>
          <p:cNvSpPr>
            <a:spLocks noChangeArrowheads="1"/>
          </p:cNvSpPr>
          <p:nvPr/>
        </p:nvSpPr>
        <p:spPr bwMode="auto">
          <a:xfrm>
            <a:off x="3786196" y="4849828"/>
            <a:ext cx="1141392" cy="138500"/>
          </a:xfrm>
          <a:prstGeom prst="rect">
            <a:avLst/>
          </a:prstGeom>
          <a:noFill/>
          <a:ln w="9525" algn="ctr">
            <a:noFill/>
            <a:miter lim="800000"/>
            <a:headEnd/>
            <a:tailEnd/>
          </a:ln>
          <a:effectLst/>
        </p:spPr>
        <p:txBody>
          <a:bodyPr wrap="none" lIns="59785" tIns="0" rIns="59785" bIns="0">
            <a:spAutoFit/>
          </a:bodyPr>
          <a:lstStyle/>
          <a:p>
            <a:pPr defTabSz="598643" eaLnBrk="0" hangingPunct="0">
              <a:defRPr/>
            </a:pPr>
            <a:r>
              <a:rPr lang="en-US" altLang="zh-CN" sz="900" dirty="0">
                <a:solidFill>
                  <a:srgbClr val="000000"/>
                </a:solidFill>
                <a:latin typeface="FrutigerNext LT Medium"/>
                <a:ea typeface="华文细黑"/>
              </a:rPr>
              <a:t>Huawei Confidential</a:t>
            </a:r>
          </a:p>
        </p:txBody>
      </p:sp>
      <p:sp>
        <p:nvSpPr>
          <p:cNvPr id="81" name="Rectangle 5"/>
          <p:cNvSpPr>
            <a:spLocks noChangeArrowheads="1"/>
          </p:cNvSpPr>
          <p:nvPr/>
        </p:nvSpPr>
        <p:spPr bwMode="auto">
          <a:xfrm>
            <a:off x="6361115" y="4867280"/>
            <a:ext cx="1803400" cy="276225"/>
          </a:xfrm>
          <a:prstGeom prst="rect">
            <a:avLst/>
          </a:prstGeom>
          <a:noFill/>
          <a:ln>
            <a:noFill/>
          </a:ln>
          <a:extLst>
            <a:ext uri="{909E8E84-426E-40DD-AFC4-6F175D3DCCD1}"/>
            <a:ext uri="{91240B29-F687-4F45-9708-019B960494DF}"/>
          </a:extLst>
        </p:spPr>
        <p:txBody>
          <a:bodyPr lIns="0" tIns="0" rIns="0" bIns="0"/>
          <a:lstStyle/>
          <a:p>
            <a:pPr eaLnBrk="0" hangingPunct="0">
              <a:lnSpc>
                <a:spcPct val="85000"/>
              </a:lnSpc>
              <a:defRPr/>
            </a:pPr>
            <a:r>
              <a:rPr lang="de-DE" altLang="zh-CN" sz="900" dirty="0">
                <a:solidFill>
                  <a:srgbClr val="000000"/>
                </a:solidFill>
                <a:latin typeface="FrutigerNext LT Bold" pitchFamily="34" charset="0"/>
                <a:ea typeface="MS PGothic" pitchFamily="34" charset="-128"/>
              </a:rPr>
              <a:t> </a:t>
            </a:r>
            <a:fld id="{55BB0819-D0E9-4BD3-95A7-F38D435B8FC5}" type="slidenum">
              <a:rPr lang="de-DE" altLang="zh-CN" sz="900">
                <a:solidFill>
                  <a:srgbClr val="000000"/>
                </a:solidFill>
                <a:latin typeface="FrutigerNext LT Bold" pitchFamily="34" charset="0"/>
                <a:ea typeface="MS PGothic" pitchFamily="34" charset="-128"/>
              </a:rPr>
              <a:pPr eaLnBrk="0" hangingPunct="0">
                <a:lnSpc>
                  <a:spcPct val="85000"/>
                </a:lnSpc>
                <a:defRPr/>
              </a:pPr>
              <a:t>‹#›</a:t>
            </a:fld>
            <a:endParaRPr lang="en-GB" altLang="zh-CN" sz="9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4105" r:id="rId1"/>
    <p:sldLayoutId id="2147484158" r:id="rId2"/>
    <p:sldLayoutId id="2147484106"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4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24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24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24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2400" b="1">
          <a:solidFill>
            <a:srgbClr val="990000"/>
          </a:solidFill>
          <a:latin typeface="Arial" pitchFamily="34" charset="0"/>
          <a:ea typeface="黑体" pitchFamily="49" charset="-122"/>
          <a:cs typeface="Arial" pitchFamily="34" charset="0"/>
        </a:defRPr>
      </a:lvl5pPr>
      <a:lvl6pPr marL="341418"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2813"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4216"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6562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4720" indent="-254720" algn="l" rtl="0" eaLnBrk="0" fontAlgn="base" hangingPunct="0">
        <a:lnSpc>
          <a:spcPct val="140000"/>
        </a:lnSpc>
        <a:spcBef>
          <a:spcPct val="0"/>
        </a:spcBef>
        <a:spcAft>
          <a:spcPct val="0"/>
        </a:spcAft>
        <a:buClr>
          <a:srgbClr val="777777"/>
        </a:buClr>
        <a:buSzPct val="60000"/>
        <a:buFont typeface="Wingdings" pitchFamily="2" charset="2"/>
        <a:buChar char="l"/>
        <a:defRPr sz="1500">
          <a:solidFill>
            <a:schemeClr val="tx1"/>
          </a:solidFill>
          <a:latin typeface="+mn-lt"/>
          <a:ea typeface="黑体" pitchFamily="49" charset="-122"/>
          <a:cs typeface="+mn-cs"/>
        </a:defRPr>
      </a:lvl1pPr>
      <a:lvl2pPr marL="553744" indent="-21200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2750" indent="-169285" algn="l" rtl="0" eaLnBrk="0" fontAlgn="base" hangingPunct="0">
        <a:lnSpc>
          <a:spcPct val="140000"/>
        </a:lnSpc>
        <a:spcBef>
          <a:spcPct val="0"/>
        </a:spcBef>
        <a:spcAft>
          <a:spcPct val="0"/>
        </a:spcAft>
        <a:buSzPct val="50000"/>
        <a:buFont typeface="Wingdings" pitchFamily="2" charset="2"/>
        <a:buChar char="n"/>
        <a:defRPr sz="1200">
          <a:solidFill>
            <a:schemeClr val="tx1"/>
          </a:solidFill>
          <a:latin typeface="+mn-lt"/>
          <a:ea typeface="+mn-ea"/>
          <a:cs typeface="+mn-cs"/>
        </a:defRPr>
      </a:lvl3pPr>
      <a:lvl4pPr marL="1194482" indent="-169285" algn="l" rtl="0" eaLnBrk="0" fontAlgn="base" hangingPunct="0">
        <a:lnSpc>
          <a:spcPct val="140000"/>
        </a:lnSpc>
        <a:spcBef>
          <a:spcPct val="0"/>
        </a:spcBef>
        <a:spcAft>
          <a:spcPct val="0"/>
        </a:spcAft>
        <a:buChar char="–"/>
        <a:defRPr sz="1000">
          <a:solidFill>
            <a:schemeClr val="tx1"/>
          </a:solidFill>
          <a:latin typeface="+mn-lt"/>
          <a:ea typeface="+mn-ea"/>
          <a:cs typeface="+mn-cs"/>
        </a:defRPr>
      </a:lvl4pPr>
      <a:lvl5pPr marL="1536214" indent="-169285" algn="l" rtl="0" eaLnBrk="0" fontAlgn="base" hangingPunct="0">
        <a:lnSpc>
          <a:spcPct val="140000"/>
        </a:lnSpc>
        <a:spcBef>
          <a:spcPct val="0"/>
        </a:spcBef>
        <a:spcAft>
          <a:spcPct val="0"/>
        </a:spcAft>
        <a:buFont typeface="Arial" pitchFamily="34" charset="0"/>
        <a:buChar char="~"/>
        <a:defRPr sz="900">
          <a:solidFill>
            <a:schemeClr val="tx1"/>
          </a:solidFill>
          <a:latin typeface="+mn-lt"/>
          <a:ea typeface="+mn-ea"/>
          <a:cs typeface="+mn-cs"/>
        </a:defRPr>
      </a:lvl5pPr>
      <a:lvl6pPr marL="1877730" indent="-170708"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19137" indent="-170708"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0544" indent="-170708"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01946" indent="-170708"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2813" rtl="0" eaLnBrk="1" latinLnBrk="0" hangingPunct="1">
        <a:defRPr sz="1300" kern="1200">
          <a:solidFill>
            <a:schemeClr val="tx1"/>
          </a:solidFill>
          <a:latin typeface="+mn-lt"/>
          <a:ea typeface="+mn-ea"/>
          <a:cs typeface="+mn-cs"/>
        </a:defRPr>
      </a:lvl1pPr>
      <a:lvl2pPr marL="341418" algn="l" defTabSz="682813" rtl="0" eaLnBrk="1" latinLnBrk="0" hangingPunct="1">
        <a:defRPr sz="1300" kern="1200">
          <a:solidFill>
            <a:schemeClr val="tx1"/>
          </a:solidFill>
          <a:latin typeface="+mn-lt"/>
          <a:ea typeface="+mn-ea"/>
          <a:cs typeface="+mn-cs"/>
        </a:defRPr>
      </a:lvl2pPr>
      <a:lvl3pPr marL="682813" algn="l" defTabSz="682813" rtl="0" eaLnBrk="1" latinLnBrk="0" hangingPunct="1">
        <a:defRPr sz="1300" kern="1200">
          <a:solidFill>
            <a:schemeClr val="tx1"/>
          </a:solidFill>
          <a:latin typeface="+mn-lt"/>
          <a:ea typeface="+mn-ea"/>
          <a:cs typeface="+mn-cs"/>
        </a:defRPr>
      </a:lvl3pPr>
      <a:lvl4pPr marL="1024216" algn="l" defTabSz="682813" rtl="0" eaLnBrk="1" latinLnBrk="0" hangingPunct="1">
        <a:defRPr sz="1300" kern="1200">
          <a:solidFill>
            <a:schemeClr val="tx1"/>
          </a:solidFill>
          <a:latin typeface="+mn-lt"/>
          <a:ea typeface="+mn-ea"/>
          <a:cs typeface="+mn-cs"/>
        </a:defRPr>
      </a:lvl4pPr>
      <a:lvl5pPr marL="1365620" algn="l" defTabSz="682813" rtl="0" eaLnBrk="1" latinLnBrk="0" hangingPunct="1">
        <a:defRPr sz="1300" kern="1200">
          <a:solidFill>
            <a:schemeClr val="tx1"/>
          </a:solidFill>
          <a:latin typeface="+mn-lt"/>
          <a:ea typeface="+mn-ea"/>
          <a:cs typeface="+mn-cs"/>
        </a:defRPr>
      </a:lvl5pPr>
      <a:lvl6pPr marL="1707024" algn="l" defTabSz="682813" rtl="0" eaLnBrk="1" latinLnBrk="0" hangingPunct="1">
        <a:defRPr sz="1300" kern="1200">
          <a:solidFill>
            <a:schemeClr val="tx1"/>
          </a:solidFill>
          <a:latin typeface="+mn-lt"/>
          <a:ea typeface="+mn-ea"/>
          <a:cs typeface="+mn-cs"/>
        </a:defRPr>
      </a:lvl6pPr>
      <a:lvl7pPr marL="2048433" algn="l" defTabSz="682813" rtl="0" eaLnBrk="1" latinLnBrk="0" hangingPunct="1">
        <a:defRPr sz="1300" kern="1200">
          <a:solidFill>
            <a:schemeClr val="tx1"/>
          </a:solidFill>
          <a:latin typeface="+mn-lt"/>
          <a:ea typeface="+mn-ea"/>
          <a:cs typeface="+mn-cs"/>
        </a:defRPr>
      </a:lvl7pPr>
      <a:lvl8pPr marL="2389841" algn="l" defTabSz="682813" rtl="0" eaLnBrk="1" latinLnBrk="0" hangingPunct="1">
        <a:defRPr sz="1300" kern="1200">
          <a:solidFill>
            <a:schemeClr val="tx1"/>
          </a:solidFill>
          <a:latin typeface="+mn-lt"/>
          <a:ea typeface="+mn-ea"/>
          <a:cs typeface="+mn-cs"/>
        </a:defRPr>
      </a:lvl8pPr>
      <a:lvl9pPr marL="2731244" algn="l" defTabSz="682813" rtl="0" eaLnBrk="1" latinLnBrk="0" hangingPunct="1">
        <a:defRPr sz="13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3554" name="Picture 192" descr="内页元素3-1"/>
          <p:cNvPicPr>
            <a:picLocks noChangeAspect="1" noChangeArrowheads="1"/>
          </p:cNvPicPr>
          <p:nvPr/>
        </p:nvPicPr>
        <p:blipFill>
          <a:blip r:embed="rId7" cstate="print"/>
          <a:srcRect/>
          <a:stretch>
            <a:fillRect/>
          </a:stretch>
        </p:blipFill>
        <p:spPr bwMode="auto">
          <a:xfrm>
            <a:off x="10" y="22"/>
            <a:ext cx="9142413" cy="4868863"/>
          </a:xfrm>
          <a:prstGeom prst="rect">
            <a:avLst/>
          </a:prstGeom>
          <a:noFill/>
          <a:ln w="9525">
            <a:noFill/>
            <a:miter lim="800000"/>
            <a:headEnd/>
            <a:tailEnd/>
          </a:ln>
        </p:spPr>
      </p:pic>
      <p:sp>
        <p:nvSpPr>
          <p:cNvPr id="28865" name="Text Box 193"/>
          <p:cNvSpPr txBox="1">
            <a:spLocks noChangeArrowheads="1"/>
          </p:cNvSpPr>
          <p:nvPr/>
        </p:nvSpPr>
        <p:spPr bwMode="auto">
          <a:xfrm>
            <a:off x="652464" y="4849814"/>
            <a:ext cx="1660114" cy="197526"/>
          </a:xfrm>
          <a:prstGeom prst="rect">
            <a:avLst/>
          </a:prstGeom>
          <a:noFill/>
          <a:ln w="9525">
            <a:noFill/>
            <a:miter lim="800000"/>
            <a:headEnd/>
            <a:tailEnd/>
          </a:ln>
        </p:spPr>
        <p:txBody>
          <a:bodyPr wrap="none" lIns="58331" tIns="29178" rIns="58331" bIns="29178">
            <a:spAutoFit/>
          </a:bodyPr>
          <a:lstStyle/>
          <a:p>
            <a:pPr defTabSz="585018" eaLnBrk="0" hangingPunct="0">
              <a:defRPr/>
            </a:pPr>
            <a:r>
              <a:rPr lang="en-US" altLang="zh-CN" sz="900" dirty="0">
                <a:solidFill>
                  <a:srgbClr val="000000"/>
                </a:solidFill>
                <a:latin typeface="FrutigerNext LT Bold" pitchFamily="20" charset="0"/>
                <a:ea typeface="MS PGothic" pitchFamily="34" charset="-128"/>
              </a:rPr>
              <a:t>HISILICON SEMICONDUCTOR</a:t>
            </a:r>
          </a:p>
        </p:txBody>
      </p:sp>
      <p:sp>
        <p:nvSpPr>
          <p:cNvPr id="28866" name="Rectangle 194"/>
          <p:cNvSpPr>
            <a:spLocks noGrp="1" noChangeArrowheads="1"/>
          </p:cNvSpPr>
          <p:nvPr>
            <p:ph type="dt" sz="half" idx="2"/>
          </p:nvPr>
        </p:nvSpPr>
        <p:spPr bwMode="auto">
          <a:xfrm>
            <a:off x="5930932" y="4800601"/>
            <a:ext cx="1057275" cy="825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700" b="0">
                <a:solidFill>
                  <a:srgbClr val="000000"/>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2BB717FF-F06A-44FA-9E54-E2C5ABF1304A}" type="slidenum">
              <a:rPr lang="de-DE" altLang="zh-CN"/>
              <a:pPr>
                <a:defRPr/>
              </a:pPr>
              <a:t>‹#›</a:t>
            </a:fld>
            <a:endParaRPr lang="en-GB" altLang="zh-CN"/>
          </a:p>
        </p:txBody>
      </p:sp>
      <p:grpSp>
        <p:nvGrpSpPr>
          <p:cNvPr id="23557" name="Group 195"/>
          <p:cNvGrpSpPr>
            <a:grpSpLocks/>
          </p:cNvGrpSpPr>
          <p:nvPr/>
        </p:nvGrpSpPr>
        <p:grpSpPr bwMode="auto">
          <a:xfrm>
            <a:off x="0" y="4660900"/>
            <a:ext cx="9144000" cy="476250"/>
            <a:chOff x="0" y="3920"/>
            <a:chExt cx="7682" cy="400"/>
          </a:xfrm>
        </p:grpSpPr>
        <p:pic>
          <p:nvPicPr>
            <p:cNvPr id="23612" name="Picture 196" descr="图片1"/>
            <p:cNvPicPr>
              <a:picLocks noChangeAspect="1" noChangeArrowheads="1"/>
            </p:cNvPicPr>
            <p:nvPr/>
          </p:nvPicPr>
          <p:blipFill>
            <a:blip r:embed="rId8" cstate="print"/>
            <a:srcRect/>
            <a:stretch>
              <a:fillRect/>
            </a:stretch>
          </p:blipFill>
          <p:spPr bwMode="auto">
            <a:xfrm>
              <a:off x="0" y="3920"/>
              <a:ext cx="5760" cy="400"/>
            </a:xfrm>
            <a:prstGeom prst="rect">
              <a:avLst/>
            </a:prstGeom>
            <a:noFill/>
            <a:ln w="9525">
              <a:noFill/>
              <a:miter lim="800000"/>
              <a:headEnd/>
              <a:tailEnd/>
            </a:ln>
          </p:spPr>
        </p:pic>
        <p:pic>
          <p:nvPicPr>
            <p:cNvPr id="23613" name="Picture 197" descr="图片1"/>
            <p:cNvPicPr>
              <a:picLocks noChangeAspect="1" noChangeArrowheads="1"/>
            </p:cNvPicPr>
            <p:nvPr/>
          </p:nvPicPr>
          <p:blipFill>
            <a:blip r:embed="rId8" cstate="print"/>
            <a:srcRect/>
            <a:stretch>
              <a:fillRect/>
            </a:stretch>
          </p:blipFill>
          <p:spPr bwMode="auto">
            <a:xfrm>
              <a:off x="1539" y="3920"/>
              <a:ext cx="5760" cy="400"/>
            </a:xfrm>
            <a:prstGeom prst="rect">
              <a:avLst/>
            </a:prstGeom>
            <a:noFill/>
            <a:ln w="9525">
              <a:noFill/>
              <a:miter lim="800000"/>
              <a:headEnd/>
              <a:tailEnd/>
            </a:ln>
          </p:spPr>
        </p:pic>
        <p:pic>
          <p:nvPicPr>
            <p:cNvPr id="23614" name="Picture 198" descr="图片1"/>
            <p:cNvPicPr>
              <a:picLocks noChangeAspect="1" noChangeArrowheads="1"/>
            </p:cNvPicPr>
            <p:nvPr/>
          </p:nvPicPr>
          <p:blipFill>
            <a:blip r:embed="rId9" cstate="print"/>
            <a:srcRect/>
            <a:stretch>
              <a:fillRect/>
            </a:stretch>
          </p:blipFill>
          <p:spPr bwMode="auto">
            <a:xfrm rot="10800000">
              <a:off x="6619" y="3920"/>
              <a:ext cx="1063" cy="400"/>
            </a:xfrm>
            <a:prstGeom prst="rect">
              <a:avLst/>
            </a:prstGeom>
            <a:noFill/>
            <a:ln w="9525">
              <a:noFill/>
              <a:miter lim="800000"/>
              <a:headEnd/>
              <a:tailEnd/>
            </a:ln>
          </p:spPr>
        </p:pic>
      </p:grpSp>
      <p:sp>
        <p:nvSpPr>
          <p:cNvPr id="28871" name="Text Box 199"/>
          <p:cNvSpPr txBox="1">
            <a:spLocks noChangeArrowheads="1"/>
          </p:cNvSpPr>
          <p:nvPr/>
        </p:nvSpPr>
        <p:spPr bwMode="auto">
          <a:xfrm>
            <a:off x="652483" y="4841876"/>
            <a:ext cx="2099337" cy="197526"/>
          </a:xfrm>
          <a:prstGeom prst="rect">
            <a:avLst/>
          </a:prstGeom>
          <a:noFill/>
          <a:ln w="9525">
            <a:noFill/>
            <a:miter lim="800000"/>
            <a:headEnd/>
            <a:tailEnd/>
          </a:ln>
        </p:spPr>
        <p:txBody>
          <a:bodyPr wrap="none" lIns="58331" tIns="29178" rIns="58331" bIns="29178">
            <a:spAutoFit/>
          </a:bodyPr>
          <a:lstStyle/>
          <a:p>
            <a:pPr defTabSz="585018" eaLnBrk="0" hangingPunct="0">
              <a:defRPr/>
            </a:pPr>
            <a:r>
              <a:rPr lang="en-US" altLang="zh-CN" sz="900" b="1" dirty="0">
                <a:solidFill>
                  <a:srgbClr val="000000"/>
                </a:solidFill>
                <a:latin typeface="Arial" charset="0"/>
                <a:ea typeface="MS PGothic" pitchFamily="34" charset="-128"/>
              </a:rPr>
              <a:t>HUAWEI TECHNOLOGIES CO., LTD.</a:t>
            </a:r>
          </a:p>
        </p:txBody>
      </p:sp>
      <p:sp>
        <p:nvSpPr>
          <p:cNvPr id="28872" name="Rectangle 200"/>
          <p:cNvSpPr>
            <a:spLocks noChangeArrowheads="1"/>
          </p:cNvSpPr>
          <p:nvPr/>
        </p:nvSpPr>
        <p:spPr bwMode="auto">
          <a:xfrm>
            <a:off x="5930932" y="4795840"/>
            <a:ext cx="1057275" cy="825500"/>
          </a:xfrm>
          <a:prstGeom prst="rect">
            <a:avLst/>
          </a:prstGeom>
          <a:noFill/>
          <a:ln w="9525">
            <a:noFill/>
            <a:miter lim="800000"/>
            <a:headEnd/>
            <a:tailEnd/>
          </a:ln>
          <a:effectLst/>
        </p:spPr>
        <p:txBody>
          <a:bodyPr lIns="0" tIns="0" rIns="0" bIns="0"/>
          <a:lstStyle/>
          <a:p>
            <a:pPr defTabSz="585018" eaLnBrk="0" hangingPunct="0">
              <a:lnSpc>
                <a:spcPct val="85000"/>
              </a:lnSpc>
              <a:defRPr/>
            </a:pPr>
            <a:endParaRPr lang="de-DE" altLang="zh-CN" sz="700" dirty="0">
              <a:solidFill>
                <a:srgbClr val="000000"/>
              </a:solidFill>
              <a:latin typeface="Arial" charset="0"/>
              <a:ea typeface="ＭＳ Ｐゴシック" pitchFamily="34" charset="-128"/>
            </a:endParaRPr>
          </a:p>
          <a:p>
            <a:pPr defTabSz="585018" eaLnBrk="0" hangingPunct="0">
              <a:lnSpc>
                <a:spcPct val="85000"/>
              </a:lnSpc>
              <a:defRPr/>
            </a:pPr>
            <a:r>
              <a:rPr lang="de-DE" altLang="zh-CN" sz="700" dirty="0">
                <a:solidFill>
                  <a:srgbClr val="000000"/>
                </a:solidFill>
                <a:latin typeface="Arial" charset="0"/>
                <a:ea typeface="ＭＳ Ｐゴシック" pitchFamily="34" charset="-128"/>
              </a:rPr>
              <a:t>Page </a:t>
            </a:r>
            <a:fld id="{3A5FCB64-28B5-4FAC-944B-1895EA832D2D}" type="slidenum">
              <a:rPr lang="de-DE" altLang="zh-CN" sz="700">
                <a:solidFill>
                  <a:srgbClr val="000000"/>
                </a:solidFill>
                <a:latin typeface="Arial" charset="0"/>
                <a:ea typeface="ＭＳ Ｐゴシック" pitchFamily="34" charset="-128"/>
              </a:rPr>
              <a:pPr defTabSz="585018" eaLnBrk="0" hangingPunct="0">
                <a:lnSpc>
                  <a:spcPct val="85000"/>
                </a:lnSpc>
                <a:defRPr/>
              </a:pPr>
              <a:t>‹#›</a:t>
            </a:fld>
            <a:endParaRPr lang="en-GB" altLang="zh-CN" sz="700" dirty="0">
              <a:solidFill>
                <a:srgbClr val="000000"/>
              </a:solidFill>
              <a:latin typeface="Arial" charset="0"/>
              <a:ea typeface="ＭＳ Ｐゴシック" pitchFamily="34" charset="-128"/>
            </a:endParaRPr>
          </a:p>
        </p:txBody>
      </p:sp>
      <p:pic>
        <p:nvPicPr>
          <p:cNvPr id="23560" name="Picture 201" descr="图片3副本"/>
          <p:cNvPicPr>
            <a:picLocks noChangeAspect="1" noChangeArrowheads="1"/>
          </p:cNvPicPr>
          <p:nvPr/>
        </p:nvPicPr>
        <p:blipFill>
          <a:blip r:embed="rId10" cstate="print"/>
          <a:srcRect/>
          <a:stretch>
            <a:fillRect/>
          </a:stretch>
        </p:blipFill>
        <p:spPr bwMode="auto">
          <a:xfrm>
            <a:off x="7634289" y="4789493"/>
            <a:ext cx="971550" cy="230187"/>
          </a:xfrm>
          <a:prstGeom prst="rect">
            <a:avLst/>
          </a:prstGeom>
          <a:noFill/>
          <a:ln w="9525">
            <a:noFill/>
            <a:miter lim="800000"/>
            <a:headEnd/>
            <a:tailEnd/>
          </a:ln>
        </p:spPr>
      </p:pic>
      <p:sp>
        <p:nvSpPr>
          <p:cNvPr id="23561" name="Rectangle 202"/>
          <p:cNvSpPr>
            <a:spLocks noGrp="1" noChangeArrowheads="1"/>
          </p:cNvSpPr>
          <p:nvPr>
            <p:ph type="title"/>
          </p:nvPr>
        </p:nvSpPr>
        <p:spPr bwMode="auto">
          <a:xfrm>
            <a:off x="585788" y="206375"/>
            <a:ext cx="8229600" cy="857250"/>
          </a:xfrm>
          <a:prstGeom prst="rect">
            <a:avLst/>
          </a:prstGeom>
          <a:noFill/>
          <a:ln w="9525" algn="ctr">
            <a:noFill/>
            <a:miter lim="800000"/>
            <a:headEnd/>
            <a:tailEnd/>
          </a:ln>
        </p:spPr>
        <p:txBody>
          <a:bodyPr vert="horz" wrap="square" lIns="68098" tIns="34031" rIns="68098" bIns="34031" numCol="1" anchor="ctr" anchorCtr="0" compatLnSpc="1">
            <a:prstTxWarp prst="textNoShape">
              <a:avLst/>
            </a:prstTxWarp>
          </a:bodyPr>
          <a:lstStyle/>
          <a:p>
            <a:pPr lvl="0"/>
            <a:r>
              <a:rPr lang="zh-CN" altLang="en-US" smtClean="0"/>
              <a:t>单击此处编辑母版标题样式</a:t>
            </a:r>
          </a:p>
        </p:txBody>
      </p:sp>
      <p:sp>
        <p:nvSpPr>
          <p:cNvPr id="23562" name="Rectangle 203"/>
          <p:cNvSpPr>
            <a:spLocks noGrp="1" noChangeArrowheads="1"/>
          </p:cNvSpPr>
          <p:nvPr>
            <p:ph type="body" idx="1"/>
          </p:nvPr>
        </p:nvSpPr>
        <p:spPr bwMode="auto">
          <a:xfrm>
            <a:off x="585788" y="1200172"/>
            <a:ext cx="8229600" cy="3394075"/>
          </a:xfrm>
          <a:prstGeom prst="rect">
            <a:avLst/>
          </a:prstGeom>
          <a:noFill/>
          <a:ln w="9525" algn="ctr">
            <a:noFill/>
            <a:miter lim="800000"/>
            <a:headEnd/>
            <a:tailEnd/>
          </a:ln>
        </p:spPr>
        <p:txBody>
          <a:bodyPr vert="horz" wrap="square" lIns="68098" tIns="34031" rIns="68098" bIns="3403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876" name="Rectangle 204"/>
          <p:cNvSpPr>
            <a:spLocks noChangeArrowheads="1"/>
          </p:cNvSpPr>
          <p:nvPr/>
        </p:nvSpPr>
        <p:spPr bwMode="auto">
          <a:xfrm>
            <a:off x="-1843088" y="396899"/>
            <a:ext cx="1843088" cy="3978275"/>
          </a:xfrm>
          <a:prstGeom prst="rect">
            <a:avLst/>
          </a:prstGeom>
          <a:noFill/>
          <a:ln w="9525">
            <a:noFill/>
            <a:miter lim="800000"/>
            <a:headEnd/>
            <a:tailEnd/>
          </a:ln>
          <a:effectLst/>
        </p:spPr>
        <p:txBody>
          <a:bodyPr lIns="65380" tIns="32683" rIns="65380" bIns="32683"/>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28877" name="Rectangle 205"/>
          <p:cNvSpPr>
            <a:spLocks noChangeArrowheads="1"/>
          </p:cNvSpPr>
          <p:nvPr/>
        </p:nvSpPr>
        <p:spPr bwMode="auto">
          <a:xfrm>
            <a:off x="9269413" y="4081937"/>
            <a:ext cx="919162" cy="241971"/>
          </a:xfrm>
          <a:prstGeom prst="rect">
            <a:avLst/>
          </a:prstGeom>
          <a:solidFill>
            <a:srgbClr val="F8F8F8"/>
          </a:solidFill>
          <a:ln w="9525" algn="ctr">
            <a:noFill/>
            <a:miter lim="800000"/>
            <a:headEnd/>
            <a:tailEnd/>
          </a:ln>
          <a:effectLst/>
        </p:spPr>
        <p:txBody>
          <a:bodyPr lIns="68089" tIns="34024" rIns="68089" bIns="34024" anchor="ctr">
            <a:spAutoFit/>
          </a:bodyPr>
          <a:lstStyle/>
          <a:p>
            <a:pPr algn="ctr" defTabSz="653697"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23565" name="Group 206"/>
          <p:cNvGrpSpPr>
            <a:grpSpLocks/>
          </p:cNvGrpSpPr>
          <p:nvPr/>
        </p:nvGrpSpPr>
        <p:grpSpPr bwMode="auto">
          <a:xfrm>
            <a:off x="9351963" y="3957638"/>
            <a:ext cx="741362" cy="138112"/>
            <a:chOff x="6657" y="3492"/>
            <a:chExt cx="527" cy="121"/>
          </a:xfrm>
        </p:grpSpPr>
        <p:sp>
          <p:nvSpPr>
            <p:cNvPr id="28879" name="Rectangle 20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0" name="Rectangle 208"/>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1" name="Rectangle 20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2" name="Rectangle 21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3566" name="Group 211"/>
          <p:cNvGrpSpPr>
            <a:grpSpLocks/>
          </p:cNvGrpSpPr>
          <p:nvPr/>
        </p:nvGrpSpPr>
        <p:grpSpPr bwMode="auto">
          <a:xfrm>
            <a:off x="9351963" y="4651404"/>
            <a:ext cx="741362" cy="138113"/>
            <a:chOff x="6657" y="4103"/>
            <a:chExt cx="527" cy="121"/>
          </a:xfrm>
        </p:grpSpPr>
        <p:sp>
          <p:nvSpPr>
            <p:cNvPr id="28884" name="Rectangle 21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5" name="Rectangle 213"/>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6" name="Rectangle 21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87" name="Rectangle 21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3567" name="Group 216"/>
          <p:cNvGrpSpPr>
            <a:grpSpLocks/>
          </p:cNvGrpSpPr>
          <p:nvPr/>
        </p:nvGrpSpPr>
        <p:grpSpPr bwMode="auto">
          <a:xfrm>
            <a:off x="9351963" y="4837142"/>
            <a:ext cx="741362" cy="136525"/>
            <a:chOff x="6657" y="4266"/>
            <a:chExt cx="527" cy="121"/>
          </a:xfrm>
        </p:grpSpPr>
        <p:sp>
          <p:nvSpPr>
            <p:cNvPr id="28889" name="Rectangle 21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0" name="Rectangle 218"/>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1" name="Rectangle 21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2" name="Rectangle 22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3568" name="Group 221"/>
          <p:cNvGrpSpPr>
            <a:grpSpLocks/>
          </p:cNvGrpSpPr>
          <p:nvPr/>
        </p:nvGrpSpPr>
        <p:grpSpPr bwMode="auto">
          <a:xfrm>
            <a:off x="9351963" y="4144992"/>
            <a:ext cx="741362" cy="136525"/>
            <a:chOff x="6657" y="3656"/>
            <a:chExt cx="527" cy="121"/>
          </a:xfrm>
        </p:grpSpPr>
        <p:sp>
          <p:nvSpPr>
            <p:cNvPr id="28894" name="Rectangle 22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5" name="Rectangle 22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6" name="Rectangle 224"/>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897" name="Rectangle 22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3569" name="Group 226"/>
          <p:cNvGrpSpPr>
            <a:grpSpLocks/>
          </p:cNvGrpSpPr>
          <p:nvPr/>
        </p:nvGrpSpPr>
        <p:grpSpPr bwMode="auto">
          <a:xfrm>
            <a:off x="9351963" y="4467254"/>
            <a:ext cx="741362" cy="136525"/>
            <a:chOff x="6657" y="3941"/>
            <a:chExt cx="527" cy="121"/>
          </a:xfrm>
        </p:grpSpPr>
        <p:sp>
          <p:nvSpPr>
            <p:cNvPr id="28899" name="Rectangle 22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0" name="Rectangle 228"/>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1" name="Rectangle 22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2" name="Rectangle 23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3570" name="Group 231"/>
          <p:cNvGrpSpPr>
            <a:grpSpLocks/>
          </p:cNvGrpSpPr>
          <p:nvPr/>
        </p:nvGrpSpPr>
        <p:grpSpPr bwMode="auto">
          <a:xfrm>
            <a:off x="9351963" y="5022879"/>
            <a:ext cx="741362" cy="136525"/>
            <a:chOff x="6657" y="4430"/>
            <a:chExt cx="527" cy="121"/>
          </a:xfrm>
        </p:grpSpPr>
        <p:sp>
          <p:nvSpPr>
            <p:cNvPr id="28904" name="Rectangle 23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5" name="Rectangle 233"/>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6" name="Rectangle 23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07" name="Rectangle 23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3571" name="Group 236"/>
          <p:cNvGrpSpPr>
            <a:grpSpLocks/>
          </p:cNvGrpSpPr>
          <p:nvPr/>
        </p:nvGrpSpPr>
        <p:grpSpPr bwMode="auto">
          <a:xfrm>
            <a:off x="9351963" y="3773490"/>
            <a:ext cx="741362" cy="138112"/>
            <a:chOff x="6657" y="3329"/>
            <a:chExt cx="527" cy="122"/>
          </a:xfrm>
        </p:grpSpPr>
        <p:sp>
          <p:nvSpPr>
            <p:cNvPr id="28909" name="Rectangle 23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0" name="Rectangle 238"/>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1" name="Rectangle 23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2" name="Rectangle 24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3572" name="Group 241"/>
          <p:cNvGrpSpPr>
            <a:grpSpLocks/>
          </p:cNvGrpSpPr>
          <p:nvPr/>
        </p:nvGrpSpPr>
        <p:grpSpPr bwMode="auto">
          <a:xfrm>
            <a:off x="9351963" y="3449667"/>
            <a:ext cx="741362" cy="136525"/>
            <a:chOff x="6657" y="3043"/>
            <a:chExt cx="527" cy="121"/>
          </a:xfrm>
        </p:grpSpPr>
        <p:sp>
          <p:nvSpPr>
            <p:cNvPr id="28914" name="Rectangle 242"/>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5" name="Rectangle 24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6" name="Rectangle 24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17" name="Rectangle 24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grpSp>
        <p:nvGrpSpPr>
          <p:cNvPr id="23573" name="Group 246"/>
          <p:cNvGrpSpPr>
            <a:grpSpLocks/>
          </p:cNvGrpSpPr>
          <p:nvPr/>
        </p:nvGrpSpPr>
        <p:grpSpPr bwMode="auto">
          <a:xfrm>
            <a:off x="9351963" y="3265488"/>
            <a:ext cx="741362" cy="138112"/>
            <a:chOff x="6657" y="2881"/>
            <a:chExt cx="527" cy="121"/>
          </a:xfrm>
        </p:grpSpPr>
        <p:sp>
          <p:nvSpPr>
            <p:cNvPr id="28919" name="Rectangle 247"/>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20" name="Rectangle 24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21" name="Rectangle 24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sp>
          <p:nvSpPr>
            <p:cNvPr id="28922" name="Rectangle 25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100" b="1" dirty="0">
                <a:solidFill>
                  <a:srgbClr val="000000"/>
                </a:solidFill>
                <a:latin typeface="华文细黑" pitchFamily="2" charset="-122"/>
                <a:ea typeface="华文细黑" pitchFamily="2" charset="-122"/>
              </a:endParaRPr>
            </a:p>
          </p:txBody>
        </p:sp>
      </p:grpSp>
      <p:sp>
        <p:nvSpPr>
          <p:cNvPr id="28923" name="Rectangle 251"/>
          <p:cNvSpPr>
            <a:spLocks noChangeArrowheads="1"/>
          </p:cNvSpPr>
          <p:nvPr/>
        </p:nvSpPr>
        <p:spPr bwMode="auto">
          <a:xfrm>
            <a:off x="9199572" y="1697039"/>
            <a:ext cx="1050925" cy="1990725"/>
          </a:xfrm>
          <a:prstGeom prst="rect">
            <a:avLst/>
          </a:prstGeom>
          <a:noFill/>
          <a:ln w="9525">
            <a:noFill/>
            <a:miter lim="800000"/>
            <a:headEnd/>
            <a:tailEnd/>
          </a:ln>
          <a:effectLst/>
        </p:spPr>
        <p:txBody>
          <a:bodyPr lIns="65380" tIns="32683" rIns="65380" bIns="32683"/>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28924" name="Rectangle 252"/>
          <p:cNvSpPr>
            <a:spLocks noChangeArrowheads="1"/>
          </p:cNvSpPr>
          <p:nvPr/>
        </p:nvSpPr>
        <p:spPr bwMode="auto">
          <a:xfrm>
            <a:off x="9199572" y="-46027"/>
            <a:ext cx="1050925" cy="628651"/>
          </a:xfrm>
          <a:prstGeom prst="rect">
            <a:avLst/>
          </a:prstGeom>
          <a:noFill/>
          <a:ln w="9525">
            <a:noFill/>
            <a:miter lim="800000"/>
            <a:headEnd/>
            <a:tailEnd/>
          </a:ln>
          <a:effectLst/>
        </p:spPr>
        <p:txBody>
          <a:bodyPr lIns="65380" tIns="32683" rIns="65380" bIns="32683"/>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Lst>
  <p:hf sldNum="0" hdr="0" ftr="0"/>
  <p:txStyles>
    <p:titleStyle>
      <a:lvl1pPr algn="l" rtl="0" eaLnBrk="0" fontAlgn="base" hangingPunct="0">
        <a:spcBef>
          <a:spcPct val="0"/>
        </a:spcBef>
        <a:spcAft>
          <a:spcPct val="0"/>
        </a:spcAft>
        <a:defRPr sz="3000" b="1">
          <a:solidFill>
            <a:srgbClr val="990000"/>
          </a:solidFill>
          <a:latin typeface="微软雅黑" pitchFamily="34" charset="-122"/>
          <a:ea typeface="微软雅黑" pitchFamily="34" charset="-122"/>
          <a:cs typeface="+mj-cs"/>
        </a:defRPr>
      </a:lvl1pPr>
      <a:lvl2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2pPr>
      <a:lvl3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3pPr>
      <a:lvl4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4pPr>
      <a:lvl5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5pPr>
      <a:lvl6pPr marL="341067" algn="l" rtl="0" fontAlgn="base">
        <a:spcBef>
          <a:spcPct val="0"/>
        </a:spcBef>
        <a:spcAft>
          <a:spcPct val="0"/>
        </a:spcAft>
        <a:defRPr sz="2400" b="1">
          <a:solidFill>
            <a:srgbClr val="990000"/>
          </a:solidFill>
          <a:latin typeface="FrutigerNext LT Medium" pitchFamily="34" charset="0"/>
          <a:ea typeface="华文细黑" pitchFamily="2" charset="-122"/>
        </a:defRPr>
      </a:lvl6pPr>
      <a:lvl7pPr marL="682128" algn="l" rtl="0" fontAlgn="base">
        <a:spcBef>
          <a:spcPct val="0"/>
        </a:spcBef>
        <a:spcAft>
          <a:spcPct val="0"/>
        </a:spcAft>
        <a:defRPr sz="2400" b="1">
          <a:solidFill>
            <a:srgbClr val="990000"/>
          </a:solidFill>
          <a:latin typeface="FrutigerNext LT Medium" pitchFamily="34" charset="0"/>
          <a:ea typeface="华文细黑" pitchFamily="2" charset="-122"/>
        </a:defRPr>
      </a:lvl7pPr>
      <a:lvl8pPr marL="1023177" algn="l" rtl="0" fontAlgn="base">
        <a:spcBef>
          <a:spcPct val="0"/>
        </a:spcBef>
        <a:spcAft>
          <a:spcPct val="0"/>
        </a:spcAft>
        <a:defRPr sz="2400" b="1">
          <a:solidFill>
            <a:srgbClr val="990000"/>
          </a:solidFill>
          <a:latin typeface="FrutigerNext LT Medium" pitchFamily="34" charset="0"/>
          <a:ea typeface="华文细黑" pitchFamily="2" charset="-122"/>
        </a:defRPr>
      </a:lvl8pPr>
      <a:lvl9pPr marL="1364242" algn="l" rtl="0" fontAlgn="base">
        <a:spcBef>
          <a:spcPct val="0"/>
        </a:spcBef>
        <a:spcAft>
          <a:spcPct val="0"/>
        </a:spcAft>
        <a:defRPr sz="2400" b="1">
          <a:solidFill>
            <a:srgbClr val="990000"/>
          </a:solidFill>
          <a:latin typeface="FrutigerNext LT Medium" pitchFamily="34" charset="0"/>
          <a:ea typeface="华文细黑" pitchFamily="2" charset="-122"/>
        </a:defRPr>
      </a:lvl9pPr>
    </p:titleStyle>
    <p:bodyStyle>
      <a:lvl1pPr marL="254720" indent="-254720" algn="l" rtl="0" eaLnBrk="0" fontAlgn="base" hangingPunct="0">
        <a:spcBef>
          <a:spcPct val="20000"/>
        </a:spcBef>
        <a:spcAft>
          <a:spcPct val="0"/>
        </a:spcAft>
        <a:buClr>
          <a:srgbClr val="990000"/>
        </a:buClr>
        <a:buChar char="•"/>
        <a:defRPr b="1">
          <a:solidFill>
            <a:schemeClr val="tx1"/>
          </a:solidFill>
          <a:latin typeface="+mn-lt"/>
          <a:ea typeface="+mn-ea"/>
          <a:cs typeface="+mn-cs"/>
        </a:defRPr>
      </a:lvl1pPr>
      <a:lvl2pPr marL="553744" indent="-212003" algn="l" rtl="0" eaLnBrk="0" fontAlgn="base" hangingPunct="0">
        <a:spcBef>
          <a:spcPct val="20000"/>
        </a:spcBef>
        <a:spcAft>
          <a:spcPct val="0"/>
        </a:spcAft>
        <a:buFont typeface="Arial" pitchFamily="34" charset="0"/>
        <a:buChar char="›"/>
        <a:defRPr sz="1500">
          <a:solidFill>
            <a:schemeClr val="tx1"/>
          </a:solidFill>
          <a:latin typeface="+mn-lt"/>
          <a:ea typeface="+mn-ea"/>
        </a:defRPr>
      </a:lvl2pPr>
      <a:lvl3pPr marL="851171" indent="-169285" algn="l" rtl="0" eaLnBrk="0" fontAlgn="base" hangingPunct="0">
        <a:spcBef>
          <a:spcPct val="20000"/>
        </a:spcBef>
        <a:spcAft>
          <a:spcPct val="0"/>
        </a:spcAft>
        <a:buFont typeface="FrutigerNext LT Medium"/>
        <a:buChar char="»"/>
        <a:defRPr>
          <a:solidFill>
            <a:schemeClr val="tx1"/>
          </a:solidFill>
          <a:latin typeface="+mn-lt"/>
          <a:ea typeface="+mn-ea"/>
        </a:defRPr>
      </a:lvl3pPr>
      <a:lvl4pPr marL="1191319" indent="-169285" algn="l" rtl="0" eaLnBrk="0" fontAlgn="base" hangingPunct="0">
        <a:spcBef>
          <a:spcPct val="20000"/>
        </a:spcBef>
        <a:spcAft>
          <a:spcPct val="0"/>
        </a:spcAft>
        <a:buChar char="–"/>
        <a:defRPr sz="1100">
          <a:solidFill>
            <a:schemeClr val="tx1"/>
          </a:solidFill>
          <a:latin typeface="+mn-lt"/>
          <a:ea typeface="+mn-ea"/>
        </a:defRPr>
      </a:lvl4pPr>
      <a:lvl5pPr marL="1531471" indent="-169285" algn="l" rtl="0" eaLnBrk="0" fontAlgn="base" hangingPunct="0">
        <a:spcBef>
          <a:spcPct val="20000"/>
        </a:spcBef>
        <a:spcAft>
          <a:spcPct val="0"/>
        </a:spcAft>
        <a:buFont typeface="Arial" pitchFamily="34" charset="0"/>
        <a:buChar char="~"/>
        <a:defRPr sz="1100">
          <a:solidFill>
            <a:schemeClr val="tx1"/>
          </a:solidFill>
          <a:latin typeface="+mn-lt"/>
          <a:ea typeface="+mn-ea"/>
        </a:defRPr>
      </a:lvl5pPr>
      <a:lvl6pPr marL="1873462" indent="-170525" algn="l" rtl="0" fontAlgn="base">
        <a:spcBef>
          <a:spcPct val="20000"/>
        </a:spcBef>
        <a:spcAft>
          <a:spcPct val="0"/>
        </a:spcAft>
        <a:buFont typeface="Arial" charset="0"/>
        <a:buChar char="~"/>
        <a:defRPr sz="1100">
          <a:solidFill>
            <a:schemeClr val="tx1"/>
          </a:solidFill>
          <a:latin typeface="+mn-lt"/>
          <a:ea typeface="+mn-ea"/>
        </a:defRPr>
      </a:lvl6pPr>
      <a:lvl7pPr marL="2214530" indent="-170525" algn="l" rtl="0" fontAlgn="base">
        <a:spcBef>
          <a:spcPct val="20000"/>
        </a:spcBef>
        <a:spcAft>
          <a:spcPct val="0"/>
        </a:spcAft>
        <a:buFont typeface="Arial" charset="0"/>
        <a:buChar char="~"/>
        <a:defRPr sz="1100">
          <a:solidFill>
            <a:schemeClr val="tx1"/>
          </a:solidFill>
          <a:latin typeface="+mn-lt"/>
          <a:ea typeface="+mn-ea"/>
        </a:defRPr>
      </a:lvl7pPr>
      <a:lvl8pPr marL="2555591" indent="-170525" algn="l" rtl="0" fontAlgn="base">
        <a:spcBef>
          <a:spcPct val="20000"/>
        </a:spcBef>
        <a:spcAft>
          <a:spcPct val="0"/>
        </a:spcAft>
        <a:buFont typeface="Arial" charset="0"/>
        <a:buChar char="~"/>
        <a:defRPr sz="1100">
          <a:solidFill>
            <a:schemeClr val="tx1"/>
          </a:solidFill>
          <a:latin typeface="+mn-lt"/>
          <a:ea typeface="+mn-ea"/>
        </a:defRPr>
      </a:lvl8pPr>
      <a:lvl9pPr marL="2896654" indent="-170525" algn="l" rtl="0" fontAlgn="base">
        <a:spcBef>
          <a:spcPct val="20000"/>
        </a:spcBef>
        <a:spcAft>
          <a:spcPct val="0"/>
        </a:spcAft>
        <a:buFont typeface="Arial" charset="0"/>
        <a:buChar char="~"/>
        <a:defRPr sz="1100">
          <a:solidFill>
            <a:schemeClr val="tx1"/>
          </a:solidFill>
          <a:latin typeface="+mn-lt"/>
          <a:ea typeface="+mn-ea"/>
        </a:defRPr>
      </a:lvl9pPr>
    </p:bodyStyle>
    <p:otherStyle>
      <a:defPPr>
        <a:defRPr lang="zh-CN"/>
      </a:defPPr>
      <a:lvl1pPr marL="0" algn="l" defTabSz="682128" rtl="0" eaLnBrk="1" latinLnBrk="0" hangingPunct="1">
        <a:defRPr sz="1300" kern="1200">
          <a:solidFill>
            <a:schemeClr val="tx1"/>
          </a:solidFill>
          <a:latin typeface="+mn-lt"/>
          <a:ea typeface="+mn-ea"/>
          <a:cs typeface="+mn-cs"/>
        </a:defRPr>
      </a:lvl1pPr>
      <a:lvl2pPr marL="341067" algn="l" defTabSz="682128" rtl="0" eaLnBrk="1" latinLnBrk="0" hangingPunct="1">
        <a:defRPr sz="1300" kern="1200">
          <a:solidFill>
            <a:schemeClr val="tx1"/>
          </a:solidFill>
          <a:latin typeface="+mn-lt"/>
          <a:ea typeface="+mn-ea"/>
          <a:cs typeface="+mn-cs"/>
        </a:defRPr>
      </a:lvl2pPr>
      <a:lvl3pPr marL="682128" algn="l" defTabSz="682128" rtl="0" eaLnBrk="1" latinLnBrk="0" hangingPunct="1">
        <a:defRPr sz="1300" kern="1200">
          <a:solidFill>
            <a:schemeClr val="tx1"/>
          </a:solidFill>
          <a:latin typeface="+mn-lt"/>
          <a:ea typeface="+mn-ea"/>
          <a:cs typeface="+mn-cs"/>
        </a:defRPr>
      </a:lvl3pPr>
      <a:lvl4pPr marL="1023177" algn="l" defTabSz="682128" rtl="0" eaLnBrk="1" latinLnBrk="0" hangingPunct="1">
        <a:defRPr sz="1300" kern="1200">
          <a:solidFill>
            <a:schemeClr val="tx1"/>
          </a:solidFill>
          <a:latin typeface="+mn-lt"/>
          <a:ea typeface="+mn-ea"/>
          <a:cs typeface="+mn-cs"/>
        </a:defRPr>
      </a:lvl4pPr>
      <a:lvl5pPr marL="1364242" algn="l" defTabSz="682128" rtl="0" eaLnBrk="1" latinLnBrk="0" hangingPunct="1">
        <a:defRPr sz="1300" kern="1200">
          <a:solidFill>
            <a:schemeClr val="tx1"/>
          </a:solidFill>
          <a:latin typeface="+mn-lt"/>
          <a:ea typeface="+mn-ea"/>
          <a:cs typeface="+mn-cs"/>
        </a:defRPr>
      </a:lvl5pPr>
      <a:lvl6pPr marL="1705306" algn="l" defTabSz="682128" rtl="0" eaLnBrk="1" latinLnBrk="0" hangingPunct="1">
        <a:defRPr sz="1300" kern="1200">
          <a:solidFill>
            <a:schemeClr val="tx1"/>
          </a:solidFill>
          <a:latin typeface="+mn-lt"/>
          <a:ea typeface="+mn-ea"/>
          <a:cs typeface="+mn-cs"/>
        </a:defRPr>
      </a:lvl6pPr>
      <a:lvl7pPr marL="2046363" algn="l" defTabSz="682128" rtl="0" eaLnBrk="1" latinLnBrk="0" hangingPunct="1">
        <a:defRPr sz="1300" kern="1200">
          <a:solidFill>
            <a:schemeClr val="tx1"/>
          </a:solidFill>
          <a:latin typeface="+mn-lt"/>
          <a:ea typeface="+mn-ea"/>
          <a:cs typeface="+mn-cs"/>
        </a:defRPr>
      </a:lvl7pPr>
      <a:lvl8pPr marL="2387425" algn="l" defTabSz="682128" rtl="0" eaLnBrk="1" latinLnBrk="0" hangingPunct="1">
        <a:defRPr sz="1300" kern="1200">
          <a:solidFill>
            <a:schemeClr val="tx1"/>
          </a:solidFill>
          <a:latin typeface="+mn-lt"/>
          <a:ea typeface="+mn-ea"/>
          <a:cs typeface="+mn-cs"/>
        </a:defRPr>
      </a:lvl8pPr>
      <a:lvl9pPr marL="2728486" algn="l" defTabSz="682128" rtl="0" eaLnBrk="1" latinLnBrk="0" hangingPunct="1">
        <a:defRPr sz="13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2" descr="内页元素3-1"/>
          <p:cNvPicPr>
            <a:picLocks noChangeAspect="1" noChangeArrowheads="1"/>
          </p:cNvPicPr>
          <p:nvPr/>
        </p:nvPicPr>
        <p:blipFill>
          <a:blip r:embed="rId8" cstate="print"/>
          <a:srcRect/>
          <a:stretch>
            <a:fillRect/>
          </a:stretch>
        </p:blipFill>
        <p:spPr bwMode="auto">
          <a:xfrm>
            <a:off x="10" y="0"/>
            <a:ext cx="9142413" cy="4870450"/>
          </a:xfrm>
          <a:prstGeom prst="rect">
            <a:avLst/>
          </a:prstGeom>
          <a:noFill/>
          <a:ln w="9525">
            <a:noFill/>
            <a:miter lim="800000"/>
            <a:headEnd/>
            <a:tailEnd/>
          </a:ln>
        </p:spPr>
      </p:pic>
      <p:sp>
        <p:nvSpPr>
          <p:cNvPr id="1918979" name="Text Box 3"/>
          <p:cNvSpPr txBox="1">
            <a:spLocks noChangeArrowheads="1"/>
          </p:cNvSpPr>
          <p:nvPr/>
        </p:nvSpPr>
        <p:spPr bwMode="auto">
          <a:xfrm>
            <a:off x="652465" y="4851401"/>
            <a:ext cx="1660520" cy="197724"/>
          </a:xfrm>
          <a:prstGeom prst="rect">
            <a:avLst/>
          </a:prstGeom>
          <a:noFill/>
          <a:ln w="9525">
            <a:noFill/>
            <a:miter lim="800000"/>
            <a:headEnd/>
            <a:tailEnd/>
          </a:ln>
        </p:spPr>
        <p:txBody>
          <a:bodyPr wrap="none" lIns="58532" tIns="29276" rIns="58532" bIns="29276">
            <a:spAutoFit/>
          </a:bodyPr>
          <a:lstStyle/>
          <a:p>
            <a:pPr defTabSz="585913" eaLnBrk="0" hangingPunct="0">
              <a:defRPr/>
            </a:pPr>
            <a:r>
              <a:rPr lang="en-US" altLang="zh-CN" sz="900" dirty="0">
                <a:solidFill>
                  <a:srgbClr val="000000"/>
                </a:solidFill>
                <a:latin typeface="FrutigerNext LT Bold" pitchFamily="1" charset="0"/>
                <a:ea typeface="ＭＳ Ｐゴシック" pitchFamily="34" charset="-128"/>
              </a:rPr>
              <a:t>HISILICON SEMICONDUCTOR</a:t>
            </a:r>
          </a:p>
        </p:txBody>
      </p:sp>
      <p:sp>
        <p:nvSpPr>
          <p:cNvPr id="1918980" name="Rectangle 4"/>
          <p:cNvSpPr>
            <a:spLocks noGrp="1" noChangeArrowheads="1"/>
          </p:cNvSpPr>
          <p:nvPr>
            <p:ph type="dt" sz="half" idx="2"/>
          </p:nvPr>
        </p:nvSpPr>
        <p:spPr bwMode="auto">
          <a:xfrm>
            <a:off x="5930902" y="4802216"/>
            <a:ext cx="1060450" cy="2428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0" hangingPunct="0">
              <a:lnSpc>
                <a:spcPct val="85000"/>
              </a:lnSpc>
              <a:spcBef>
                <a:spcPct val="0"/>
              </a:spcBef>
              <a:buClrTx/>
              <a:buSzTx/>
              <a:buFontTx/>
              <a:buNone/>
              <a:defRPr sz="700" b="0">
                <a:solidFill>
                  <a:srgbClr val="000000"/>
                </a:solidFill>
                <a:latin typeface="FrutigerNext LT Medium" pitchFamily="34" charset="0"/>
                <a:ea typeface="MS PGothic" pitchFamily="34" charset="-128"/>
              </a:defRPr>
            </a:lvl1pPr>
          </a:lstStyle>
          <a:p>
            <a:pPr>
              <a:defRPr/>
            </a:pPr>
            <a:endParaRPr lang="de-DE" altLang="zh-CN"/>
          </a:p>
          <a:p>
            <a:pPr>
              <a:defRPr/>
            </a:pPr>
            <a:r>
              <a:rPr lang="de-DE" altLang="zh-CN"/>
              <a:t>Page </a:t>
            </a:r>
            <a:fld id="{4B037D90-E616-4DF4-A5BF-397F5D731CA4}" type="slidenum">
              <a:rPr lang="de-DE" altLang="zh-CN"/>
              <a:pPr>
                <a:defRPr/>
              </a:pPr>
              <a:t>‹#›</a:t>
            </a:fld>
            <a:endParaRPr lang="en-GB" altLang="zh-CN" dirty="0"/>
          </a:p>
        </p:txBody>
      </p:sp>
      <p:grpSp>
        <p:nvGrpSpPr>
          <p:cNvPr id="24581" name="Group 5"/>
          <p:cNvGrpSpPr>
            <a:grpSpLocks/>
          </p:cNvGrpSpPr>
          <p:nvPr/>
        </p:nvGrpSpPr>
        <p:grpSpPr bwMode="auto">
          <a:xfrm>
            <a:off x="0" y="4662488"/>
            <a:ext cx="9144000" cy="476250"/>
            <a:chOff x="0" y="3920"/>
            <a:chExt cx="7682" cy="400"/>
          </a:xfrm>
        </p:grpSpPr>
        <p:pic>
          <p:nvPicPr>
            <p:cNvPr id="24636" name="Picture 6" descr="图片1"/>
            <p:cNvPicPr>
              <a:picLocks noChangeAspect="1" noChangeArrowheads="1"/>
            </p:cNvPicPr>
            <p:nvPr/>
          </p:nvPicPr>
          <p:blipFill>
            <a:blip r:embed="rId9" cstate="print"/>
            <a:srcRect/>
            <a:stretch>
              <a:fillRect/>
            </a:stretch>
          </p:blipFill>
          <p:spPr bwMode="auto">
            <a:xfrm>
              <a:off x="0" y="3920"/>
              <a:ext cx="5760" cy="400"/>
            </a:xfrm>
            <a:prstGeom prst="rect">
              <a:avLst/>
            </a:prstGeom>
            <a:noFill/>
            <a:ln w="9525">
              <a:noFill/>
              <a:miter lim="800000"/>
              <a:headEnd/>
              <a:tailEnd/>
            </a:ln>
          </p:spPr>
        </p:pic>
        <p:pic>
          <p:nvPicPr>
            <p:cNvPr id="24637" name="Picture 7" descr="图片1"/>
            <p:cNvPicPr>
              <a:picLocks noChangeAspect="1" noChangeArrowheads="1"/>
            </p:cNvPicPr>
            <p:nvPr/>
          </p:nvPicPr>
          <p:blipFill>
            <a:blip r:embed="rId9" cstate="print"/>
            <a:srcRect/>
            <a:stretch>
              <a:fillRect/>
            </a:stretch>
          </p:blipFill>
          <p:spPr bwMode="auto">
            <a:xfrm>
              <a:off x="1539" y="3920"/>
              <a:ext cx="5760" cy="400"/>
            </a:xfrm>
            <a:prstGeom prst="rect">
              <a:avLst/>
            </a:prstGeom>
            <a:noFill/>
            <a:ln w="9525">
              <a:noFill/>
              <a:miter lim="800000"/>
              <a:headEnd/>
              <a:tailEnd/>
            </a:ln>
          </p:spPr>
        </p:pic>
        <p:pic>
          <p:nvPicPr>
            <p:cNvPr id="24638" name="Picture 8" descr="图片1"/>
            <p:cNvPicPr>
              <a:picLocks noChangeAspect="1" noChangeArrowheads="1"/>
            </p:cNvPicPr>
            <p:nvPr/>
          </p:nvPicPr>
          <p:blipFill>
            <a:blip r:embed="rId10" cstate="print"/>
            <a:srcRect/>
            <a:stretch>
              <a:fillRect/>
            </a:stretch>
          </p:blipFill>
          <p:spPr bwMode="auto">
            <a:xfrm rot="10800000">
              <a:off x="6619" y="3920"/>
              <a:ext cx="1063" cy="400"/>
            </a:xfrm>
            <a:prstGeom prst="rect">
              <a:avLst/>
            </a:prstGeom>
            <a:noFill/>
            <a:ln w="9525">
              <a:noFill/>
              <a:miter lim="800000"/>
              <a:headEnd/>
              <a:tailEnd/>
            </a:ln>
          </p:spPr>
        </p:pic>
      </p:grpSp>
      <p:sp>
        <p:nvSpPr>
          <p:cNvPr id="1918985" name="Text Box 9"/>
          <p:cNvSpPr txBox="1">
            <a:spLocks noChangeArrowheads="1"/>
          </p:cNvSpPr>
          <p:nvPr/>
        </p:nvSpPr>
        <p:spPr bwMode="auto">
          <a:xfrm>
            <a:off x="652467" y="4843480"/>
            <a:ext cx="1830214" cy="197623"/>
          </a:xfrm>
          <a:prstGeom prst="rect">
            <a:avLst/>
          </a:prstGeom>
          <a:noFill/>
          <a:ln w="9525">
            <a:noFill/>
            <a:miter lim="800000"/>
            <a:headEnd/>
            <a:tailEnd/>
          </a:ln>
        </p:spPr>
        <p:txBody>
          <a:bodyPr wrap="none" lIns="58532" tIns="29276" rIns="58532" bIns="29276">
            <a:spAutoFit/>
          </a:bodyPr>
          <a:lstStyle/>
          <a:p>
            <a:pPr defTabSz="585913" eaLnBrk="0" hangingPunct="0">
              <a:defRPr/>
            </a:pPr>
            <a:r>
              <a:rPr lang="zh-CN" altLang="en-US" sz="900" b="1" dirty="0">
                <a:solidFill>
                  <a:srgbClr val="000000"/>
                </a:solidFill>
                <a:latin typeface="Arial" charset="0"/>
                <a:ea typeface="ＭＳ Ｐゴシック" pitchFamily="34" charset="-128"/>
              </a:rPr>
              <a:t>华为</a:t>
            </a:r>
            <a:r>
              <a:rPr lang="en-US" altLang="zh-CN" sz="900" b="1" dirty="0">
                <a:solidFill>
                  <a:srgbClr val="000000"/>
                </a:solidFill>
                <a:latin typeface="Arial" charset="0"/>
                <a:ea typeface="ＭＳ Ｐゴシック" pitchFamily="34" charset="-128"/>
              </a:rPr>
              <a:t>TECHNOLOGIES CO., LTD.</a:t>
            </a:r>
          </a:p>
        </p:txBody>
      </p:sp>
      <p:sp>
        <p:nvSpPr>
          <p:cNvPr id="1918986" name="Rectangle 10"/>
          <p:cNvSpPr>
            <a:spLocks noChangeArrowheads="1"/>
          </p:cNvSpPr>
          <p:nvPr/>
        </p:nvSpPr>
        <p:spPr bwMode="auto">
          <a:xfrm>
            <a:off x="5930902" y="4797454"/>
            <a:ext cx="1060450" cy="277813"/>
          </a:xfrm>
          <a:prstGeom prst="rect">
            <a:avLst/>
          </a:prstGeom>
          <a:noFill/>
          <a:ln w="9525">
            <a:noFill/>
            <a:miter lim="800000"/>
            <a:headEnd/>
            <a:tailEnd/>
          </a:ln>
          <a:effectLst/>
        </p:spPr>
        <p:txBody>
          <a:bodyPr lIns="0" tIns="0" rIns="0" bIns="0"/>
          <a:lstStyle/>
          <a:p>
            <a:pPr defTabSz="585913" eaLnBrk="0" hangingPunct="0">
              <a:lnSpc>
                <a:spcPct val="85000"/>
              </a:lnSpc>
              <a:defRPr/>
            </a:pPr>
            <a:endParaRPr lang="de-DE" altLang="zh-CN" sz="700" dirty="0">
              <a:solidFill>
                <a:srgbClr val="000000"/>
              </a:solidFill>
              <a:latin typeface="Arial" charset="0"/>
              <a:ea typeface="MS PGothic" pitchFamily="34" charset="-128"/>
            </a:endParaRPr>
          </a:p>
          <a:p>
            <a:pPr defTabSz="585913" eaLnBrk="0" hangingPunct="0">
              <a:lnSpc>
                <a:spcPct val="85000"/>
              </a:lnSpc>
              <a:defRPr/>
            </a:pPr>
            <a:r>
              <a:rPr lang="de-DE" altLang="zh-CN" sz="700" dirty="0">
                <a:solidFill>
                  <a:srgbClr val="000000"/>
                </a:solidFill>
                <a:latin typeface="Arial" charset="0"/>
                <a:ea typeface="MS PGothic" pitchFamily="34" charset="-128"/>
              </a:rPr>
              <a:t>Page </a:t>
            </a:r>
            <a:fld id="{7E277A48-6800-48ED-8C04-B7AD5D679C91}" type="slidenum">
              <a:rPr lang="de-DE" altLang="zh-CN" sz="700">
                <a:solidFill>
                  <a:srgbClr val="000000"/>
                </a:solidFill>
                <a:latin typeface="Arial" charset="0"/>
                <a:ea typeface="MS PGothic" pitchFamily="34" charset="-128"/>
              </a:rPr>
              <a:pPr defTabSz="585913" eaLnBrk="0" hangingPunct="0">
                <a:lnSpc>
                  <a:spcPct val="85000"/>
                </a:lnSpc>
                <a:defRPr/>
              </a:pPr>
              <a:t>‹#›</a:t>
            </a:fld>
            <a:endParaRPr lang="en-GB" altLang="zh-CN" sz="700" dirty="0">
              <a:solidFill>
                <a:srgbClr val="000000"/>
              </a:solidFill>
              <a:latin typeface="Arial" charset="0"/>
              <a:ea typeface="MS PGothic" pitchFamily="34" charset="-128"/>
            </a:endParaRPr>
          </a:p>
        </p:txBody>
      </p:sp>
      <p:pic>
        <p:nvPicPr>
          <p:cNvPr id="24584" name="Picture 11" descr="图片3副本"/>
          <p:cNvPicPr>
            <a:picLocks noChangeAspect="1" noChangeArrowheads="1"/>
          </p:cNvPicPr>
          <p:nvPr/>
        </p:nvPicPr>
        <p:blipFill>
          <a:blip r:embed="rId11" cstate="print"/>
          <a:srcRect/>
          <a:stretch>
            <a:fillRect/>
          </a:stretch>
        </p:blipFill>
        <p:spPr bwMode="auto">
          <a:xfrm>
            <a:off x="7634289" y="4789517"/>
            <a:ext cx="971550" cy="231775"/>
          </a:xfrm>
          <a:prstGeom prst="rect">
            <a:avLst/>
          </a:prstGeom>
          <a:noFill/>
          <a:ln w="9525">
            <a:noFill/>
            <a:miter lim="800000"/>
            <a:headEnd/>
            <a:tailEnd/>
          </a:ln>
        </p:spPr>
      </p:pic>
      <p:sp>
        <p:nvSpPr>
          <p:cNvPr id="24585" name="Rectangle 12"/>
          <p:cNvSpPr>
            <a:spLocks noGrp="1" noChangeArrowheads="1"/>
          </p:cNvSpPr>
          <p:nvPr>
            <p:ph type="title"/>
          </p:nvPr>
        </p:nvSpPr>
        <p:spPr bwMode="auto">
          <a:xfrm>
            <a:off x="585818" y="360365"/>
            <a:ext cx="8035925" cy="668337"/>
          </a:xfrm>
          <a:prstGeom prst="rect">
            <a:avLst/>
          </a:prstGeom>
          <a:noFill/>
          <a:ln w="9525" algn="ctr">
            <a:noFill/>
            <a:miter lim="800000"/>
            <a:headEnd/>
            <a:tailEnd/>
          </a:ln>
        </p:spPr>
        <p:txBody>
          <a:bodyPr vert="horz" wrap="square" lIns="68320" tIns="34155" rIns="68320" bIns="34155" numCol="1" anchor="ctr" anchorCtr="0" compatLnSpc="1">
            <a:prstTxWarp prst="textNoShape">
              <a:avLst/>
            </a:prstTxWarp>
          </a:bodyPr>
          <a:lstStyle/>
          <a:p>
            <a:pPr lvl="0"/>
            <a:r>
              <a:rPr lang="zh-CN" altLang="en-US" smtClean="0"/>
              <a:t>单击此处编辑母版标题样式</a:t>
            </a:r>
          </a:p>
        </p:txBody>
      </p:sp>
      <p:sp>
        <p:nvSpPr>
          <p:cNvPr id="24586" name="Rectangle 13"/>
          <p:cNvSpPr>
            <a:spLocks noGrp="1" noChangeArrowheads="1"/>
          </p:cNvSpPr>
          <p:nvPr>
            <p:ph type="body" idx="1"/>
          </p:nvPr>
        </p:nvSpPr>
        <p:spPr bwMode="auto">
          <a:xfrm>
            <a:off x="585818" y="1228753"/>
            <a:ext cx="8035925" cy="3394075"/>
          </a:xfrm>
          <a:prstGeom prst="rect">
            <a:avLst/>
          </a:prstGeom>
          <a:noFill/>
          <a:ln w="9525" algn="ctr">
            <a:noFill/>
            <a:miter lim="800000"/>
            <a:headEnd/>
            <a:tailEnd/>
          </a:ln>
        </p:spPr>
        <p:txBody>
          <a:bodyPr vert="horz" wrap="square" lIns="68320" tIns="34155" rIns="68320" bIns="3415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18990" name="Rectangle 14"/>
          <p:cNvSpPr>
            <a:spLocks noChangeArrowheads="1"/>
          </p:cNvSpPr>
          <p:nvPr/>
        </p:nvSpPr>
        <p:spPr bwMode="auto">
          <a:xfrm>
            <a:off x="-1843088" y="396875"/>
            <a:ext cx="1843088" cy="3979863"/>
          </a:xfrm>
          <a:prstGeom prst="rect">
            <a:avLst/>
          </a:prstGeom>
          <a:noFill/>
          <a:ln w="9525">
            <a:noFill/>
            <a:miter lim="800000"/>
            <a:headEnd/>
            <a:tailEnd/>
          </a:ln>
          <a:effectLst/>
        </p:spPr>
        <p:txBody>
          <a:bodyPr lIns="65603" tIns="32793" rIns="65603" bIns="32793"/>
          <a:lstStyle/>
          <a:p>
            <a:pPr marL="256195" indent="-256195" algn="r">
              <a:lnSpc>
                <a:spcPct val="125000"/>
              </a:lnSpc>
              <a:spcBef>
                <a:spcPct val="20000"/>
              </a:spcBef>
              <a:buClr>
                <a:srgbClr val="990000"/>
              </a:buClr>
              <a:defRPr/>
            </a:pPr>
            <a:r>
              <a:rPr lang="zh-CN" altLang="en-US" sz="900" dirty="0">
                <a:solidFill>
                  <a:srgbClr val="F8F8F8"/>
                </a:solidFill>
                <a:latin typeface="Arial" charset="0"/>
              </a:rPr>
              <a:t>英文标题</a:t>
            </a:r>
            <a:r>
              <a:rPr lang="en-US" altLang="zh-CN" sz="900" dirty="0">
                <a:solidFill>
                  <a:srgbClr val="F8F8F8"/>
                </a:solidFill>
                <a:latin typeface="Arial" charset="0"/>
              </a:rPr>
              <a:t>:32-35pt  </a:t>
            </a:r>
          </a:p>
          <a:p>
            <a:pPr marL="256195" indent="-256195" algn="r">
              <a:lnSpc>
                <a:spcPct val="125000"/>
              </a:lnSpc>
              <a:spcBef>
                <a:spcPct val="20000"/>
              </a:spcBef>
              <a:buClr>
                <a:srgbClr val="990000"/>
              </a:buClr>
              <a:defRPr/>
            </a:pPr>
            <a:r>
              <a:rPr lang="zh-CN" altLang="en-US" sz="900" dirty="0">
                <a:solidFill>
                  <a:srgbClr val="F8F8F8"/>
                </a:solidFill>
                <a:latin typeface="Arial" charset="0"/>
              </a:rPr>
              <a:t>颜色</a:t>
            </a:r>
            <a:r>
              <a:rPr lang="en-US" altLang="zh-CN" sz="900" dirty="0">
                <a:solidFill>
                  <a:srgbClr val="F8F8F8"/>
                </a:solidFill>
                <a:latin typeface="Arial" charset="0"/>
              </a:rPr>
              <a:t>: R153 G0 B0</a:t>
            </a:r>
          </a:p>
          <a:p>
            <a:pPr marL="256195" indent="-256195" algn="r">
              <a:lnSpc>
                <a:spcPct val="125000"/>
              </a:lnSpc>
              <a:spcBef>
                <a:spcPct val="20000"/>
              </a:spcBef>
              <a:buClr>
                <a:srgbClr val="990000"/>
              </a:buClr>
              <a:defRPr/>
            </a:pPr>
            <a:r>
              <a:rPr lang="zh-CN" altLang="en-US" sz="900" dirty="0">
                <a:solidFill>
                  <a:srgbClr val="F8F8F8"/>
                </a:solidFill>
                <a:latin typeface="FrutigerNext LT Medium" pitchFamily="34" charset="0"/>
              </a:rPr>
              <a:t>内部使用字体 </a:t>
            </a:r>
            <a:r>
              <a:rPr lang="en-US" altLang="zh-CN" sz="900" dirty="0">
                <a:solidFill>
                  <a:srgbClr val="F8F8F8"/>
                </a:solidFill>
                <a:latin typeface="FrutigerNext LT Medium" pitchFamily="34" charset="0"/>
              </a:rPr>
              <a:t>:</a:t>
            </a:r>
          </a:p>
          <a:p>
            <a:pPr marL="256195" indent="-256195" algn="r">
              <a:lnSpc>
                <a:spcPct val="125000"/>
              </a:lnSpc>
              <a:spcBef>
                <a:spcPct val="20000"/>
              </a:spcBef>
              <a:buClr>
                <a:srgbClr val="990000"/>
              </a:buClr>
              <a:defRPr/>
            </a:pPr>
            <a:r>
              <a:rPr lang="en-US" altLang="zh-CN" sz="900" dirty="0">
                <a:solidFill>
                  <a:srgbClr val="F8F8F8"/>
                </a:solidFill>
                <a:latin typeface="FrutigerNext LT Medium" pitchFamily="34" charset="0"/>
              </a:rPr>
              <a:t>FrutigerNext LT Medium</a:t>
            </a:r>
          </a:p>
          <a:p>
            <a:pPr marL="256195" indent="-256195" algn="r">
              <a:lnSpc>
                <a:spcPct val="125000"/>
              </a:lnSpc>
              <a:spcBef>
                <a:spcPct val="20000"/>
              </a:spcBef>
              <a:buClr>
                <a:srgbClr val="990000"/>
              </a:buClr>
              <a:defRPr/>
            </a:pPr>
            <a:r>
              <a:rPr lang="zh-CN" altLang="en-US" sz="900" dirty="0">
                <a:solidFill>
                  <a:srgbClr val="F8F8F8"/>
                </a:solidFill>
                <a:latin typeface="FrutigerNext LT Medium" pitchFamily="34" charset="0"/>
              </a:rPr>
              <a:t>外部使用字体 </a:t>
            </a:r>
            <a:r>
              <a:rPr lang="en-US" altLang="zh-CN" sz="900" dirty="0">
                <a:solidFill>
                  <a:srgbClr val="F8F8F8"/>
                </a:solidFill>
                <a:latin typeface="FrutigerNext LT Medium" pitchFamily="34" charset="0"/>
              </a:rPr>
              <a:t>: Arial</a:t>
            </a:r>
          </a:p>
          <a:p>
            <a:pPr marL="256195" indent="-256195" algn="r">
              <a:lnSpc>
                <a:spcPct val="75000"/>
              </a:lnSpc>
              <a:spcBef>
                <a:spcPct val="20000"/>
              </a:spcBef>
              <a:buClr>
                <a:srgbClr val="990000"/>
              </a:buClr>
              <a:defRPr/>
            </a:pPr>
            <a:endParaRPr lang="en-US" altLang="zh-CN" sz="900" dirty="0">
              <a:solidFill>
                <a:srgbClr val="F8F8F8"/>
              </a:solidFill>
              <a:latin typeface="Arial" charset="0"/>
            </a:endParaRPr>
          </a:p>
          <a:p>
            <a:pPr marL="256195" indent="-256195" algn="r">
              <a:lnSpc>
                <a:spcPct val="125000"/>
              </a:lnSpc>
              <a:spcBef>
                <a:spcPct val="20000"/>
              </a:spcBef>
              <a:buClr>
                <a:srgbClr val="990000"/>
              </a:buClr>
              <a:defRPr/>
            </a:pPr>
            <a:r>
              <a:rPr lang="zh-CN" altLang="en-US" sz="900" dirty="0">
                <a:solidFill>
                  <a:srgbClr val="F8F8F8"/>
                </a:solidFill>
                <a:latin typeface="Arial" charset="0"/>
              </a:rPr>
              <a:t>中文标题</a:t>
            </a:r>
            <a:r>
              <a:rPr lang="en-US" altLang="zh-CN" sz="900" dirty="0">
                <a:solidFill>
                  <a:srgbClr val="F8F8F8"/>
                </a:solidFill>
                <a:latin typeface="Arial" charset="0"/>
              </a:rPr>
              <a:t>:30-32pt  </a:t>
            </a:r>
          </a:p>
          <a:p>
            <a:pPr marL="256195" indent="-256195" algn="r">
              <a:lnSpc>
                <a:spcPct val="125000"/>
              </a:lnSpc>
              <a:spcBef>
                <a:spcPct val="20000"/>
              </a:spcBef>
              <a:buClr>
                <a:srgbClr val="990000"/>
              </a:buClr>
              <a:defRPr/>
            </a:pPr>
            <a:r>
              <a:rPr lang="zh-CN" altLang="en-US" sz="900" dirty="0">
                <a:solidFill>
                  <a:srgbClr val="F8F8F8"/>
                </a:solidFill>
                <a:latin typeface="Arial" charset="0"/>
              </a:rPr>
              <a:t>颜色</a:t>
            </a:r>
            <a:r>
              <a:rPr lang="en-US" altLang="zh-CN" sz="900" dirty="0">
                <a:solidFill>
                  <a:srgbClr val="F8F8F8"/>
                </a:solidFill>
                <a:latin typeface="Arial" charset="0"/>
              </a:rPr>
              <a:t>: R153 G0 B0</a:t>
            </a:r>
          </a:p>
          <a:p>
            <a:pPr marL="256195" indent="-256195" algn="r">
              <a:lnSpc>
                <a:spcPct val="125000"/>
              </a:lnSpc>
              <a:spcBef>
                <a:spcPct val="20000"/>
              </a:spcBef>
              <a:buClr>
                <a:srgbClr val="990000"/>
              </a:buClr>
              <a:defRPr/>
            </a:pPr>
            <a:r>
              <a:rPr lang="zh-CN" altLang="en-US" sz="900" dirty="0">
                <a:solidFill>
                  <a:srgbClr val="F8F8F8"/>
                </a:solidFill>
                <a:latin typeface="Arial" charset="0"/>
              </a:rPr>
              <a:t>字体</a:t>
            </a:r>
            <a:r>
              <a:rPr lang="en-US" altLang="zh-CN" sz="900" dirty="0">
                <a:solidFill>
                  <a:srgbClr val="F8F8F8"/>
                </a:solidFill>
                <a:latin typeface="Arial" charset="0"/>
              </a:rPr>
              <a:t>:</a:t>
            </a:r>
            <a:r>
              <a:rPr lang="zh-CN" altLang="en-US" sz="900" dirty="0">
                <a:solidFill>
                  <a:srgbClr val="F8F8F8"/>
                </a:solidFill>
                <a:latin typeface="Arial" charset="0"/>
              </a:rPr>
              <a:t>黑体</a:t>
            </a:r>
          </a:p>
          <a:p>
            <a:pPr marL="256195" indent="-256195" algn="r">
              <a:lnSpc>
                <a:spcPct val="125000"/>
              </a:lnSpc>
              <a:spcBef>
                <a:spcPct val="20000"/>
              </a:spcBef>
              <a:buClr>
                <a:srgbClr val="990000"/>
              </a:buClr>
              <a:defRPr/>
            </a:pPr>
            <a:endParaRPr lang="zh-CN" altLang="en-US" sz="900" dirty="0">
              <a:solidFill>
                <a:srgbClr val="F8F8F8"/>
              </a:solidFill>
              <a:latin typeface="Arial" charset="0"/>
            </a:endParaRPr>
          </a:p>
          <a:p>
            <a:pPr marL="256195" indent="-256195" algn="r">
              <a:lnSpc>
                <a:spcPct val="125000"/>
              </a:lnSpc>
              <a:spcBef>
                <a:spcPct val="20000"/>
              </a:spcBef>
              <a:buClr>
                <a:srgbClr val="990000"/>
              </a:buClr>
              <a:defRPr/>
            </a:pPr>
            <a:endParaRPr lang="zh-CN" altLang="en-US" sz="900" dirty="0">
              <a:solidFill>
                <a:srgbClr val="F8F8F8"/>
              </a:solidFill>
              <a:latin typeface="Arial" charset="0"/>
            </a:endParaRPr>
          </a:p>
          <a:p>
            <a:pPr marL="256195" indent="-256195" algn="r">
              <a:lnSpc>
                <a:spcPct val="125000"/>
              </a:lnSpc>
              <a:spcBef>
                <a:spcPct val="20000"/>
              </a:spcBef>
              <a:buClr>
                <a:srgbClr val="990000"/>
              </a:buClr>
              <a:defRPr/>
            </a:pPr>
            <a:endParaRPr lang="zh-CN" altLang="en-US" sz="900" dirty="0">
              <a:solidFill>
                <a:srgbClr val="F8F8F8"/>
              </a:solidFill>
              <a:latin typeface="Arial" charset="0"/>
            </a:endParaRPr>
          </a:p>
          <a:p>
            <a:pPr marL="256195" indent="-256195" algn="r">
              <a:lnSpc>
                <a:spcPct val="125000"/>
              </a:lnSpc>
              <a:spcBef>
                <a:spcPct val="20000"/>
              </a:spcBef>
              <a:buClr>
                <a:srgbClr val="990000"/>
              </a:buClr>
              <a:defRPr/>
            </a:pPr>
            <a:r>
              <a:rPr lang="zh-CN" altLang="en-US" sz="900" dirty="0">
                <a:solidFill>
                  <a:srgbClr val="F8F8F8"/>
                </a:solidFill>
                <a:latin typeface="Arial" charset="0"/>
              </a:rPr>
              <a:t>英文正文</a:t>
            </a:r>
            <a:r>
              <a:rPr lang="en-US" altLang="zh-CN" sz="900" dirty="0">
                <a:solidFill>
                  <a:srgbClr val="F8F8F8"/>
                </a:solidFill>
                <a:latin typeface="Arial" charset="0"/>
              </a:rPr>
              <a:t>:20-22pt</a:t>
            </a:r>
          </a:p>
          <a:p>
            <a:pPr marL="256195" indent="-256195" algn="r">
              <a:lnSpc>
                <a:spcPct val="125000"/>
              </a:lnSpc>
              <a:spcBef>
                <a:spcPct val="20000"/>
              </a:spcBef>
              <a:buClr>
                <a:srgbClr val="990000"/>
              </a:buClr>
              <a:defRPr/>
            </a:pPr>
            <a:r>
              <a:rPr lang="zh-CN" altLang="en-US" sz="900" dirty="0">
                <a:solidFill>
                  <a:srgbClr val="F8F8F8"/>
                </a:solidFill>
                <a:latin typeface="Arial" charset="0"/>
              </a:rPr>
              <a:t>子目录 </a:t>
            </a:r>
            <a:r>
              <a:rPr lang="en-US" altLang="zh-CN" sz="900" dirty="0">
                <a:solidFill>
                  <a:srgbClr val="F8F8F8"/>
                </a:solidFill>
                <a:latin typeface="Arial" charset="0"/>
              </a:rPr>
              <a:t>(2-5</a:t>
            </a:r>
            <a:r>
              <a:rPr lang="zh-CN" altLang="en-US" sz="900" dirty="0">
                <a:solidFill>
                  <a:srgbClr val="F8F8F8"/>
                </a:solidFill>
                <a:latin typeface="Arial" charset="0"/>
              </a:rPr>
              <a:t>级</a:t>
            </a:r>
            <a:r>
              <a:rPr lang="en-US" altLang="zh-CN" sz="900" dirty="0">
                <a:solidFill>
                  <a:srgbClr val="F8F8F8"/>
                </a:solidFill>
                <a:latin typeface="Arial" charset="0"/>
              </a:rPr>
              <a:t>) :18pt  </a:t>
            </a:r>
          </a:p>
          <a:p>
            <a:pPr marL="256195" indent="-256195" algn="r">
              <a:lnSpc>
                <a:spcPct val="125000"/>
              </a:lnSpc>
              <a:spcBef>
                <a:spcPct val="20000"/>
              </a:spcBef>
              <a:buClr>
                <a:srgbClr val="990000"/>
              </a:buClr>
              <a:defRPr/>
            </a:pPr>
            <a:r>
              <a:rPr lang="zh-CN" altLang="en-US" sz="900" dirty="0">
                <a:solidFill>
                  <a:srgbClr val="F8F8F8"/>
                </a:solidFill>
                <a:latin typeface="Arial" charset="0"/>
              </a:rPr>
              <a:t>颜色</a:t>
            </a:r>
            <a:r>
              <a:rPr lang="en-US" altLang="zh-CN" sz="900" dirty="0">
                <a:solidFill>
                  <a:srgbClr val="F8F8F8"/>
                </a:solidFill>
                <a:latin typeface="Arial" charset="0"/>
              </a:rPr>
              <a:t>:</a:t>
            </a:r>
            <a:r>
              <a:rPr lang="zh-CN" altLang="en-US" sz="900" dirty="0">
                <a:solidFill>
                  <a:srgbClr val="F8F8F8"/>
                </a:solidFill>
                <a:latin typeface="Arial" charset="0"/>
              </a:rPr>
              <a:t>黑色</a:t>
            </a:r>
          </a:p>
          <a:p>
            <a:pPr marL="256195" indent="-256195" algn="r">
              <a:lnSpc>
                <a:spcPct val="125000"/>
              </a:lnSpc>
              <a:spcBef>
                <a:spcPct val="20000"/>
              </a:spcBef>
              <a:buClr>
                <a:srgbClr val="990000"/>
              </a:buClr>
              <a:defRPr/>
            </a:pPr>
            <a:r>
              <a:rPr lang="zh-CN" altLang="en-US" sz="900" dirty="0">
                <a:solidFill>
                  <a:srgbClr val="F8F8F8"/>
                </a:solidFill>
                <a:latin typeface="FrutigerNext LT Medium" pitchFamily="34" charset="0"/>
              </a:rPr>
              <a:t>内部使用字体 </a:t>
            </a:r>
            <a:r>
              <a:rPr lang="en-US" altLang="zh-CN" sz="900" dirty="0">
                <a:solidFill>
                  <a:srgbClr val="F8F8F8"/>
                </a:solidFill>
                <a:latin typeface="FrutigerNext LT Medium" pitchFamily="34" charset="0"/>
              </a:rPr>
              <a:t>:</a:t>
            </a:r>
          </a:p>
          <a:p>
            <a:pPr marL="256195" indent="-256195" algn="r">
              <a:lnSpc>
                <a:spcPct val="125000"/>
              </a:lnSpc>
              <a:spcBef>
                <a:spcPct val="20000"/>
              </a:spcBef>
              <a:buClr>
                <a:srgbClr val="990000"/>
              </a:buClr>
              <a:defRPr/>
            </a:pPr>
            <a:r>
              <a:rPr lang="en-US" altLang="zh-CN" sz="900" dirty="0">
                <a:solidFill>
                  <a:srgbClr val="F8F8F8"/>
                </a:solidFill>
                <a:latin typeface="FrutigerNext LT Medium" pitchFamily="34" charset="0"/>
              </a:rPr>
              <a:t>FrutigerNext LT Regular</a:t>
            </a:r>
          </a:p>
          <a:p>
            <a:pPr marL="256195" indent="-256195" algn="r">
              <a:lnSpc>
                <a:spcPct val="125000"/>
              </a:lnSpc>
              <a:spcBef>
                <a:spcPct val="20000"/>
              </a:spcBef>
              <a:buClr>
                <a:srgbClr val="990000"/>
              </a:buClr>
              <a:defRPr/>
            </a:pPr>
            <a:r>
              <a:rPr lang="zh-CN" altLang="en-US" sz="900" dirty="0">
                <a:solidFill>
                  <a:srgbClr val="F8F8F8"/>
                </a:solidFill>
                <a:latin typeface="FrutigerNext LT Medium" pitchFamily="34" charset="0"/>
              </a:rPr>
              <a:t>外部使用字体 </a:t>
            </a:r>
            <a:r>
              <a:rPr lang="en-US" altLang="zh-CN" sz="900" dirty="0">
                <a:solidFill>
                  <a:srgbClr val="F8F8F8"/>
                </a:solidFill>
                <a:latin typeface="FrutigerNext LT Medium" pitchFamily="34" charset="0"/>
              </a:rPr>
              <a:t>: Arial</a:t>
            </a:r>
          </a:p>
          <a:p>
            <a:pPr marL="256195" indent="-256195" algn="r">
              <a:lnSpc>
                <a:spcPct val="75000"/>
              </a:lnSpc>
              <a:spcBef>
                <a:spcPct val="20000"/>
              </a:spcBef>
              <a:buClr>
                <a:srgbClr val="990000"/>
              </a:buClr>
              <a:defRPr/>
            </a:pPr>
            <a:endParaRPr lang="en-US" altLang="zh-CN" sz="900" dirty="0">
              <a:solidFill>
                <a:srgbClr val="F8F8F8"/>
              </a:solidFill>
              <a:latin typeface="Arial" charset="0"/>
            </a:endParaRPr>
          </a:p>
          <a:p>
            <a:pPr marL="256195" indent="-256195" algn="r">
              <a:lnSpc>
                <a:spcPct val="125000"/>
              </a:lnSpc>
              <a:spcBef>
                <a:spcPct val="20000"/>
              </a:spcBef>
              <a:buClr>
                <a:srgbClr val="990000"/>
              </a:buClr>
              <a:defRPr/>
            </a:pPr>
            <a:r>
              <a:rPr lang="zh-CN" altLang="en-US" sz="900" dirty="0">
                <a:solidFill>
                  <a:srgbClr val="F8F8F8"/>
                </a:solidFill>
                <a:latin typeface="Arial" charset="0"/>
              </a:rPr>
              <a:t>中文正文</a:t>
            </a:r>
            <a:r>
              <a:rPr lang="en-US" altLang="zh-CN" sz="900" dirty="0">
                <a:solidFill>
                  <a:srgbClr val="F8F8F8"/>
                </a:solidFill>
                <a:latin typeface="Arial" charset="0"/>
              </a:rPr>
              <a:t>:18-20pt</a:t>
            </a:r>
          </a:p>
          <a:p>
            <a:pPr marL="256195" indent="-256195" algn="r">
              <a:lnSpc>
                <a:spcPct val="125000"/>
              </a:lnSpc>
              <a:spcBef>
                <a:spcPct val="20000"/>
              </a:spcBef>
              <a:buClr>
                <a:srgbClr val="990000"/>
              </a:buClr>
              <a:defRPr/>
            </a:pPr>
            <a:r>
              <a:rPr lang="zh-CN" altLang="en-US" sz="900" dirty="0">
                <a:solidFill>
                  <a:srgbClr val="F8F8F8"/>
                </a:solidFill>
                <a:latin typeface="Arial" charset="0"/>
              </a:rPr>
              <a:t>子目录</a:t>
            </a:r>
            <a:r>
              <a:rPr lang="en-US" altLang="zh-CN" sz="900" dirty="0">
                <a:solidFill>
                  <a:srgbClr val="F8F8F8"/>
                </a:solidFill>
                <a:latin typeface="Arial" charset="0"/>
              </a:rPr>
              <a:t>(2-5</a:t>
            </a:r>
            <a:r>
              <a:rPr lang="zh-CN" altLang="en-US" sz="900" dirty="0">
                <a:solidFill>
                  <a:srgbClr val="F8F8F8"/>
                </a:solidFill>
                <a:latin typeface="Arial" charset="0"/>
              </a:rPr>
              <a:t>级</a:t>
            </a:r>
            <a:r>
              <a:rPr lang="en-US" altLang="zh-CN" sz="900" dirty="0">
                <a:solidFill>
                  <a:srgbClr val="F8F8F8"/>
                </a:solidFill>
                <a:latin typeface="Arial" charset="0"/>
              </a:rPr>
              <a:t>):18pt </a:t>
            </a:r>
          </a:p>
          <a:p>
            <a:pPr marL="256195" indent="-256195" algn="r">
              <a:lnSpc>
                <a:spcPct val="125000"/>
              </a:lnSpc>
              <a:spcBef>
                <a:spcPct val="20000"/>
              </a:spcBef>
              <a:buClr>
                <a:srgbClr val="990000"/>
              </a:buClr>
              <a:defRPr/>
            </a:pPr>
            <a:r>
              <a:rPr lang="zh-CN" altLang="en-US" sz="900" dirty="0">
                <a:solidFill>
                  <a:srgbClr val="F8F8F8"/>
                </a:solidFill>
                <a:latin typeface="Arial" charset="0"/>
              </a:rPr>
              <a:t>颜色</a:t>
            </a:r>
            <a:r>
              <a:rPr lang="en-US" altLang="zh-CN" sz="900" dirty="0">
                <a:solidFill>
                  <a:srgbClr val="F8F8F8"/>
                </a:solidFill>
                <a:latin typeface="Arial" charset="0"/>
              </a:rPr>
              <a:t>:</a:t>
            </a:r>
            <a:r>
              <a:rPr lang="zh-CN" altLang="en-US" sz="900" dirty="0">
                <a:solidFill>
                  <a:srgbClr val="F8F8F8"/>
                </a:solidFill>
                <a:latin typeface="Arial" charset="0"/>
              </a:rPr>
              <a:t>黑色</a:t>
            </a:r>
          </a:p>
          <a:p>
            <a:pPr marL="256195" indent="-256195" algn="r">
              <a:lnSpc>
                <a:spcPct val="125000"/>
              </a:lnSpc>
              <a:spcBef>
                <a:spcPct val="20000"/>
              </a:spcBef>
              <a:buClr>
                <a:srgbClr val="990000"/>
              </a:buClr>
              <a:defRPr/>
            </a:pPr>
            <a:r>
              <a:rPr lang="zh-CN" altLang="en-US" sz="900" dirty="0">
                <a:solidFill>
                  <a:srgbClr val="F8F8F8"/>
                </a:solidFill>
                <a:latin typeface="Arial" charset="0"/>
              </a:rPr>
              <a:t>字体</a:t>
            </a:r>
            <a:r>
              <a:rPr lang="en-US" altLang="zh-CN" sz="900" dirty="0">
                <a:solidFill>
                  <a:srgbClr val="F8F8F8"/>
                </a:solidFill>
                <a:latin typeface="Arial" charset="0"/>
              </a:rPr>
              <a:t>:</a:t>
            </a:r>
            <a:r>
              <a:rPr lang="zh-CN" altLang="en-US" sz="900" dirty="0">
                <a:solidFill>
                  <a:srgbClr val="F8F8F8"/>
                </a:solidFill>
                <a:latin typeface="Arial" charset="0"/>
              </a:rPr>
              <a:t>细黑体 </a:t>
            </a:r>
            <a:endParaRPr lang="zh-CN" altLang="en-US" sz="900" dirty="0">
              <a:solidFill>
                <a:srgbClr val="080808"/>
              </a:solidFill>
              <a:latin typeface="Arial" charset="0"/>
            </a:endParaRPr>
          </a:p>
        </p:txBody>
      </p:sp>
      <p:sp>
        <p:nvSpPr>
          <p:cNvPr id="1918991" name="Rectangle 15"/>
          <p:cNvSpPr>
            <a:spLocks noChangeArrowheads="1"/>
          </p:cNvSpPr>
          <p:nvPr/>
        </p:nvSpPr>
        <p:spPr bwMode="auto">
          <a:xfrm>
            <a:off x="9269413" y="4083388"/>
            <a:ext cx="919162" cy="242222"/>
          </a:xfrm>
          <a:prstGeom prst="rect">
            <a:avLst/>
          </a:prstGeom>
          <a:solidFill>
            <a:srgbClr val="F8F8F8"/>
          </a:solidFill>
          <a:ln w="9525" algn="ctr">
            <a:noFill/>
            <a:miter lim="800000"/>
            <a:headEnd/>
            <a:tailEnd/>
          </a:ln>
          <a:effectLst/>
        </p:spPr>
        <p:txBody>
          <a:bodyPr lIns="68308" tIns="34149" rIns="68308" bIns="34149" anchor="ctr">
            <a:spAutoFit/>
          </a:bodyPr>
          <a:lstStyle/>
          <a:p>
            <a:pPr algn="ctr" defTabSz="655891" eaLnBrk="0" hangingPunct="0">
              <a:defRPr/>
            </a:pPr>
            <a:endParaRPr lang="zh-CN" altLang="zh-CN" sz="1100" dirty="0">
              <a:solidFill>
                <a:srgbClr val="000000"/>
              </a:solidFill>
              <a:latin typeface="FrutigerNext LT Regular" pitchFamily="34" charset="0"/>
              <a:ea typeface="MS PGothic" pitchFamily="34" charset="-128"/>
            </a:endParaRPr>
          </a:p>
        </p:txBody>
      </p:sp>
      <p:grpSp>
        <p:nvGrpSpPr>
          <p:cNvPr id="24589" name="Group 16"/>
          <p:cNvGrpSpPr>
            <a:grpSpLocks/>
          </p:cNvGrpSpPr>
          <p:nvPr/>
        </p:nvGrpSpPr>
        <p:grpSpPr bwMode="auto">
          <a:xfrm>
            <a:off x="9351963" y="3959254"/>
            <a:ext cx="741362" cy="138113"/>
            <a:chOff x="6657" y="3492"/>
            <a:chExt cx="527" cy="121"/>
          </a:xfrm>
        </p:grpSpPr>
        <p:sp>
          <p:nvSpPr>
            <p:cNvPr id="1918993"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8994"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8995"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8996"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24590" name="Group 21"/>
          <p:cNvGrpSpPr>
            <a:grpSpLocks/>
          </p:cNvGrpSpPr>
          <p:nvPr/>
        </p:nvGrpSpPr>
        <p:grpSpPr bwMode="auto">
          <a:xfrm>
            <a:off x="9351963" y="4652992"/>
            <a:ext cx="741362" cy="136525"/>
            <a:chOff x="6657" y="4103"/>
            <a:chExt cx="527" cy="121"/>
          </a:xfrm>
        </p:grpSpPr>
        <p:sp>
          <p:nvSpPr>
            <p:cNvPr id="1918998"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8999"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00"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01"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24591" name="Group 26"/>
          <p:cNvGrpSpPr>
            <a:grpSpLocks/>
          </p:cNvGrpSpPr>
          <p:nvPr/>
        </p:nvGrpSpPr>
        <p:grpSpPr bwMode="auto">
          <a:xfrm>
            <a:off x="9351963" y="4837113"/>
            <a:ext cx="741362" cy="138112"/>
            <a:chOff x="6657" y="4266"/>
            <a:chExt cx="527" cy="121"/>
          </a:xfrm>
        </p:grpSpPr>
        <p:sp>
          <p:nvSpPr>
            <p:cNvPr id="1919003"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04"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05"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06"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24592" name="Group 31"/>
          <p:cNvGrpSpPr>
            <a:grpSpLocks/>
          </p:cNvGrpSpPr>
          <p:nvPr/>
        </p:nvGrpSpPr>
        <p:grpSpPr bwMode="auto">
          <a:xfrm>
            <a:off x="9351963" y="4146579"/>
            <a:ext cx="741362" cy="136525"/>
            <a:chOff x="6657" y="3656"/>
            <a:chExt cx="527" cy="121"/>
          </a:xfrm>
        </p:grpSpPr>
        <p:sp>
          <p:nvSpPr>
            <p:cNvPr id="1919008"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09"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10"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11"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24593" name="Group 36"/>
          <p:cNvGrpSpPr>
            <a:grpSpLocks/>
          </p:cNvGrpSpPr>
          <p:nvPr/>
        </p:nvGrpSpPr>
        <p:grpSpPr bwMode="auto">
          <a:xfrm>
            <a:off x="9351963" y="4468842"/>
            <a:ext cx="741362" cy="136525"/>
            <a:chOff x="6657" y="3941"/>
            <a:chExt cx="527" cy="121"/>
          </a:xfrm>
        </p:grpSpPr>
        <p:sp>
          <p:nvSpPr>
            <p:cNvPr id="1919013"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14"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15"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16"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24594" name="Group 41"/>
          <p:cNvGrpSpPr>
            <a:grpSpLocks/>
          </p:cNvGrpSpPr>
          <p:nvPr/>
        </p:nvGrpSpPr>
        <p:grpSpPr bwMode="auto">
          <a:xfrm>
            <a:off x="9351963" y="5022879"/>
            <a:ext cx="741362" cy="136525"/>
            <a:chOff x="6657" y="4430"/>
            <a:chExt cx="527" cy="121"/>
          </a:xfrm>
        </p:grpSpPr>
        <p:sp>
          <p:nvSpPr>
            <p:cNvPr id="1919018"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19"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20"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21"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24595" name="Group 46"/>
          <p:cNvGrpSpPr>
            <a:grpSpLocks/>
          </p:cNvGrpSpPr>
          <p:nvPr/>
        </p:nvGrpSpPr>
        <p:grpSpPr bwMode="auto">
          <a:xfrm>
            <a:off x="9351963" y="3775104"/>
            <a:ext cx="741362" cy="138113"/>
            <a:chOff x="6657" y="3329"/>
            <a:chExt cx="527" cy="122"/>
          </a:xfrm>
        </p:grpSpPr>
        <p:sp>
          <p:nvSpPr>
            <p:cNvPr id="1919023"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24"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25"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26"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24596" name="Group 51"/>
          <p:cNvGrpSpPr>
            <a:grpSpLocks/>
          </p:cNvGrpSpPr>
          <p:nvPr/>
        </p:nvGrpSpPr>
        <p:grpSpPr bwMode="auto">
          <a:xfrm>
            <a:off x="9351963" y="3451254"/>
            <a:ext cx="741362" cy="136525"/>
            <a:chOff x="6657" y="3043"/>
            <a:chExt cx="527" cy="121"/>
          </a:xfrm>
        </p:grpSpPr>
        <p:sp>
          <p:nvSpPr>
            <p:cNvPr id="1919028"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29"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30"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31"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24597" name="Group 56"/>
          <p:cNvGrpSpPr>
            <a:grpSpLocks/>
          </p:cNvGrpSpPr>
          <p:nvPr/>
        </p:nvGrpSpPr>
        <p:grpSpPr bwMode="auto">
          <a:xfrm>
            <a:off x="9351963" y="3267104"/>
            <a:ext cx="741362" cy="138113"/>
            <a:chOff x="6657" y="2881"/>
            <a:chExt cx="527" cy="121"/>
          </a:xfrm>
        </p:grpSpPr>
        <p:sp>
          <p:nvSpPr>
            <p:cNvPr id="1919033"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34"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35"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36"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sp>
        <p:nvSpPr>
          <p:cNvPr id="1919037" name="Rectangle 61"/>
          <p:cNvSpPr>
            <a:spLocks noChangeArrowheads="1"/>
          </p:cNvSpPr>
          <p:nvPr/>
        </p:nvSpPr>
        <p:spPr bwMode="auto">
          <a:xfrm>
            <a:off x="9323400" y="1747838"/>
            <a:ext cx="1050925" cy="1992312"/>
          </a:xfrm>
          <a:prstGeom prst="rect">
            <a:avLst/>
          </a:prstGeom>
          <a:noFill/>
          <a:ln w="9525">
            <a:noFill/>
            <a:miter lim="800000"/>
            <a:headEnd/>
            <a:tailEnd/>
          </a:ln>
          <a:effectLst/>
        </p:spPr>
        <p:txBody>
          <a:bodyPr lIns="65603" tIns="32793" rIns="65603" bIns="32793"/>
          <a:lstStyle/>
          <a:p>
            <a:pPr marL="256195" indent="-256195">
              <a:lnSpc>
                <a:spcPct val="120000"/>
              </a:lnSpc>
              <a:spcBef>
                <a:spcPct val="20000"/>
              </a:spcBef>
              <a:buClr>
                <a:srgbClr val="990000"/>
              </a:buClr>
              <a:defRPr/>
            </a:pPr>
            <a:r>
              <a:rPr lang="zh-CN" altLang="en-US" sz="900" dirty="0">
                <a:solidFill>
                  <a:srgbClr val="F8F8F8"/>
                </a:solidFill>
                <a:latin typeface="华文细黑" pitchFamily="2" charset="-122"/>
              </a:rPr>
              <a:t>配色参考方案：</a:t>
            </a:r>
          </a:p>
          <a:p>
            <a:pPr marL="256195" indent="-256195">
              <a:lnSpc>
                <a:spcPct val="120000"/>
              </a:lnSpc>
              <a:spcBef>
                <a:spcPct val="20000"/>
              </a:spcBef>
              <a:buClr>
                <a:srgbClr val="990000"/>
              </a:buClr>
              <a:defRPr/>
            </a:pPr>
            <a:r>
              <a:rPr lang="zh-CN" altLang="en-US" sz="900" dirty="0">
                <a:solidFill>
                  <a:srgbClr val="F8F8F8"/>
                </a:solidFill>
                <a:latin typeface="华文细黑" pitchFamily="2" charset="-122"/>
              </a:rPr>
              <a:t>建议同一页面内不超过四种颜色，以下是９组配色方案，同一页面内只选择一组使用。</a:t>
            </a:r>
          </a:p>
          <a:p>
            <a:pPr marL="256195" indent="-256195">
              <a:lnSpc>
                <a:spcPct val="120000"/>
              </a:lnSpc>
              <a:spcBef>
                <a:spcPct val="20000"/>
              </a:spcBef>
              <a:buClr>
                <a:srgbClr val="990000"/>
              </a:buClr>
              <a:defRPr/>
            </a:pPr>
            <a:r>
              <a:rPr lang="zh-CN" altLang="en-US" sz="900" dirty="0">
                <a:solidFill>
                  <a:srgbClr val="F8F8F8"/>
                </a:solidFill>
                <a:latin typeface="华文细黑" pitchFamily="2" charset="-122"/>
              </a:rPr>
              <a:t>（仅供参考）</a:t>
            </a:r>
          </a:p>
        </p:txBody>
      </p:sp>
      <p:sp>
        <p:nvSpPr>
          <p:cNvPr id="1919038" name="Rectangle 62"/>
          <p:cNvSpPr>
            <a:spLocks noChangeArrowheads="1"/>
          </p:cNvSpPr>
          <p:nvPr/>
        </p:nvSpPr>
        <p:spPr bwMode="auto">
          <a:xfrm>
            <a:off x="9199572" y="-46027"/>
            <a:ext cx="1050925" cy="628651"/>
          </a:xfrm>
          <a:prstGeom prst="rect">
            <a:avLst/>
          </a:prstGeom>
          <a:noFill/>
          <a:ln w="9525">
            <a:noFill/>
            <a:miter lim="800000"/>
            <a:headEnd/>
            <a:tailEnd/>
          </a:ln>
          <a:effectLst/>
        </p:spPr>
        <p:txBody>
          <a:bodyPr lIns="65603" tIns="32793" rIns="65603" bIns="32793"/>
          <a:lstStyle/>
          <a:p>
            <a:pPr marL="256195" indent="-256195">
              <a:lnSpc>
                <a:spcPct val="120000"/>
              </a:lnSpc>
              <a:spcBef>
                <a:spcPct val="20000"/>
              </a:spcBef>
              <a:buClr>
                <a:srgbClr val="990000"/>
              </a:buClr>
              <a:defRPr/>
            </a:pPr>
            <a:r>
              <a:rPr lang="zh-CN" altLang="en-US" sz="900" dirty="0">
                <a:solidFill>
                  <a:srgbClr val="F8F8F8"/>
                </a:solidFill>
                <a:latin typeface="华文细黑" pitchFamily="2" charset="-122"/>
              </a:rPr>
              <a:t>客户或者合作伙伴的标志放在右上角</a:t>
            </a:r>
            <a:r>
              <a:rPr lang="en-US" altLang="zh-CN" sz="900" dirty="0">
                <a:solidFill>
                  <a:srgbClr val="F8F8F8"/>
                </a:solidFill>
                <a:latin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Lst>
  <p:transition/>
  <p:hf sldNum="0" hdr="0" ftr="0"/>
  <p:txStyles>
    <p:titleStyle>
      <a:lvl1pPr algn="l" rtl="0" eaLnBrk="0" fontAlgn="base" hangingPunct="0">
        <a:spcBef>
          <a:spcPct val="0"/>
        </a:spcBef>
        <a:spcAft>
          <a:spcPct val="0"/>
        </a:spcAft>
        <a:defRPr sz="2400" b="1">
          <a:solidFill>
            <a:srgbClr val="990000"/>
          </a:solidFill>
          <a:latin typeface="+mj-lt"/>
          <a:ea typeface="+mj-ea"/>
          <a:cs typeface="+mj-cs"/>
        </a:defRPr>
      </a:lvl1pPr>
      <a:lvl2pPr algn="l" rtl="0" eaLnBrk="0" fontAlgn="base" hangingPunct="0">
        <a:spcBef>
          <a:spcPct val="0"/>
        </a:spcBef>
        <a:spcAft>
          <a:spcPct val="0"/>
        </a:spcAft>
        <a:defRPr sz="2400" b="1">
          <a:solidFill>
            <a:srgbClr val="990000"/>
          </a:solidFill>
          <a:latin typeface="FrutigerNext LT Medium" pitchFamily="34" charset="0"/>
          <a:ea typeface="宋体" pitchFamily="2" charset="-122"/>
        </a:defRPr>
      </a:lvl2pPr>
      <a:lvl3pPr algn="l" rtl="0" eaLnBrk="0" fontAlgn="base" hangingPunct="0">
        <a:spcBef>
          <a:spcPct val="0"/>
        </a:spcBef>
        <a:spcAft>
          <a:spcPct val="0"/>
        </a:spcAft>
        <a:defRPr sz="2400" b="1">
          <a:solidFill>
            <a:srgbClr val="990000"/>
          </a:solidFill>
          <a:latin typeface="FrutigerNext LT Medium" pitchFamily="34" charset="0"/>
          <a:ea typeface="宋体" pitchFamily="2" charset="-122"/>
        </a:defRPr>
      </a:lvl3pPr>
      <a:lvl4pPr algn="l" rtl="0" eaLnBrk="0" fontAlgn="base" hangingPunct="0">
        <a:spcBef>
          <a:spcPct val="0"/>
        </a:spcBef>
        <a:spcAft>
          <a:spcPct val="0"/>
        </a:spcAft>
        <a:defRPr sz="2400" b="1">
          <a:solidFill>
            <a:srgbClr val="990000"/>
          </a:solidFill>
          <a:latin typeface="FrutigerNext LT Medium" pitchFamily="34" charset="0"/>
          <a:ea typeface="宋体" pitchFamily="2" charset="-122"/>
        </a:defRPr>
      </a:lvl4pPr>
      <a:lvl5pPr algn="l" rtl="0" eaLnBrk="0" fontAlgn="base" hangingPunct="0">
        <a:spcBef>
          <a:spcPct val="0"/>
        </a:spcBef>
        <a:spcAft>
          <a:spcPct val="0"/>
        </a:spcAft>
        <a:defRPr sz="2400" b="1">
          <a:solidFill>
            <a:srgbClr val="990000"/>
          </a:solidFill>
          <a:latin typeface="FrutigerNext LT Medium" pitchFamily="34" charset="0"/>
          <a:ea typeface="宋体" pitchFamily="2" charset="-122"/>
        </a:defRPr>
      </a:lvl5pPr>
      <a:lvl6pPr marL="341592" algn="l" rtl="0" fontAlgn="base">
        <a:spcBef>
          <a:spcPct val="0"/>
        </a:spcBef>
        <a:spcAft>
          <a:spcPct val="0"/>
        </a:spcAft>
        <a:defRPr sz="2400" b="1">
          <a:solidFill>
            <a:srgbClr val="990000"/>
          </a:solidFill>
          <a:latin typeface="FrutigerNext LT Medium" pitchFamily="34" charset="0"/>
          <a:ea typeface="宋体" pitchFamily="2" charset="-122"/>
        </a:defRPr>
      </a:lvl6pPr>
      <a:lvl7pPr marL="683168" algn="l" rtl="0" fontAlgn="base">
        <a:spcBef>
          <a:spcPct val="0"/>
        </a:spcBef>
        <a:spcAft>
          <a:spcPct val="0"/>
        </a:spcAft>
        <a:defRPr sz="2400" b="1">
          <a:solidFill>
            <a:srgbClr val="990000"/>
          </a:solidFill>
          <a:latin typeface="FrutigerNext LT Medium" pitchFamily="34" charset="0"/>
          <a:ea typeface="宋体" pitchFamily="2" charset="-122"/>
        </a:defRPr>
      </a:lvl7pPr>
      <a:lvl8pPr marL="1024752" algn="l" rtl="0" fontAlgn="base">
        <a:spcBef>
          <a:spcPct val="0"/>
        </a:spcBef>
        <a:spcAft>
          <a:spcPct val="0"/>
        </a:spcAft>
        <a:defRPr sz="2400" b="1">
          <a:solidFill>
            <a:srgbClr val="990000"/>
          </a:solidFill>
          <a:latin typeface="FrutigerNext LT Medium" pitchFamily="34" charset="0"/>
          <a:ea typeface="宋体" pitchFamily="2" charset="-122"/>
        </a:defRPr>
      </a:lvl8pPr>
      <a:lvl9pPr marL="1366337" algn="l" rtl="0" fontAlgn="base">
        <a:spcBef>
          <a:spcPct val="0"/>
        </a:spcBef>
        <a:spcAft>
          <a:spcPct val="0"/>
        </a:spcAft>
        <a:defRPr sz="2400" b="1">
          <a:solidFill>
            <a:srgbClr val="990000"/>
          </a:solidFill>
          <a:latin typeface="FrutigerNext LT Medium" pitchFamily="34" charset="0"/>
          <a:ea typeface="宋体" pitchFamily="2" charset="-122"/>
        </a:defRPr>
      </a:lvl9pPr>
    </p:titleStyle>
    <p:bodyStyle>
      <a:lvl1pPr marL="254720" indent="-254720" algn="l" rtl="0" eaLnBrk="0" fontAlgn="base" hangingPunct="0">
        <a:spcBef>
          <a:spcPct val="20000"/>
        </a:spcBef>
        <a:spcAft>
          <a:spcPct val="0"/>
        </a:spcAft>
        <a:buClr>
          <a:srgbClr val="990000"/>
        </a:buClr>
        <a:buChar char="•"/>
        <a:defRPr b="1">
          <a:solidFill>
            <a:schemeClr val="tx1"/>
          </a:solidFill>
          <a:latin typeface="+mn-lt"/>
          <a:ea typeface="+mn-ea"/>
          <a:cs typeface="+mn-cs"/>
        </a:defRPr>
      </a:lvl1pPr>
      <a:lvl2pPr marL="553744" indent="-212003" algn="l" rtl="0" eaLnBrk="0" fontAlgn="base" hangingPunct="0">
        <a:spcBef>
          <a:spcPct val="20000"/>
        </a:spcBef>
        <a:spcAft>
          <a:spcPct val="0"/>
        </a:spcAft>
        <a:buFont typeface="Arial" pitchFamily="34" charset="0"/>
        <a:buChar char="›"/>
        <a:defRPr sz="1500">
          <a:solidFill>
            <a:schemeClr val="tx1"/>
          </a:solidFill>
          <a:latin typeface="+mn-lt"/>
          <a:ea typeface="+mn-ea"/>
        </a:defRPr>
      </a:lvl2pPr>
      <a:lvl3pPr marL="852750" indent="-169285" algn="l" rtl="0" eaLnBrk="0" fontAlgn="base" hangingPunct="0">
        <a:spcBef>
          <a:spcPct val="20000"/>
        </a:spcBef>
        <a:spcAft>
          <a:spcPct val="0"/>
        </a:spcAft>
        <a:buFont typeface="FrutigerNext LT Medium"/>
        <a:buChar char="»"/>
        <a:defRPr>
          <a:solidFill>
            <a:schemeClr val="tx1"/>
          </a:solidFill>
          <a:latin typeface="+mn-lt"/>
          <a:ea typeface="+mn-ea"/>
        </a:defRPr>
      </a:lvl3pPr>
      <a:lvl4pPr marL="1194482" indent="-169285" algn="l" rtl="0" eaLnBrk="0" fontAlgn="base" hangingPunct="0">
        <a:spcBef>
          <a:spcPct val="20000"/>
        </a:spcBef>
        <a:spcAft>
          <a:spcPct val="0"/>
        </a:spcAft>
        <a:buChar char="–"/>
        <a:defRPr sz="1100">
          <a:solidFill>
            <a:schemeClr val="tx1"/>
          </a:solidFill>
          <a:latin typeface="+mn-lt"/>
          <a:ea typeface="+mn-ea"/>
        </a:defRPr>
      </a:lvl4pPr>
      <a:lvl5pPr marL="1536214" indent="-169285" algn="l" rtl="0" eaLnBrk="0" fontAlgn="base" hangingPunct="0">
        <a:spcBef>
          <a:spcPct val="20000"/>
        </a:spcBef>
        <a:spcAft>
          <a:spcPct val="0"/>
        </a:spcAft>
        <a:buFont typeface="Arial" pitchFamily="34" charset="0"/>
        <a:buChar char="~"/>
        <a:defRPr sz="1100">
          <a:solidFill>
            <a:schemeClr val="tx1"/>
          </a:solidFill>
          <a:latin typeface="+mn-lt"/>
          <a:ea typeface="+mn-ea"/>
        </a:defRPr>
      </a:lvl5pPr>
      <a:lvl6pPr marL="1878709" indent="-170797" algn="l" rtl="0" fontAlgn="base">
        <a:spcBef>
          <a:spcPct val="20000"/>
        </a:spcBef>
        <a:spcAft>
          <a:spcPct val="0"/>
        </a:spcAft>
        <a:buFont typeface="Arial" charset="0"/>
        <a:buChar char="~"/>
        <a:defRPr sz="1100">
          <a:solidFill>
            <a:schemeClr val="tx1"/>
          </a:solidFill>
          <a:latin typeface="+mn-lt"/>
          <a:ea typeface="+mn-ea"/>
        </a:defRPr>
      </a:lvl6pPr>
      <a:lvl7pPr marL="2220294" indent="-170797" algn="l" rtl="0" fontAlgn="base">
        <a:spcBef>
          <a:spcPct val="20000"/>
        </a:spcBef>
        <a:spcAft>
          <a:spcPct val="0"/>
        </a:spcAft>
        <a:buFont typeface="Arial" charset="0"/>
        <a:buChar char="~"/>
        <a:defRPr sz="1100">
          <a:solidFill>
            <a:schemeClr val="tx1"/>
          </a:solidFill>
          <a:latin typeface="+mn-lt"/>
          <a:ea typeface="+mn-ea"/>
        </a:defRPr>
      </a:lvl7pPr>
      <a:lvl8pPr marL="2561883" indent="-170797" algn="l" rtl="0" fontAlgn="base">
        <a:spcBef>
          <a:spcPct val="20000"/>
        </a:spcBef>
        <a:spcAft>
          <a:spcPct val="0"/>
        </a:spcAft>
        <a:buFont typeface="Arial" charset="0"/>
        <a:buChar char="~"/>
        <a:defRPr sz="1100">
          <a:solidFill>
            <a:schemeClr val="tx1"/>
          </a:solidFill>
          <a:latin typeface="+mn-lt"/>
          <a:ea typeface="+mn-ea"/>
        </a:defRPr>
      </a:lvl8pPr>
      <a:lvl9pPr marL="2903462" indent="-170797" algn="l" rtl="0" fontAlgn="base">
        <a:spcBef>
          <a:spcPct val="20000"/>
        </a:spcBef>
        <a:spcAft>
          <a:spcPct val="0"/>
        </a:spcAft>
        <a:buFont typeface="Arial" charset="0"/>
        <a:buChar char="~"/>
        <a:defRPr sz="1100">
          <a:solidFill>
            <a:schemeClr val="tx1"/>
          </a:solidFill>
          <a:latin typeface="+mn-lt"/>
          <a:ea typeface="+mn-ea"/>
        </a:defRPr>
      </a:lvl9pPr>
    </p:bodyStyle>
    <p:otherStyle>
      <a:defPPr>
        <a:defRPr lang="zh-CN"/>
      </a:defPPr>
      <a:lvl1pPr marL="0" algn="l" defTabSz="683168" rtl="0" eaLnBrk="1" latinLnBrk="0" hangingPunct="1">
        <a:defRPr sz="1300" kern="1200">
          <a:solidFill>
            <a:schemeClr val="tx1"/>
          </a:solidFill>
          <a:latin typeface="+mn-lt"/>
          <a:ea typeface="+mn-ea"/>
          <a:cs typeface="+mn-cs"/>
        </a:defRPr>
      </a:lvl1pPr>
      <a:lvl2pPr marL="341592" algn="l" defTabSz="683168" rtl="0" eaLnBrk="1" latinLnBrk="0" hangingPunct="1">
        <a:defRPr sz="1300" kern="1200">
          <a:solidFill>
            <a:schemeClr val="tx1"/>
          </a:solidFill>
          <a:latin typeface="+mn-lt"/>
          <a:ea typeface="+mn-ea"/>
          <a:cs typeface="+mn-cs"/>
        </a:defRPr>
      </a:lvl2pPr>
      <a:lvl3pPr marL="683168" algn="l" defTabSz="683168" rtl="0" eaLnBrk="1" latinLnBrk="0" hangingPunct="1">
        <a:defRPr sz="1300" kern="1200">
          <a:solidFill>
            <a:schemeClr val="tx1"/>
          </a:solidFill>
          <a:latin typeface="+mn-lt"/>
          <a:ea typeface="+mn-ea"/>
          <a:cs typeface="+mn-cs"/>
        </a:defRPr>
      </a:lvl3pPr>
      <a:lvl4pPr marL="1024752" algn="l" defTabSz="683168" rtl="0" eaLnBrk="1" latinLnBrk="0" hangingPunct="1">
        <a:defRPr sz="1300" kern="1200">
          <a:solidFill>
            <a:schemeClr val="tx1"/>
          </a:solidFill>
          <a:latin typeface="+mn-lt"/>
          <a:ea typeface="+mn-ea"/>
          <a:cs typeface="+mn-cs"/>
        </a:defRPr>
      </a:lvl4pPr>
      <a:lvl5pPr marL="1366337" algn="l" defTabSz="683168" rtl="0" eaLnBrk="1" latinLnBrk="0" hangingPunct="1">
        <a:defRPr sz="1300" kern="1200">
          <a:solidFill>
            <a:schemeClr val="tx1"/>
          </a:solidFill>
          <a:latin typeface="+mn-lt"/>
          <a:ea typeface="+mn-ea"/>
          <a:cs typeface="+mn-cs"/>
        </a:defRPr>
      </a:lvl5pPr>
      <a:lvl6pPr marL="1707920" algn="l" defTabSz="683168" rtl="0" eaLnBrk="1" latinLnBrk="0" hangingPunct="1">
        <a:defRPr sz="1300" kern="1200">
          <a:solidFill>
            <a:schemeClr val="tx1"/>
          </a:solidFill>
          <a:latin typeface="+mn-lt"/>
          <a:ea typeface="+mn-ea"/>
          <a:cs typeface="+mn-cs"/>
        </a:defRPr>
      </a:lvl6pPr>
      <a:lvl7pPr marL="2049503" algn="l" defTabSz="683168" rtl="0" eaLnBrk="1" latinLnBrk="0" hangingPunct="1">
        <a:defRPr sz="1300" kern="1200">
          <a:solidFill>
            <a:schemeClr val="tx1"/>
          </a:solidFill>
          <a:latin typeface="+mn-lt"/>
          <a:ea typeface="+mn-ea"/>
          <a:cs typeface="+mn-cs"/>
        </a:defRPr>
      </a:lvl7pPr>
      <a:lvl8pPr marL="2391090" algn="l" defTabSz="683168" rtl="0" eaLnBrk="1" latinLnBrk="0" hangingPunct="1">
        <a:defRPr sz="1300" kern="1200">
          <a:solidFill>
            <a:schemeClr val="tx1"/>
          </a:solidFill>
          <a:latin typeface="+mn-lt"/>
          <a:ea typeface="+mn-ea"/>
          <a:cs typeface="+mn-cs"/>
        </a:defRPr>
      </a:lvl8pPr>
      <a:lvl9pPr marL="2732670" algn="l" defTabSz="683168" rtl="0" eaLnBrk="1" latinLnBrk="0" hangingPunct="1">
        <a:defRPr sz="13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5602" name="Picture 79" descr="dd"/>
          <p:cNvPicPr>
            <a:picLocks noChangeAspect="1" noChangeArrowheads="1"/>
          </p:cNvPicPr>
          <p:nvPr/>
        </p:nvPicPr>
        <p:blipFill>
          <a:blip r:embed="rId4" cstate="print"/>
          <a:srcRect/>
          <a:stretch>
            <a:fillRect/>
          </a:stretch>
        </p:blipFill>
        <p:spPr bwMode="auto">
          <a:xfrm>
            <a:off x="0" y="4668839"/>
            <a:ext cx="9150350" cy="477837"/>
          </a:xfrm>
          <a:prstGeom prst="rect">
            <a:avLst/>
          </a:prstGeom>
          <a:noFill/>
          <a:ln w="9525">
            <a:noFill/>
            <a:miter lim="800000"/>
            <a:headEnd/>
            <a:tailEnd/>
          </a:ln>
        </p:spPr>
      </p:pic>
      <p:sp>
        <p:nvSpPr>
          <p:cNvPr id="154" name="Text Box 8"/>
          <p:cNvSpPr txBox="1">
            <a:spLocks noChangeArrowheads="1"/>
          </p:cNvSpPr>
          <p:nvPr/>
        </p:nvSpPr>
        <p:spPr bwMode="auto">
          <a:xfrm>
            <a:off x="755667" y="4838700"/>
            <a:ext cx="2532174" cy="184666"/>
          </a:xfrm>
          <a:prstGeom prst="rect">
            <a:avLst/>
          </a:prstGeom>
          <a:noFill/>
          <a:ln>
            <a:noFill/>
          </a:ln>
          <a:extLst>
            <a:ext uri="{909E8E84-426E-40DD-AFC4-6F175D3DCCD1}"/>
            <a:ext uri="{91240B29-F687-4F45-9708-019B960494DF}"/>
          </a:extLst>
        </p:spPr>
        <p:txBody>
          <a:bodyPr wrap="none" lIns="0" tIns="0" rIns="79806"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solidFill>
                  <a:srgbClr val="000000"/>
                </a:solidFill>
                <a:latin typeface="FrutigerNext LT Bold" pitchFamily="34" charset="0"/>
                <a:ea typeface="MS PGothic" pitchFamily="34" charset="-128"/>
              </a:rPr>
              <a:t>HUAWEI TECHNOLOGIES CO., LTD.</a:t>
            </a:r>
          </a:p>
        </p:txBody>
      </p:sp>
      <p:pic>
        <p:nvPicPr>
          <p:cNvPr id="25604" name="Picture 9" descr="8"/>
          <p:cNvPicPr>
            <a:picLocks noChangeAspect="1" noChangeArrowheads="1"/>
          </p:cNvPicPr>
          <p:nvPr/>
        </p:nvPicPr>
        <p:blipFill>
          <a:blip r:embed="rId5" cstate="print"/>
          <a:srcRect/>
          <a:stretch>
            <a:fillRect/>
          </a:stretch>
        </p:blipFill>
        <p:spPr bwMode="auto">
          <a:xfrm>
            <a:off x="7508887" y="4789489"/>
            <a:ext cx="1311275" cy="234950"/>
          </a:xfrm>
          <a:prstGeom prst="rect">
            <a:avLst/>
          </a:prstGeom>
          <a:noFill/>
          <a:ln w="9525">
            <a:noFill/>
            <a:miter lim="800000"/>
            <a:headEnd/>
            <a:tailEnd/>
          </a:ln>
        </p:spPr>
      </p:pic>
      <p:sp>
        <p:nvSpPr>
          <p:cNvPr id="25605" name="Rectangle 13"/>
          <p:cNvSpPr>
            <a:spLocks noGrp="1" noChangeArrowheads="1"/>
          </p:cNvSpPr>
          <p:nvPr>
            <p:ph type="title"/>
          </p:nvPr>
        </p:nvSpPr>
        <p:spPr bwMode="auto">
          <a:xfrm>
            <a:off x="755650" y="244477"/>
            <a:ext cx="7632700" cy="654050"/>
          </a:xfrm>
          <a:prstGeom prst="rect">
            <a:avLst/>
          </a:prstGeom>
          <a:noFill/>
          <a:ln w="9525">
            <a:noFill/>
            <a:miter lim="800000"/>
            <a:headEnd/>
            <a:tailEnd/>
          </a:ln>
        </p:spPr>
        <p:txBody>
          <a:bodyPr vert="horz" wrap="square" lIns="0" tIns="39907" rIns="79821" bIns="39907" numCol="1" anchor="ctr" anchorCtr="0" compatLnSpc="1">
            <a:prstTxWarp prst="textNoShape">
              <a:avLst/>
            </a:prstTxWarp>
          </a:bodyPr>
          <a:lstStyle/>
          <a:p>
            <a:pPr lvl="0"/>
            <a:r>
              <a:rPr lang="zh-CN" altLang="en-US" smtClean="0"/>
              <a:t>单击此处编辑母版标题样式</a:t>
            </a:r>
          </a:p>
        </p:txBody>
      </p:sp>
      <p:sp>
        <p:nvSpPr>
          <p:cNvPr id="25606" name="Rectangle 68"/>
          <p:cNvSpPr>
            <a:spLocks noGrp="1" noChangeArrowheads="1"/>
          </p:cNvSpPr>
          <p:nvPr>
            <p:ph type="body" idx="1"/>
          </p:nvPr>
        </p:nvSpPr>
        <p:spPr bwMode="auto">
          <a:xfrm>
            <a:off x="755650" y="1222377"/>
            <a:ext cx="7632700" cy="3144838"/>
          </a:xfrm>
          <a:prstGeom prst="rect">
            <a:avLst/>
          </a:prstGeom>
          <a:noFill/>
          <a:ln w="9525">
            <a:noFill/>
            <a:miter lim="800000"/>
            <a:headEnd/>
            <a:tailEnd/>
          </a:ln>
        </p:spPr>
        <p:txBody>
          <a:bodyPr vert="horz" wrap="square" lIns="79833" tIns="39914" rIns="79833" bIns="3991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9" name="Rectangle 15"/>
          <p:cNvSpPr>
            <a:spLocks noChangeArrowheads="1"/>
          </p:cNvSpPr>
          <p:nvPr/>
        </p:nvSpPr>
        <p:spPr bwMode="auto">
          <a:xfrm>
            <a:off x="-1952600" y="519123"/>
            <a:ext cx="1844675" cy="5612108"/>
          </a:xfrm>
          <a:prstGeom prst="rect">
            <a:avLst/>
          </a:prstGeom>
          <a:noFill/>
          <a:ln>
            <a:noFill/>
          </a:ln>
          <a:effectLst/>
          <a:extLst>
            <a:ext uri="{909E8E84-426E-40DD-AFC4-6F175D3DCCD1}"/>
            <a:ext uri="{91240B29-F687-4F45-9708-019B960494DF}"/>
            <a:ext uri="{AF507438-7753-43E0-B8FC-AC1667EBCBE1}"/>
          </a:extLst>
        </p:spPr>
        <p:txBody>
          <a:bodyPr lIns="79815" tIns="39907" rIns="79815" bIns="39907">
            <a:spAutoFit/>
          </a:bodyPr>
          <a:lstStyle/>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英文标题</a:t>
            </a:r>
            <a:r>
              <a:rPr lang="en-US" altLang="zh-CN" sz="1100" dirty="0">
                <a:solidFill>
                  <a:srgbClr val="FFFFFF"/>
                </a:solidFill>
              </a:rPr>
              <a:t>:32-35pt  </a:t>
            </a:r>
            <a:endParaRPr lang="zh-CN" altLang="en-US" sz="1100" dirty="0">
              <a:solidFill>
                <a:srgbClr val="FFFFFF"/>
              </a:solidFill>
            </a:endParaRP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R153 G0 B0</a:t>
            </a: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1649" indent="-341649"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Medium</a:t>
            </a: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1649" indent="-341649" algn="r" eaLnBrk="0" hangingPunct="0">
              <a:lnSpc>
                <a:spcPct val="75000"/>
              </a:lnSpc>
              <a:spcBef>
                <a:spcPct val="20000"/>
              </a:spcBef>
              <a:buFont typeface="Arial" pitchFamily="34" charset="0"/>
              <a:buNone/>
              <a:defRPr/>
            </a:pPr>
            <a:endParaRPr lang="en-US" altLang="zh-CN" sz="1100" dirty="0">
              <a:solidFill>
                <a:srgbClr val="FFFFFF"/>
              </a:solidFill>
            </a:endParaRP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中文标题</a:t>
            </a:r>
            <a:r>
              <a:rPr lang="en-US" altLang="zh-CN" sz="1100" dirty="0">
                <a:solidFill>
                  <a:srgbClr val="FFFFFF"/>
                </a:solidFill>
              </a:rPr>
              <a:t>:30-32pt  </a:t>
            </a:r>
            <a:endParaRPr lang="zh-CN" altLang="en-US" sz="1100" dirty="0">
              <a:solidFill>
                <a:srgbClr val="FFFFFF"/>
              </a:solidFill>
            </a:endParaRP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R153 G0 B0</a:t>
            </a: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1649" indent="-341649" algn="r" eaLnBrk="0" hangingPunct="0">
              <a:lnSpc>
                <a:spcPct val="125000"/>
              </a:lnSpc>
              <a:spcBef>
                <a:spcPct val="20000"/>
              </a:spcBef>
              <a:buFont typeface="Arial" pitchFamily="34" charset="0"/>
              <a:buNone/>
              <a:defRPr/>
            </a:pPr>
            <a:endParaRPr lang="zh-CN" altLang="en-US" sz="1100" dirty="0">
              <a:solidFill>
                <a:srgbClr val="FFFFFF"/>
              </a:solidFill>
            </a:endParaRPr>
          </a:p>
          <a:p>
            <a:pPr marL="341649" indent="-341649" algn="r" eaLnBrk="0" hangingPunct="0">
              <a:lnSpc>
                <a:spcPct val="125000"/>
              </a:lnSpc>
              <a:spcBef>
                <a:spcPct val="20000"/>
              </a:spcBef>
              <a:buFont typeface="Arial" pitchFamily="34" charset="0"/>
              <a:buNone/>
              <a:defRPr/>
            </a:pPr>
            <a:endParaRPr lang="zh-CN" altLang="en-US" sz="1100" dirty="0">
              <a:solidFill>
                <a:srgbClr val="FFFFFF"/>
              </a:solidFill>
            </a:endParaRPr>
          </a:p>
          <a:p>
            <a:pPr marL="341649" indent="-341649" algn="r" eaLnBrk="0" hangingPunct="0">
              <a:lnSpc>
                <a:spcPct val="125000"/>
              </a:lnSpc>
              <a:spcBef>
                <a:spcPct val="20000"/>
              </a:spcBef>
              <a:buFont typeface="Arial" pitchFamily="34" charset="0"/>
              <a:buNone/>
              <a:defRPr/>
            </a:pPr>
            <a:endParaRPr lang="zh-CN" altLang="en-US" sz="1100" dirty="0">
              <a:solidFill>
                <a:srgbClr val="FFFFFF"/>
              </a:solidFill>
            </a:endParaRP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英文正文</a:t>
            </a:r>
            <a:r>
              <a:rPr lang="en-US" altLang="zh-CN" sz="1100" dirty="0">
                <a:solidFill>
                  <a:srgbClr val="FFFFFF"/>
                </a:solidFill>
              </a:rPr>
              <a:t>:20-22pt</a:t>
            </a: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:18pt  </a:t>
            </a: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1649" indent="-341649"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Regular</a:t>
            </a: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1649" indent="-341649" algn="r" eaLnBrk="0" hangingPunct="0">
              <a:lnSpc>
                <a:spcPct val="75000"/>
              </a:lnSpc>
              <a:spcBef>
                <a:spcPct val="20000"/>
              </a:spcBef>
              <a:buFont typeface="Arial" pitchFamily="34" charset="0"/>
              <a:buNone/>
              <a:defRPr/>
            </a:pPr>
            <a:endParaRPr lang="en-US" altLang="zh-CN" sz="1100" dirty="0">
              <a:solidFill>
                <a:srgbClr val="FFFFFF"/>
              </a:solidFill>
            </a:endParaRP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中文正文</a:t>
            </a:r>
            <a:r>
              <a:rPr lang="en-US" altLang="zh-CN" sz="1100" dirty="0">
                <a:solidFill>
                  <a:srgbClr val="FFFFFF"/>
                </a:solidFill>
              </a:rPr>
              <a:t>:18-20pt</a:t>
            </a: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):18pt </a:t>
            </a:r>
            <a:endParaRPr lang="zh-CN" altLang="en-US" sz="1100" dirty="0">
              <a:solidFill>
                <a:srgbClr val="FFFFFF"/>
              </a:solidFill>
            </a:endParaRP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649" indent="-341649"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b="1" dirty="0">
                <a:solidFill>
                  <a:srgbClr val="FFFFFF"/>
                </a:solidFill>
                <a:latin typeface="Arial" pitchFamily="34" charset="0"/>
                <a:ea typeface="华文细黑" pitchFamily="2" charset="-122"/>
              </a:rPr>
              <a:t> </a:t>
            </a:r>
          </a:p>
        </p:txBody>
      </p:sp>
      <p:grpSp>
        <p:nvGrpSpPr>
          <p:cNvPr id="25608" name="Group 16"/>
          <p:cNvGrpSpPr>
            <a:grpSpLocks/>
          </p:cNvGrpSpPr>
          <p:nvPr/>
        </p:nvGrpSpPr>
        <p:grpSpPr bwMode="auto">
          <a:xfrm>
            <a:off x="9324986" y="2633665"/>
            <a:ext cx="919163" cy="2417762"/>
            <a:chOff x="5839" y="2251"/>
            <a:chExt cx="579" cy="2031"/>
          </a:xfrm>
        </p:grpSpPr>
        <p:sp>
          <p:nvSpPr>
            <p:cNvPr id="10253" name="Rectangle 17"/>
            <p:cNvSpPr>
              <a:spLocks noChangeArrowheads="1"/>
            </p:cNvSpPr>
            <p:nvPr/>
          </p:nvSpPr>
          <p:spPr bwMode="auto">
            <a:xfrm>
              <a:off x="5839" y="3103"/>
              <a:ext cx="579" cy="310"/>
            </a:xfrm>
            <a:prstGeom prst="rect">
              <a:avLst/>
            </a:prstGeom>
            <a:solidFill>
              <a:schemeClr val="bg1"/>
            </a:solidFill>
            <a:ln>
              <a:noFill/>
            </a:ln>
            <a:effectLst/>
            <a:extLst>
              <a:ext uri="{91240B29-F687-4F45-9708-019B960494DF}"/>
              <a:ext uri="{AF507438-7753-43E0-B8FC-AC1667EBCBE1}"/>
            </a:extLst>
          </p:spPr>
          <p:txBody>
            <a:bodyPr lIns="91425" tIns="45712" rIns="91425" bIns="45712" anchor="ctr">
              <a:spAutoFit/>
            </a:bodyPr>
            <a:lstStyle/>
            <a:p>
              <a:pPr>
                <a:defRPr/>
              </a:pPr>
              <a:endParaRPr lang="zh-CN" altLang="en-US">
                <a:solidFill>
                  <a:srgbClr val="000000"/>
                </a:solidFill>
              </a:endParaRPr>
            </a:p>
          </p:txBody>
        </p:sp>
        <p:grpSp>
          <p:nvGrpSpPr>
            <p:cNvPr id="25614" name="Group 18"/>
            <p:cNvGrpSpPr>
              <a:grpSpLocks/>
            </p:cNvGrpSpPr>
            <p:nvPr/>
          </p:nvGrpSpPr>
          <p:grpSpPr bwMode="auto">
            <a:xfrm>
              <a:off x="5893" y="2387"/>
              <a:ext cx="466" cy="115"/>
              <a:chOff x="5893" y="2387"/>
              <a:chExt cx="466" cy="115"/>
            </a:xfrm>
          </p:grpSpPr>
          <p:sp>
            <p:nvSpPr>
              <p:cNvPr id="10315"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16"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17"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18"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grpSp>
        <p:grpSp>
          <p:nvGrpSpPr>
            <p:cNvPr id="25615" name="Group 23"/>
            <p:cNvGrpSpPr>
              <a:grpSpLocks/>
            </p:cNvGrpSpPr>
            <p:nvPr/>
          </p:nvGrpSpPr>
          <p:grpSpPr bwMode="auto">
            <a:xfrm>
              <a:off x="5893" y="2523"/>
              <a:ext cx="466" cy="115"/>
              <a:chOff x="5893" y="2523"/>
              <a:chExt cx="466" cy="115"/>
            </a:xfrm>
          </p:grpSpPr>
          <p:sp>
            <p:nvSpPr>
              <p:cNvPr id="10311"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12"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13"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14"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grpSp>
        <p:grpSp>
          <p:nvGrpSpPr>
            <p:cNvPr id="25616" name="Group 28"/>
            <p:cNvGrpSpPr>
              <a:grpSpLocks/>
            </p:cNvGrpSpPr>
            <p:nvPr/>
          </p:nvGrpSpPr>
          <p:grpSpPr bwMode="auto">
            <a:xfrm>
              <a:off x="5893" y="2659"/>
              <a:ext cx="466" cy="115"/>
              <a:chOff x="5893" y="2659"/>
              <a:chExt cx="466" cy="115"/>
            </a:xfrm>
          </p:grpSpPr>
          <p:sp>
            <p:nvSpPr>
              <p:cNvPr id="10307"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08"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09"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10"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grpSp>
        <p:grpSp>
          <p:nvGrpSpPr>
            <p:cNvPr id="25617" name="Group 33"/>
            <p:cNvGrpSpPr>
              <a:grpSpLocks/>
            </p:cNvGrpSpPr>
            <p:nvPr/>
          </p:nvGrpSpPr>
          <p:grpSpPr bwMode="auto">
            <a:xfrm>
              <a:off x="5893" y="2251"/>
              <a:ext cx="466" cy="119"/>
              <a:chOff x="5893" y="2251"/>
              <a:chExt cx="466" cy="119"/>
            </a:xfrm>
          </p:grpSpPr>
          <p:sp>
            <p:nvSpPr>
              <p:cNvPr id="10303"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04"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05"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06"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grpSp>
        <p:grpSp>
          <p:nvGrpSpPr>
            <p:cNvPr id="25618" name="Group 38"/>
            <p:cNvGrpSpPr>
              <a:grpSpLocks/>
            </p:cNvGrpSpPr>
            <p:nvPr/>
          </p:nvGrpSpPr>
          <p:grpSpPr bwMode="auto">
            <a:xfrm>
              <a:off x="5893" y="2886"/>
              <a:ext cx="466" cy="115"/>
              <a:chOff x="5893" y="2886"/>
              <a:chExt cx="466" cy="115"/>
            </a:xfrm>
          </p:grpSpPr>
          <p:sp>
            <p:nvSpPr>
              <p:cNvPr id="10299"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00"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01"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302"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grpSp>
        <p:grpSp>
          <p:nvGrpSpPr>
            <p:cNvPr id="25619" name="Group 43"/>
            <p:cNvGrpSpPr>
              <a:grpSpLocks/>
            </p:cNvGrpSpPr>
            <p:nvPr/>
          </p:nvGrpSpPr>
          <p:grpSpPr bwMode="auto">
            <a:xfrm>
              <a:off x="5893" y="3022"/>
              <a:ext cx="466" cy="115"/>
              <a:chOff x="5893" y="3022"/>
              <a:chExt cx="466" cy="115"/>
            </a:xfrm>
          </p:grpSpPr>
          <p:sp>
            <p:nvSpPr>
              <p:cNvPr id="10295"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96"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97"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98"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grpSp>
        <p:grpSp>
          <p:nvGrpSpPr>
            <p:cNvPr id="25620" name="Group 48"/>
            <p:cNvGrpSpPr>
              <a:grpSpLocks/>
            </p:cNvGrpSpPr>
            <p:nvPr/>
          </p:nvGrpSpPr>
          <p:grpSpPr bwMode="auto">
            <a:xfrm>
              <a:off x="5893" y="3158"/>
              <a:ext cx="466" cy="115"/>
              <a:chOff x="5893" y="3158"/>
              <a:chExt cx="466" cy="115"/>
            </a:xfrm>
          </p:grpSpPr>
          <p:sp>
            <p:nvSpPr>
              <p:cNvPr id="10291"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92"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93"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94"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grpSp>
        <p:grpSp>
          <p:nvGrpSpPr>
            <p:cNvPr id="25621" name="Group 53"/>
            <p:cNvGrpSpPr>
              <a:grpSpLocks/>
            </p:cNvGrpSpPr>
            <p:nvPr/>
          </p:nvGrpSpPr>
          <p:grpSpPr bwMode="auto">
            <a:xfrm>
              <a:off x="5893" y="3385"/>
              <a:ext cx="466" cy="115"/>
              <a:chOff x="5893" y="3385"/>
              <a:chExt cx="466" cy="115"/>
            </a:xfrm>
          </p:grpSpPr>
          <p:sp>
            <p:nvSpPr>
              <p:cNvPr id="10287" name="Rectangle 54"/>
              <p:cNvSpPr>
                <a:spLocks noChangeArrowheads="1"/>
              </p:cNvSpPr>
              <p:nvPr/>
            </p:nvSpPr>
            <p:spPr bwMode="auto">
              <a:xfrm flipV="1">
                <a:off x="6010" y="3385"/>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88" name="Rectangle 55"/>
              <p:cNvSpPr>
                <a:spLocks noChangeArrowheads="1"/>
              </p:cNvSpPr>
              <p:nvPr/>
            </p:nvSpPr>
            <p:spPr bwMode="auto">
              <a:xfrm flipV="1">
                <a:off x="6126" y="3385"/>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89" name="Rectangle 56"/>
              <p:cNvSpPr>
                <a:spLocks noChangeArrowheads="1"/>
              </p:cNvSpPr>
              <p:nvPr/>
            </p:nvSpPr>
            <p:spPr bwMode="auto">
              <a:xfrm flipV="1">
                <a:off x="6242" y="3385"/>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90" name="Rectangle 57"/>
              <p:cNvSpPr>
                <a:spLocks noChangeArrowheads="1"/>
              </p:cNvSpPr>
              <p:nvPr/>
            </p:nvSpPr>
            <p:spPr bwMode="auto">
              <a:xfrm flipV="1">
                <a:off x="5893" y="3385"/>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grpSp>
        <p:grpSp>
          <p:nvGrpSpPr>
            <p:cNvPr id="25622" name="Group 58"/>
            <p:cNvGrpSpPr>
              <a:grpSpLocks/>
            </p:cNvGrpSpPr>
            <p:nvPr/>
          </p:nvGrpSpPr>
          <p:grpSpPr bwMode="auto">
            <a:xfrm>
              <a:off x="5893" y="3521"/>
              <a:ext cx="466" cy="115"/>
              <a:chOff x="5893" y="3521"/>
              <a:chExt cx="466" cy="115"/>
            </a:xfrm>
          </p:grpSpPr>
          <p:sp>
            <p:nvSpPr>
              <p:cNvPr id="10283" name="Rectangle 59"/>
              <p:cNvSpPr>
                <a:spLocks noChangeArrowheads="1"/>
              </p:cNvSpPr>
              <p:nvPr/>
            </p:nvSpPr>
            <p:spPr bwMode="auto">
              <a:xfrm flipV="1">
                <a:off x="6010" y="3521"/>
                <a:ext cx="116" cy="116"/>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84" name="Rectangle 60"/>
              <p:cNvSpPr>
                <a:spLocks noChangeArrowheads="1"/>
              </p:cNvSpPr>
              <p:nvPr/>
            </p:nvSpPr>
            <p:spPr bwMode="auto">
              <a:xfrm flipV="1">
                <a:off x="6126" y="3521"/>
                <a:ext cx="116" cy="116"/>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85" name="Rectangle 61"/>
              <p:cNvSpPr>
                <a:spLocks noChangeArrowheads="1"/>
              </p:cNvSpPr>
              <p:nvPr/>
            </p:nvSpPr>
            <p:spPr bwMode="auto">
              <a:xfrm flipV="1">
                <a:off x="6242" y="3521"/>
                <a:ext cx="117" cy="116"/>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86" name="Rectangle 62"/>
              <p:cNvSpPr>
                <a:spLocks noChangeArrowheads="1"/>
              </p:cNvSpPr>
              <p:nvPr/>
            </p:nvSpPr>
            <p:spPr bwMode="auto">
              <a:xfrm flipV="1">
                <a:off x="5893" y="3521"/>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grpSp>
        <p:grpSp>
          <p:nvGrpSpPr>
            <p:cNvPr id="25623" name="Group 63"/>
            <p:cNvGrpSpPr>
              <a:grpSpLocks/>
            </p:cNvGrpSpPr>
            <p:nvPr/>
          </p:nvGrpSpPr>
          <p:grpSpPr bwMode="auto">
            <a:xfrm>
              <a:off x="5893" y="3657"/>
              <a:ext cx="466" cy="115"/>
              <a:chOff x="5893" y="3657"/>
              <a:chExt cx="466" cy="115"/>
            </a:xfrm>
          </p:grpSpPr>
          <p:sp>
            <p:nvSpPr>
              <p:cNvPr id="10279" name="Rectangle 64"/>
              <p:cNvSpPr>
                <a:spLocks noChangeArrowheads="1"/>
              </p:cNvSpPr>
              <p:nvPr/>
            </p:nvSpPr>
            <p:spPr bwMode="auto">
              <a:xfrm flipV="1">
                <a:off x="6010" y="3657"/>
                <a:ext cx="116" cy="116"/>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80" name="Rectangle 65"/>
              <p:cNvSpPr>
                <a:spLocks noChangeArrowheads="1"/>
              </p:cNvSpPr>
              <p:nvPr/>
            </p:nvSpPr>
            <p:spPr bwMode="auto">
              <a:xfrm flipV="1">
                <a:off x="6126" y="3657"/>
                <a:ext cx="116" cy="116"/>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81" name="Rectangle 66"/>
              <p:cNvSpPr>
                <a:spLocks noChangeArrowheads="1"/>
              </p:cNvSpPr>
              <p:nvPr/>
            </p:nvSpPr>
            <p:spPr bwMode="auto">
              <a:xfrm flipV="1">
                <a:off x="6242" y="3657"/>
                <a:ext cx="117" cy="116"/>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82" name="Rectangle 67"/>
              <p:cNvSpPr>
                <a:spLocks noChangeArrowheads="1"/>
              </p:cNvSpPr>
              <p:nvPr/>
            </p:nvSpPr>
            <p:spPr bwMode="auto">
              <a:xfrm flipV="1">
                <a:off x="5893" y="3657"/>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grpSp>
        <p:grpSp>
          <p:nvGrpSpPr>
            <p:cNvPr id="25624" name="Group 68"/>
            <p:cNvGrpSpPr>
              <a:grpSpLocks/>
            </p:cNvGrpSpPr>
            <p:nvPr/>
          </p:nvGrpSpPr>
          <p:grpSpPr bwMode="auto">
            <a:xfrm>
              <a:off x="5893" y="3884"/>
              <a:ext cx="466" cy="115"/>
              <a:chOff x="5893" y="3884"/>
              <a:chExt cx="466" cy="115"/>
            </a:xfrm>
          </p:grpSpPr>
          <p:sp>
            <p:nvSpPr>
              <p:cNvPr id="10275" name="Rectangle 69"/>
              <p:cNvSpPr>
                <a:spLocks noChangeArrowheads="1"/>
              </p:cNvSpPr>
              <p:nvPr/>
            </p:nvSpPr>
            <p:spPr bwMode="auto">
              <a:xfrm flipV="1">
                <a:off x="6010" y="38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76" name="Rectangle 70"/>
              <p:cNvSpPr>
                <a:spLocks noChangeArrowheads="1"/>
              </p:cNvSpPr>
              <p:nvPr/>
            </p:nvSpPr>
            <p:spPr bwMode="auto">
              <a:xfrm flipV="1">
                <a:off x="6126" y="38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77" name="Rectangle 71"/>
              <p:cNvSpPr>
                <a:spLocks noChangeArrowheads="1"/>
              </p:cNvSpPr>
              <p:nvPr/>
            </p:nvSpPr>
            <p:spPr bwMode="auto">
              <a:xfrm flipV="1">
                <a:off x="6242" y="38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78" name="Rectangle 72"/>
              <p:cNvSpPr>
                <a:spLocks noChangeArrowheads="1"/>
              </p:cNvSpPr>
              <p:nvPr/>
            </p:nvSpPr>
            <p:spPr bwMode="auto">
              <a:xfrm flipV="1">
                <a:off x="5893" y="3885"/>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grpSp>
        <p:grpSp>
          <p:nvGrpSpPr>
            <p:cNvPr id="25625" name="Group 73"/>
            <p:cNvGrpSpPr>
              <a:grpSpLocks/>
            </p:cNvGrpSpPr>
            <p:nvPr/>
          </p:nvGrpSpPr>
          <p:grpSpPr bwMode="auto">
            <a:xfrm>
              <a:off x="5893" y="4026"/>
              <a:ext cx="466" cy="115"/>
              <a:chOff x="5893" y="4026"/>
              <a:chExt cx="466" cy="115"/>
            </a:xfrm>
          </p:grpSpPr>
          <p:sp>
            <p:nvSpPr>
              <p:cNvPr id="10271"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72"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73"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74"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grpSp>
        <p:grpSp>
          <p:nvGrpSpPr>
            <p:cNvPr id="25626" name="Group 78"/>
            <p:cNvGrpSpPr>
              <a:grpSpLocks/>
            </p:cNvGrpSpPr>
            <p:nvPr/>
          </p:nvGrpSpPr>
          <p:grpSpPr bwMode="auto">
            <a:xfrm>
              <a:off x="5893" y="4167"/>
              <a:ext cx="466" cy="115"/>
              <a:chOff x="5893" y="4167"/>
              <a:chExt cx="466" cy="115"/>
            </a:xfrm>
          </p:grpSpPr>
          <p:sp>
            <p:nvSpPr>
              <p:cNvPr id="10267"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68"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69"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sp>
            <p:nvSpPr>
              <p:cNvPr id="10270"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solidFill>
                    <a:srgbClr val="000000"/>
                  </a:solidFill>
                </a:endParaRPr>
              </a:p>
            </p:txBody>
          </p:sp>
        </p:grpSp>
      </p:grpSp>
      <p:sp>
        <p:nvSpPr>
          <p:cNvPr id="10251" name="Rectangle 83"/>
          <p:cNvSpPr>
            <a:spLocks noChangeArrowheads="1"/>
          </p:cNvSpPr>
          <p:nvPr/>
        </p:nvSpPr>
        <p:spPr bwMode="auto">
          <a:xfrm>
            <a:off x="9251983" y="1006485"/>
            <a:ext cx="1192213" cy="1739509"/>
          </a:xfrm>
          <a:prstGeom prst="rect">
            <a:avLst/>
          </a:prstGeom>
          <a:noFill/>
          <a:ln>
            <a:noFill/>
          </a:ln>
          <a:effectLst/>
          <a:extLst>
            <a:ext uri="{909E8E84-426E-40DD-AFC4-6F175D3DCCD1}"/>
            <a:ext uri="{91240B29-F687-4F45-9708-019B960494DF}"/>
            <a:ext uri="{AF507438-7753-43E0-B8FC-AC1667EBCBE1}"/>
          </a:extLst>
        </p:spPr>
        <p:txBody>
          <a:bodyPr lIns="79815" tIns="39907" rIns="79815" bIns="39907">
            <a:spAutoFit/>
          </a:bodyPr>
          <a:lstStyle/>
          <a:p>
            <a:pPr eaLnBrk="0" hangingPunct="0">
              <a:lnSpc>
                <a:spcPct val="120000"/>
              </a:lnSpc>
              <a:spcBef>
                <a:spcPct val="20000"/>
              </a:spcBef>
              <a:buFont typeface="Arial" pitchFamily="34" charset="0"/>
              <a:buNone/>
              <a:defRPr/>
            </a:pPr>
            <a:r>
              <a:rPr lang="zh-CN" altLang="en-US" sz="1100" dirty="0">
                <a:solidFill>
                  <a:srgbClr val="FFFFFF"/>
                </a:solidFill>
              </a:rPr>
              <a:t>配色参考方案：</a:t>
            </a:r>
          </a:p>
          <a:p>
            <a:pPr eaLnBrk="0" hangingPunct="0">
              <a:lnSpc>
                <a:spcPct val="120000"/>
              </a:lnSpc>
              <a:spcBef>
                <a:spcPct val="20000"/>
              </a:spcBef>
              <a:buFont typeface="Arial" pitchFamily="34" charset="0"/>
              <a:buNone/>
              <a:defRPr/>
            </a:pPr>
            <a:r>
              <a:rPr lang="zh-CN" altLang="en-US" sz="1100" dirty="0">
                <a:solidFill>
                  <a:srgbClr val="FFFFFF"/>
                </a:solidFill>
              </a:rPr>
              <a:t>建议同一页面内不超过四种颜色，以下是</a:t>
            </a:r>
            <a:r>
              <a:rPr lang="en-US" altLang="zh-CN" sz="1100" dirty="0">
                <a:solidFill>
                  <a:srgbClr val="FFFFFF"/>
                </a:solidFill>
              </a:rPr>
              <a:t>13</a:t>
            </a:r>
            <a:r>
              <a:rPr lang="zh-CN" altLang="en-US" sz="1100" dirty="0">
                <a:solidFill>
                  <a:srgbClr val="FFFFFF"/>
                </a:solidFill>
              </a:rPr>
              <a:t>组配色方案，同一页面内只选择一组使用。（仅供参考）</a:t>
            </a:r>
          </a:p>
        </p:txBody>
      </p:sp>
      <p:sp>
        <p:nvSpPr>
          <p:cNvPr id="10252" name="Rectangle 84"/>
          <p:cNvSpPr>
            <a:spLocks noChangeArrowheads="1"/>
          </p:cNvSpPr>
          <p:nvPr/>
        </p:nvSpPr>
        <p:spPr bwMode="auto">
          <a:xfrm>
            <a:off x="9251958" y="6359"/>
            <a:ext cx="1120775" cy="689991"/>
          </a:xfrm>
          <a:prstGeom prst="rect">
            <a:avLst/>
          </a:prstGeom>
          <a:noFill/>
          <a:ln>
            <a:noFill/>
          </a:ln>
          <a:effectLst/>
          <a:extLst>
            <a:ext uri="{909E8E84-426E-40DD-AFC4-6F175D3DCCD1}"/>
            <a:ext uri="{91240B29-F687-4F45-9708-019B960494DF}"/>
            <a:ext uri="{AF507438-7753-43E0-B8FC-AC1667EBCBE1}"/>
          </a:extLst>
        </p:spPr>
        <p:txBody>
          <a:bodyPr lIns="79815" tIns="39907" rIns="79815" bIns="39907">
            <a:spAutoFit/>
          </a:bodyPr>
          <a:lstStyle/>
          <a:p>
            <a:pPr>
              <a:lnSpc>
                <a:spcPct val="120000"/>
              </a:lnSpc>
              <a:buClr>
                <a:srgbClr val="777777"/>
              </a:buClr>
              <a:buSzPct val="60000"/>
              <a:buFont typeface="Wingdings" pitchFamily="2" charset="2"/>
              <a:buNone/>
              <a:defRPr/>
            </a:pPr>
            <a:r>
              <a:rPr lang="zh-CN" altLang="en-US" sz="1100" dirty="0">
                <a:solidFill>
                  <a:srgbClr val="FFFFFF"/>
                </a:solidFill>
              </a:rPr>
              <a:t>客户或者合作伙伴的标志放在右上角</a:t>
            </a:r>
            <a:r>
              <a:rPr lang="en-US" altLang="zh-CN" sz="1100" dirty="0">
                <a:solidFill>
                  <a:srgbClr val="FFFFFF"/>
                </a:solidFill>
              </a:rPr>
              <a:t>.</a:t>
            </a:r>
            <a:endParaRPr lang="zh-CN" altLang="en-US" sz="1100" dirty="0">
              <a:solidFill>
                <a:srgbClr val="FFFFFF"/>
              </a:solidFill>
            </a:endParaRPr>
          </a:p>
        </p:txBody>
      </p:sp>
      <p:sp>
        <p:nvSpPr>
          <p:cNvPr id="79" name="Rectangle 21"/>
          <p:cNvSpPr>
            <a:spLocks noChangeArrowheads="1"/>
          </p:cNvSpPr>
          <p:nvPr/>
        </p:nvSpPr>
        <p:spPr bwMode="auto">
          <a:xfrm>
            <a:off x="3786201" y="4849815"/>
            <a:ext cx="1525580" cy="184666"/>
          </a:xfrm>
          <a:prstGeom prst="rect">
            <a:avLst/>
          </a:prstGeom>
          <a:noFill/>
          <a:ln w="9525" algn="ctr">
            <a:noFill/>
            <a:miter lim="800000"/>
            <a:headEnd/>
            <a:tailEnd/>
          </a:ln>
          <a:effectLst/>
        </p:spPr>
        <p:txBody>
          <a:bodyPr wrap="none" lIns="79773" tIns="0" rIns="79773" bIns="0">
            <a:spAutoFit/>
          </a:bodyPr>
          <a:lstStyle/>
          <a:p>
            <a:pPr defTabSz="798739" eaLnBrk="0" hangingPunct="0">
              <a:defRPr/>
            </a:pPr>
            <a:r>
              <a:rPr lang="en-US" altLang="zh-CN" sz="1200" dirty="0">
                <a:solidFill>
                  <a:srgbClr val="000000"/>
                </a:solidFill>
                <a:latin typeface="FrutigerNext LT Medium"/>
                <a:ea typeface="华文细黑"/>
              </a:rPr>
              <a:t>Huawei Confidential</a:t>
            </a:r>
          </a:p>
        </p:txBody>
      </p:sp>
      <p:sp>
        <p:nvSpPr>
          <p:cNvPr id="81" name="Rectangle 5"/>
          <p:cNvSpPr>
            <a:spLocks noChangeArrowheads="1"/>
          </p:cNvSpPr>
          <p:nvPr/>
        </p:nvSpPr>
        <p:spPr bwMode="auto">
          <a:xfrm>
            <a:off x="6361115" y="4867280"/>
            <a:ext cx="1803400" cy="276225"/>
          </a:xfrm>
          <a:prstGeom prst="rect">
            <a:avLst/>
          </a:prstGeom>
          <a:noFill/>
          <a:ln>
            <a:noFill/>
          </a:ln>
          <a:extLst>
            <a:ext uri="{909E8E84-426E-40DD-AFC4-6F175D3DCCD1}"/>
            <a:ext uri="{91240B29-F687-4F45-9708-019B960494DF}"/>
          </a:extLst>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MS PGothic" pitchFamily="34" charset="-128"/>
              </a:rPr>
              <a:t> </a:t>
            </a:r>
            <a:fld id="{F3A30E4E-9DD3-452F-AEA5-E9E71FE6AD87}" type="slidenum">
              <a:rPr lang="de-DE" altLang="zh-CN" sz="1200">
                <a:solidFill>
                  <a:srgbClr val="000000"/>
                </a:solidFill>
                <a:latin typeface="FrutigerNext LT Bold" pitchFamily="34" charset="0"/>
                <a:ea typeface="MS PGothic" pitchFamily="34" charset="-128"/>
              </a:rPr>
              <a:pPr eaLnBrk="0" hangingPunct="0">
                <a:lnSpc>
                  <a:spcPct val="85000"/>
                </a:lnSpc>
                <a:defRPr/>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4107" r:id="rId1"/>
    <p:sldLayoutId id="2147484108"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552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105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656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209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0156" indent="-340156"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38839" indent="-283199"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37523" indent="-226239"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593171" indent="-226239"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48814" indent="-226239"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05372" indent="-22775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0896" indent="-22775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6419" indent="-22775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1943" indent="-22775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1051" rtl="0" eaLnBrk="1" latinLnBrk="0" hangingPunct="1">
        <a:defRPr sz="1800" kern="1200">
          <a:solidFill>
            <a:schemeClr val="tx1"/>
          </a:solidFill>
          <a:latin typeface="+mn-lt"/>
          <a:ea typeface="+mn-ea"/>
          <a:cs typeface="+mn-cs"/>
        </a:defRPr>
      </a:lvl1pPr>
      <a:lvl2pPr marL="455522" algn="l" defTabSz="911051" rtl="0" eaLnBrk="1" latinLnBrk="0" hangingPunct="1">
        <a:defRPr sz="1800" kern="1200">
          <a:solidFill>
            <a:schemeClr val="tx1"/>
          </a:solidFill>
          <a:latin typeface="+mn-lt"/>
          <a:ea typeface="+mn-ea"/>
          <a:cs typeface="+mn-cs"/>
        </a:defRPr>
      </a:lvl2pPr>
      <a:lvl3pPr marL="911051" algn="l" defTabSz="911051" rtl="0" eaLnBrk="1" latinLnBrk="0" hangingPunct="1">
        <a:defRPr sz="1800" kern="1200">
          <a:solidFill>
            <a:schemeClr val="tx1"/>
          </a:solidFill>
          <a:latin typeface="+mn-lt"/>
          <a:ea typeface="+mn-ea"/>
          <a:cs typeface="+mn-cs"/>
        </a:defRPr>
      </a:lvl3pPr>
      <a:lvl4pPr marL="1366566" algn="l" defTabSz="911051" rtl="0" eaLnBrk="1" latinLnBrk="0" hangingPunct="1">
        <a:defRPr sz="1800" kern="1200">
          <a:solidFill>
            <a:schemeClr val="tx1"/>
          </a:solidFill>
          <a:latin typeface="+mn-lt"/>
          <a:ea typeface="+mn-ea"/>
          <a:cs typeface="+mn-cs"/>
        </a:defRPr>
      </a:lvl4pPr>
      <a:lvl5pPr marL="1822090" algn="l" defTabSz="911051" rtl="0" eaLnBrk="1" latinLnBrk="0" hangingPunct="1">
        <a:defRPr sz="1800" kern="1200">
          <a:solidFill>
            <a:schemeClr val="tx1"/>
          </a:solidFill>
          <a:latin typeface="+mn-lt"/>
          <a:ea typeface="+mn-ea"/>
          <a:cs typeface="+mn-cs"/>
        </a:defRPr>
      </a:lvl5pPr>
      <a:lvl6pPr marL="2277609" algn="l" defTabSz="911051" rtl="0" eaLnBrk="1" latinLnBrk="0" hangingPunct="1">
        <a:defRPr sz="1800" kern="1200">
          <a:solidFill>
            <a:schemeClr val="tx1"/>
          </a:solidFill>
          <a:latin typeface="+mn-lt"/>
          <a:ea typeface="+mn-ea"/>
          <a:cs typeface="+mn-cs"/>
        </a:defRPr>
      </a:lvl6pPr>
      <a:lvl7pPr marL="2733136" algn="l" defTabSz="911051" rtl="0" eaLnBrk="1" latinLnBrk="0" hangingPunct="1">
        <a:defRPr sz="1800" kern="1200">
          <a:solidFill>
            <a:schemeClr val="tx1"/>
          </a:solidFill>
          <a:latin typeface="+mn-lt"/>
          <a:ea typeface="+mn-ea"/>
          <a:cs typeface="+mn-cs"/>
        </a:defRPr>
      </a:lvl7pPr>
      <a:lvl8pPr marL="3188655" algn="l" defTabSz="911051" rtl="0" eaLnBrk="1" latinLnBrk="0" hangingPunct="1">
        <a:defRPr sz="1800" kern="1200">
          <a:solidFill>
            <a:schemeClr val="tx1"/>
          </a:solidFill>
          <a:latin typeface="+mn-lt"/>
          <a:ea typeface="+mn-ea"/>
          <a:cs typeface="+mn-cs"/>
        </a:defRPr>
      </a:lvl8pPr>
      <a:lvl9pPr marL="3644180" algn="l" defTabSz="911051"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79" descr="dd"/>
          <p:cNvPicPr>
            <a:picLocks noChangeAspect="1" noChangeArrowheads="1"/>
          </p:cNvPicPr>
          <p:nvPr/>
        </p:nvPicPr>
        <p:blipFill>
          <a:blip r:embed="rId13" cstate="print"/>
          <a:srcRect/>
          <a:stretch>
            <a:fillRect/>
          </a:stretch>
        </p:blipFill>
        <p:spPr bwMode="auto">
          <a:xfrm>
            <a:off x="0" y="4668839"/>
            <a:ext cx="9150350" cy="477837"/>
          </a:xfrm>
          <a:prstGeom prst="rect">
            <a:avLst/>
          </a:prstGeom>
          <a:noFill/>
          <a:ln w="9525">
            <a:noFill/>
            <a:miter lim="800000"/>
            <a:headEnd/>
            <a:tailEnd/>
          </a:ln>
        </p:spPr>
      </p:pic>
      <p:sp>
        <p:nvSpPr>
          <p:cNvPr id="28680" name="Text Box 8"/>
          <p:cNvSpPr txBox="1">
            <a:spLocks noChangeArrowheads="1"/>
          </p:cNvSpPr>
          <p:nvPr/>
        </p:nvSpPr>
        <p:spPr bwMode="auto">
          <a:xfrm>
            <a:off x="652465" y="4829193"/>
            <a:ext cx="1978982" cy="199055"/>
          </a:xfrm>
          <a:prstGeom prst="rect">
            <a:avLst/>
          </a:prstGeom>
          <a:noFill/>
          <a:ln w="9525">
            <a:noFill/>
            <a:miter lim="800000"/>
            <a:headEnd/>
            <a:tailEnd/>
          </a:ln>
        </p:spPr>
        <p:txBody>
          <a:bodyPr wrap="none" lIns="59854" tIns="29935" rIns="59854" bIns="29935">
            <a:spAutoFit/>
          </a:bodyPr>
          <a:lstStyle/>
          <a:p>
            <a:pPr defTabSz="598977" eaLnBrk="0" hangingPunct="0">
              <a:defRPr/>
            </a:pPr>
            <a:r>
              <a:rPr lang="en-US" altLang="zh-CN" sz="900" dirty="0">
                <a:solidFill>
                  <a:srgbClr val="000000"/>
                </a:solidFill>
                <a:latin typeface="FrutigerNext LT Bold" pitchFamily="1" charset="0"/>
                <a:ea typeface="ＭＳ Ｐゴシック" pitchFamily="34" charset="-128"/>
              </a:rPr>
              <a:t>HUAWEI TECHNOLOGIES CO., LTD.</a:t>
            </a:r>
            <a:endParaRPr lang="en-US" altLang="zh-CN" sz="1600" dirty="0">
              <a:solidFill>
                <a:srgbClr val="000000"/>
              </a:solidFill>
              <a:latin typeface="Arial" charset="0"/>
              <a:ea typeface="ＭＳ Ｐゴシック" pitchFamily="34" charset="-128"/>
            </a:endParaRPr>
          </a:p>
        </p:txBody>
      </p:sp>
      <p:pic>
        <p:nvPicPr>
          <p:cNvPr id="26628" name="Picture 9" descr="8"/>
          <p:cNvPicPr>
            <a:picLocks noChangeAspect="1" noChangeArrowheads="1"/>
          </p:cNvPicPr>
          <p:nvPr/>
        </p:nvPicPr>
        <p:blipFill>
          <a:blip r:embed="rId14" cstate="print"/>
          <a:srcRect/>
          <a:stretch>
            <a:fillRect/>
          </a:stretch>
        </p:blipFill>
        <p:spPr bwMode="auto">
          <a:xfrm>
            <a:off x="7508887" y="4799014"/>
            <a:ext cx="1311275" cy="234950"/>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25" y="4867280"/>
            <a:ext cx="2097087" cy="3413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900">
                <a:solidFill>
                  <a:srgbClr val="000000"/>
                </a:solidFill>
                <a:latin typeface="FrutigerNext LT Bold" pitchFamily="34" charset="0"/>
                <a:ea typeface="MS PGothic" pitchFamily="34" charset="-128"/>
              </a:defRPr>
            </a:lvl1pPr>
          </a:lstStyle>
          <a:p>
            <a:r>
              <a:rPr lang="de-DE" altLang="zh-CN"/>
              <a:t>Page </a:t>
            </a:r>
            <a:fld id="{D9FA4565-3518-46D2-BB57-D6F3F7AACE5F}" type="slidenum">
              <a:rPr lang="de-DE" altLang="zh-CN"/>
              <a:pPr/>
              <a:t>‹#›</a:t>
            </a:fld>
            <a:endParaRPr lang="en-GB" altLang="zh-CN"/>
          </a:p>
        </p:txBody>
      </p:sp>
      <p:sp>
        <p:nvSpPr>
          <p:cNvPr id="26630" name="Rectangle 13"/>
          <p:cNvSpPr>
            <a:spLocks noGrp="1" noChangeArrowheads="1"/>
          </p:cNvSpPr>
          <p:nvPr>
            <p:ph type="title"/>
          </p:nvPr>
        </p:nvSpPr>
        <p:spPr bwMode="auto">
          <a:xfrm>
            <a:off x="652465" y="322263"/>
            <a:ext cx="7745412" cy="654050"/>
          </a:xfrm>
          <a:prstGeom prst="rect">
            <a:avLst/>
          </a:prstGeom>
          <a:noFill/>
          <a:ln w="9525">
            <a:noFill/>
            <a:miter lim="800000"/>
            <a:headEnd/>
            <a:tailEnd/>
          </a:ln>
        </p:spPr>
        <p:txBody>
          <a:bodyPr vert="horz" wrap="square" lIns="59866" tIns="29939" rIns="59866" bIns="29939"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64" y="4829194"/>
            <a:ext cx="1233319" cy="198926"/>
          </a:xfrm>
          <a:prstGeom prst="rect">
            <a:avLst/>
          </a:prstGeom>
          <a:noFill/>
          <a:ln w="9525" algn="ctr">
            <a:noFill/>
            <a:miter lim="800000"/>
            <a:headEnd/>
            <a:tailEnd/>
          </a:ln>
          <a:effectLst/>
        </p:spPr>
        <p:txBody>
          <a:bodyPr wrap="none" lIns="59833" tIns="29921" rIns="59833" bIns="29921">
            <a:spAutoFit/>
          </a:bodyPr>
          <a:lstStyle/>
          <a:p>
            <a:pPr defTabSz="598977" eaLnBrk="0" hangingPunct="0">
              <a:defRPr/>
            </a:pPr>
            <a:r>
              <a:rPr lang="en-US" altLang="zh-CN" sz="900" dirty="0" err="1">
                <a:solidFill>
                  <a:srgbClr val="000000"/>
                </a:solidFill>
                <a:latin typeface="FrutigerNext LT Bold" pitchFamily="1" charset="0"/>
                <a:ea typeface="ＭＳ Ｐゴシック" pitchFamily="34" charset="-128"/>
              </a:rPr>
              <a:t>Huawei</a:t>
            </a:r>
            <a:r>
              <a:rPr lang="en-US" altLang="zh-CN" sz="900" dirty="0">
                <a:solidFill>
                  <a:srgbClr val="000000"/>
                </a:solidFill>
                <a:latin typeface="FrutigerNext LT Bold" pitchFamily="1" charset="0"/>
                <a:ea typeface="ＭＳ Ｐゴシック" pitchFamily="34" charset="-128"/>
              </a:rPr>
              <a:t> Confidential </a:t>
            </a:r>
          </a:p>
        </p:txBody>
      </p:sp>
      <p:sp>
        <p:nvSpPr>
          <p:cNvPr id="28694" name="Rectangle 22"/>
          <p:cNvSpPr>
            <a:spLocks noChangeArrowheads="1"/>
          </p:cNvSpPr>
          <p:nvPr/>
        </p:nvSpPr>
        <p:spPr bwMode="auto">
          <a:xfrm>
            <a:off x="-1908151" y="396875"/>
            <a:ext cx="1844675" cy="3979863"/>
          </a:xfrm>
          <a:prstGeom prst="rect">
            <a:avLst/>
          </a:prstGeom>
          <a:noFill/>
          <a:ln w="9525">
            <a:noFill/>
            <a:miter lim="800000"/>
            <a:headEnd/>
            <a:tailEnd/>
          </a:ln>
          <a:effectLst/>
        </p:spPr>
        <p:txBody>
          <a:bodyPr lIns="59854" tIns="29935" rIns="59854" bIns="29935"/>
          <a:lstStyle/>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英文标题</a:t>
            </a:r>
            <a:r>
              <a:rPr lang="en-US" altLang="zh-CN" sz="800" dirty="0">
                <a:solidFill>
                  <a:srgbClr val="FFFFFF"/>
                </a:solidFill>
                <a:latin typeface="Arial" charset="0"/>
                <a:ea typeface="华文细黑" pitchFamily="2" charset="-122"/>
              </a:rPr>
              <a:t>:32-35pt  </a:t>
            </a:r>
            <a:endParaRPr lang="zh-CN" altLang="en-US" sz="800" dirty="0">
              <a:solidFill>
                <a:srgbClr val="FFFFFF"/>
              </a:solidFill>
              <a:latin typeface="Arial" charset="0"/>
              <a:ea typeface="华文细黑" pitchFamily="2" charset="-122"/>
            </a:endParaRP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颜色</a:t>
            </a:r>
            <a:r>
              <a:rPr lang="en-US" altLang="zh-CN" sz="800" dirty="0">
                <a:solidFill>
                  <a:srgbClr val="FFFFFF"/>
                </a:solidFill>
                <a:latin typeface="Arial" charset="0"/>
                <a:ea typeface="华文细黑" pitchFamily="2" charset="-122"/>
              </a:rPr>
              <a:t>: R153 G0 B0</a:t>
            </a: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FrutigerNext LT Regular" pitchFamily="34" charset="0"/>
                <a:ea typeface="华文细黑" pitchFamily="2" charset="-122"/>
              </a:rPr>
              <a:t>内部使用字体 </a:t>
            </a:r>
            <a:r>
              <a:rPr lang="en-US" altLang="zh-CN" sz="800" dirty="0">
                <a:solidFill>
                  <a:srgbClr val="FFFFFF"/>
                </a:solidFill>
                <a:latin typeface="FrutigerNext LT Regular" pitchFamily="34" charset="0"/>
                <a:ea typeface="华文细黑" pitchFamily="2" charset="-122"/>
              </a:rPr>
              <a:t>:</a:t>
            </a:r>
          </a:p>
          <a:p>
            <a:pPr algn="r" defTabSz="598977">
              <a:lnSpc>
                <a:spcPct val="125000"/>
              </a:lnSpc>
              <a:buClr>
                <a:srgbClr val="777777"/>
              </a:buClr>
              <a:buSzPct val="60000"/>
              <a:buFont typeface="Wingdings" pitchFamily="2" charset="2"/>
              <a:buNone/>
              <a:defRPr/>
            </a:pPr>
            <a:r>
              <a:rPr lang="en-US" altLang="zh-CN" sz="800" dirty="0" err="1">
                <a:solidFill>
                  <a:srgbClr val="FFFFFF"/>
                </a:solidFill>
                <a:latin typeface="FrutigerNext LT Regular" pitchFamily="34" charset="0"/>
                <a:ea typeface="华文细黑" pitchFamily="2" charset="-122"/>
              </a:rPr>
              <a:t>FrutigerNext</a:t>
            </a:r>
            <a:r>
              <a:rPr lang="en-US" altLang="zh-CN" sz="800" dirty="0">
                <a:solidFill>
                  <a:srgbClr val="FFFFFF"/>
                </a:solidFill>
                <a:latin typeface="FrutigerNext LT Regular" pitchFamily="34" charset="0"/>
                <a:ea typeface="华文细黑" pitchFamily="2" charset="-122"/>
              </a:rPr>
              <a:t> LT Medium</a:t>
            </a: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FrutigerNext LT Regular" pitchFamily="34" charset="0"/>
                <a:ea typeface="华文细黑" pitchFamily="2" charset="-122"/>
              </a:rPr>
              <a:t>外部使用字体 </a:t>
            </a:r>
            <a:r>
              <a:rPr lang="en-US" altLang="zh-CN" sz="800" dirty="0">
                <a:solidFill>
                  <a:srgbClr val="FFFFFF"/>
                </a:solidFill>
                <a:latin typeface="FrutigerNext LT Regular" pitchFamily="34" charset="0"/>
                <a:ea typeface="华文细黑" pitchFamily="2" charset="-122"/>
              </a:rPr>
              <a:t>: Arial</a:t>
            </a:r>
          </a:p>
          <a:p>
            <a:pPr algn="r" defTabSz="598977">
              <a:lnSpc>
                <a:spcPct val="75000"/>
              </a:lnSpc>
              <a:buClr>
                <a:srgbClr val="777777"/>
              </a:buClr>
              <a:buSzPct val="60000"/>
              <a:buFont typeface="Wingdings" pitchFamily="2" charset="2"/>
              <a:buNone/>
              <a:defRPr/>
            </a:pPr>
            <a:endParaRPr lang="en-US" altLang="zh-CN" sz="800" dirty="0">
              <a:solidFill>
                <a:srgbClr val="FFFFFF"/>
              </a:solidFill>
              <a:latin typeface="Arial" charset="0"/>
              <a:ea typeface="华文细黑" pitchFamily="2" charset="-122"/>
            </a:endParaRP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中文标题</a:t>
            </a:r>
            <a:r>
              <a:rPr lang="en-US" altLang="zh-CN" sz="800" dirty="0">
                <a:solidFill>
                  <a:srgbClr val="FFFFFF"/>
                </a:solidFill>
                <a:latin typeface="Arial" charset="0"/>
                <a:ea typeface="华文细黑" pitchFamily="2" charset="-122"/>
              </a:rPr>
              <a:t>:30-32pt  </a:t>
            </a:r>
            <a:endParaRPr lang="zh-CN" altLang="en-US" sz="800" dirty="0">
              <a:solidFill>
                <a:srgbClr val="FFFFFF"/>
              </a:solidFill>
              <a:latin typeface="Arial" charset="0"/>
              <a:ea typeface="华文细黑" pitchFamily="2" charset="-122"/>
            </a:endParaRP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颜色</a:t>
            </a:r>
            <a:r>
              <a:rPr lang="en-US" altLang="zh-CN" sz="800" dirty="0">
                <a:solidFill>
                  <a:srgbClr val="FFFFFF"/>
                </a:solidFill>
                <a:latin typeface="Arial" charset="0"/>
                <a:ea typeface="华文细黑" pitchFamily="2" charset="-122"/>
              </a:rPr>
              <a:t>: R153 G0 B0</a:t>
            </a: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字体</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黑体</a:t>
            </a:r>
          </a:p>
          <a:p>
            <a:pPr algn="r" defTabSz="598977">
              <a:lnSpc>
                <a:spcPct val="125000"/>
              </a:lnSpc>
              <a:buClr>
                <a:srgbClr val="777777"/>
              </a:buClr>
              <a:buSzPct val="60000"/>
              <a:buFont typeface="Wingdings" pitchFamily="2" charset="2"/>
              <a:buNone/>
              <a:defRPr/>
            </a:pPr>
            <a:endParaRPr lang="zh-CN" altLang="en-US" sz="800" dirty="0">
              <a:solidFill>
                <a:srgbClr val="FFFFFF"/>
              </a:solidFill>
              <a:latin typeface="Arial" charset="0"/>
              <a:ea typeface="华文细黑" pitchFamily="2" charset="-122"/>
            </a:endParaRPr>
          </a:p>
          <a:p>
            <a:pPr algn="r" defTabSz="598977">
              <a:lnSpc>
                <a:spcPct val="125000"/>
              </a:lnSpc>
              <a:buClr>
                <a:srgbClr val="777777"/>
              </a:buClr>
              <a:buSzPct val="60000"/>
              <a:buFont typeface="Wingdings" pitchFamily="2" charset="2"/>
              <a:buNone/>
              <a:defRPr/>
            </a:pPr>
            <a:endParaRPr lang="zh-CN" altLang="en-US" sz="800" dirty="0">
              <a:solidFill>
                <a:srgbClr val="FFFFFF"/>
              </a:solidFill>
              <a:latin typeface="Arial" charset="0"/>
              <a:ea typeface="华文细黑" pitchFamily="2" charset="-122"/>
            </a:endParaRPr>
          </a:p>
          <a:p>
            <a:pPr algn="r" defTabSz="598977">
              <a:lnSpc>
                <a:spcPct val="125000"/>
              </a:lnSpc>
              <a:buClr>
                <a:srgbClr val="777777"/>
              </a:buClr>
              <a:buSzPct val="60000"/>
              <a:buFont typeface="Wingdings" pitchFamily="2" charset="2"/>
              <a:buNone/>
              <a:defRPr/>
            </a:pPr>
            <a:endParaRPr lang="zh-CN" altLang="en-US" sz="800" dirty="0">
              <a:solidFill>
                <a:srgbClr val="FFFFFF"/>
              </a:solidFill>
              <a:latin typeface="Arial" charset="0"/>
              <a:ea typeface="华文细黑" pitchFamily="2" charset="-122"/>
            </a:endParaRP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英文正文</a:t>
            </a:r>
            <a:r>
              <a:rPr lang="en-US" altLang="zh-CN" sz="800" dirty="0">
                <a:solidFill>
                  <a:srgbClr val="FFFFFF"/>
                </a:solidFill>
                <a:latin typeface="Arial" charset="0"/>
                <a:ea typeface="华文细黑" pitchFamily="2" charset="-122"/>
              </a:rPr>
              <a:t>:20-22pt</a:t>
            </a: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子目录 </a:t>
            </a:r>
            <a:r>
              <a:rPr lang="en-US" altLang="zh-CN" sz="800" dirty="0">
                <a:solidFill>
                  <a:srgbClr val="FFFFFF"/>
                </a:solidFill>
                <a:latin typeface="Arial" charset="0"/>
                <a:ea typeface="华文细黑" pitchFamily="2" charset="-122"/>
              </a:rPr>
              <a:t>(2-5</a:t>
            </a:r>
            <a:r>
              <a:rPr lang="zh-CN" altLang="en-US" sz="800" dirty="0">
                <a:solidFill>
                  <a:srgbClr val="FFFFFF"/>
                </a:solidFill>
                <a:latin typeface="Arial" charset="0"/>
                <a:ea typeface="华文细黑" pitchFamily="2" charset="-122"/>
              </a:rPr>
              <a:t>级</a:t>
            </a:r>
            <a:r>
              <a:rPr lang="en-US" altLang="zh-CN" sz="800" dirty="0">
                <a:solidFill>
                  <a:srgbClr val="FFFFFF"/>
                </a:solidFill>
                <a:latin typeface="Arial" charset="0"/>
                <a:ea typeface="华文细黑" pitchFamily="2" charset="-122"/>
              </a:rPr>
              <a:t>) :18pt  </a:t>
            </a: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颜色</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黑色</a:t>
            </a: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FrutigerNext LT Regular" pitchFamily="34" charset="0"/>
                <a:ea typeface="华文细黑" pitchFamily="2" charset="-122"/>
              </a:rPr>
              <a:t>内部使用字体 </a:t>
            </a:r>
            <a:r>
              <a:rPr lang="en-US" altLang="zh-CN" sz="800" dirty="0">
                <a:solidFill>
                  <a:srgbClr val="FFFFFF"/>
                </a:solidFill>
                <a:latin typeface="FrutigerNext LT Regular" pitchFamily="34" charset="0"/>
                <a:ea typeface="华文细黑" pitchFamily="2" charset="-122"/>
              </a:rPr>
              <a:t>:</a:t>
            </a:r>
          </a:p>
          <a:p>
            <a:pPr algn="r" defTabSz="598977">
              <a:lnSpc>
                <a:spcPct val="125000"/>
              </a:lnSpc>
              <a:buClr>
                <a:srgbClr val="777777"/>
              </a:buClr>
              <a:buSzPct val="60000"/>
              <a:buFont typeface="Wingdings" pitchFamily="2" charset="2"/>
              <a:buNone/>
              <a:defRPr/>
            </a:pPr>
            <a:r>
              <a:rPr lang="en-US" altLang="zh-CN" sz="800" dirty="0" err="1">
                <a:solidFill>
                  <a:srgbClr val="FFFFFF"/>
                </a:solidFill>
                <a:latin typeface="FrutigerNext LT Regular" pitchFamily="34" charset="0"/>
                <a:ea typeface="华文细黑" pitchFamily="2" charset="-122"/>
              </a:rPr>
              <a:t>FrutigerNext</a:t>
            </a:r>
            <a:r>
              <a:rPr lang="en-US" altLang="zh-CN" sz="800" dirty="0">
                <a:solidFill>
                  <a:srgbClr val="FFFFFF"/>
                </a:solidFill>
                <a:latin typeface="FrutigerNext LT Regular" pitchFamily="34" charset="0"/>
                <a:ea typeface="华文细黑" pitchFamily="2" charset="-122"/>
              </a:rPr>
              <a:t> LT Regular</a:t>
            </a: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FrutigerNext LT Regular" pitchFamily="34" charset="0"/>
                <a:ea typeface="华文细黑" pitchFamily="2" charset="-122"/>
              </a:rPr>
              <a:t>外部使用字体 </a:t>
            </a:r>
            <a:r>
              <a:rPr lang="en-US" altLang="zh-CN" sz="800" dirty="0">
                <a:solidFill>
                  <a:srgbClr val="FFFFFF"/>
                </a:solidFill>
                <a:latin typeface="FrutigerNext LT Regular" pitchFamily="34" charset="0"/>
                <a:ea typeface="华文细黑" pitchFamily="2" charset="-122"/>
              </a:rPr>
              <a:t>: Arial</a:t>
            </a:r>
          </a:p>
          <a:p>
            <a:pPr algn="r" defTabSz="598977">
              <a:lnSpc>
                <a:spcPct val="75000"/>
              </a:lnSpc>
              <a:buClr>
                <a:srgbClr val="777777"/>
              </a:buClr>
              <a:buSzPct val="60000"/>
              <a:buFont typeface="Wingdings" pitchFamily="2" charset="2"/>
              <a:buNone/>
              <a:defRPr/>
            </a:pPr>
            <a:endParaRPr lang="en-US" altLang="zh-CN" sz="800" dirty="0">
              <a:solidFill>
                <a:srgbClr val="FFFFFF"/>
              </a:solidFill>
              <a:latin typeface="Arial" charset="0"/>
              <a:ea typeface="华文细黑" pitchFamily="2" charset="-122"/>
            </a:endParaRP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中文正文</a:t>
            </a:r>
            <a:r>
              <a:rPr lang="en-US" altLang="zh-CN" sz="800" dirty="0">
                <a:solidFill>
                  <a:srgbClr val="FFFFFF"/>
                </a:solidFill>
                <a:latin typeface="Arial" charset="0"/>
                <a:ea typeface="华文细黑" pitchFamily="2" charset="-122"/>
              </a:rPr>
              <a:t>:18-20pt</a:t>
            </a: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子目录</a:t>
            </a:r>
            <a:r>
              <a:rPr lang="en-US" altLang="zh-CN" sz="800" dirty="0">
                <a:solidFill>
                  <a:srgbClr val="FFFFFF"/>
                </a:solidFill>
                <a:latin typeface="Arial" charset="0"/>
                <a:ea typeface="华文细黑" pitchFamily="2" charset="-122"/>
              </a:rPr>
              <a:t>(2-5</a:t>
            </a:r>
            <a:r>
              <a:rPr lang="zh-CN" altLang="en-US" sz="800" dirty="0">
                <a:solidFill>
                  <a:srgbClr val="FFFFFF"/>
                </a:solidFill>
                <a:latin typeface="Arial" charset="0"/>
                <a:ea typeface="华文细黑" pitchFamily="2" charset="-122"/>
              </a:rPr>
              <a:t>级</a:t>
            </a:r>
            <a:r>
              <a:rPr lang="en-US" altLang="zh-CN" sz="800" dirty="0">
                <a:solidFill>
                  <a:srgbClr val="FFFFFF"/>
                </a:solidFill>
                <a:latin typeface="Arial" charset="0"/>
                <a:ea typeface="华文细黑" pitchFamily="2" charset="-122"/>
              </a:rPr>
              <a:t>):18pt </a:t>
            </a:r>
            <a:endParaRPr lang="zh-CN" altLang="en-US" sz="800" dirty="0">
              <a:solidFill>
                <a:srgbClr val="FFFFFF"/>
              </a:solidFill>
              <a:latin typeface="Arial" charset="0"/>
              <a:ea typeface="华文细黑" pitchFamily="2" charset="-122"/>
            </a:endParaRP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颜色</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黑色</a:t>
            </a:r>
          </a:p>
          <a:p>
            <a:pPr algn="r" defTabSz="598977">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字体</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细黑体 </a:t>
            </a:r>
          </a:p>
          <a:p>
            <a:pPr algn="r" defTabSz="598977">
              <a:lnSpc>
                <a:spcPct val="125000"/>
              </a:lnSpc>
              <a:buClr>
                <a:srgbClr val="777777"/>
              </a:buClr>
              <a:buSzPct val="60000"/>
              <a:buFont typeface="Wingdings" pitchFamily="2" charset="2"/>
              <a:buNone/>
              <a:defRPr/>
            </a:pPr>
            <a:endParaRPr lang="zh-CN" altLang="en-US" sz="800" dirty="0">
              <a:solidFill>
                <a:srgbClr val="FFFFFF"/>
              </a:solidFill>
              <a:latin typeface="Arial" charset="0"/>
              <a:ea typeface="华文细黑" pitchFamily="2" charset="-122"/>
            </a:endParaRPr>
          </a:p>
          <a:p>
            <a:pPr algn="r" defTabSz="598977">
              <a:lnSpc>
                <a:spcPct val="125000"/>
              </a:lnSpc>
              <a:buClr>
                <a:srgbClr val="777777"/>
              </a:buClr>
              <a:buSzPct val="60000"/>
              <a:buFont typeface="Wingdings" pitchFamily="2" charset="2"/>
              <a:buNone/>
              <a:defRPr/>
            </a:pPr>
            <a:endParaRPr lang="zh-CN" altLang="en-US" sz="800" dirty="0">
              <a:solidFill>
                <a:srgbClr val="FFFFFF"/>
              </a:solidFill>
              <a:latin typeface="Arial" charset="0"/>
              <a:ea typeface="华文细黑" pitchFamily="2" charset="-122"/>
            </a:endParaRPr>
          </a:p>
          <a:p>
            <a:pPr algn="r" defTabSz="598977">
              <a:lnSpc>
                <a:spcPct val="125000"/>
              </a:lnSpc>
              <a:buClr>
                <a:srgbClr val="777777"/>
              </a:buClr>
              <a:buSzPct val="60000"/>
              <a:buFont typeface="Wingdings" pitchFamily="2" charset="2"/>
              <a:buNone/>
              <a:defRPr/>
            </a:pPr>
            <a:endParaRPr lang="en-US" altLang="zh-CN" sz="800" dirty="0">
              <a:solidFill>
                <a:srgbClr val="FFFFFF"/>
              </a:solidFill>
              <a:latin typeface="Arial" charset="0"/>
              <a:ea typeface="华文细黑" pitchFamily="2" charset="-122"/>
            </a:endParaRPr>
          </a:p>
          <a:p>
            <a:pPr algn="r" defTabSz="598977">
              <a:lnSpc>
                <a:spcPct val="125000"/>
              </a:lnSpc>
              <a:buClr>
                <a:srgbClr val="777777"/>
              </a:buClr>
              <a:buSzPct val="60000"/>
              <a:buFont typeface="Wingdings" pitchFamily="2" charset="2"/>
              <a:buNone/>
              <a:defRPr/>
            </a:pPr>
            <a:endParaRPr lang="en-US" altLang="zh-CN" sz="800" dirty="0">
              <a:solidFill>
                <a:srgbClr val="FFFFFF"/>
              </a:solidFill>
              <a:latin typeface="Arial" charset="0"/>
              <a:ea typeface="华文细黑" pitchFamily="2" charset="-122"/>
            </a:endParaRPr>
          </a:p>
          <a:p>
            <a:pPr algn="r" defTabSz="598977">
              <a:lnSpc>
                <a:spcPct val="125000"/>
              </a:lnSpc>
              <a:buClr>
                <a:srgbClr val="777777"/>
              </a:buClr>
              <a:buSzPct val="60000"/>
              <a:buFont typeface="Wingdings" pitchFamily="2" charset="2"/>
              <a:buNone/>
              <a:defRPr/>
            </a:pPr>
            <a:endParaRPr lang="zh-CN" altLang="en-US" sz="800" dirty="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9199575" y="1068391"/>
            <a:ext cx="1049337" cy="1503362"/>
          </a:xfrm>
          <a:prstGeom prst="rect">
            <a:avLst/>
          </a:prstGeom>
          <a:noFill/>
          <a:ln w="9525">
            <a:noFill/>
            <a:miter lim="800000"/>
            <a:headEnd/>
            <a:tailEnd/>
          </a:ln>
          <a:effectLst/>
        </p:spPr>
        <p:txBody>
          <a:bodyPr lIns="59854" tIns="29935" rIns="59854" bIns="29935"/>
          <a:lstStyle/>
          <a:p>
            <a:pPr defTabSz="598977">
              <a:lnSpc>
                <a:spcPct val="120000"/>
              </a:lnSpc>
              <a:buClr>
                <a:srgbClr val="777777"/>
              </a:buClr>
              <a:buSzPct val="60000"/>
              <a:buFont typeface="Wingdings" pitchFamily="2" charset="2"/>
              <a:buNone/>
              <a:defRPr/>
            </a:pPr>
            <a:r>
              <a:rPr lang="zh-CN" altLang="en-US" sz="800" dirty="0">
                <a:solidFill>
                  <a:srgbClr val="FFFFFF"/>
                </a:solidFill>
                <a:latin typeface="华文细黑" pitchFamily="2" charset="-122"/>
                <a:ea typeface="华文细黑" pitchFamily="2" charset="-122"/>
              </a:rPr>
              <a:t>配色参考方案：</a:t>
            </a:r>
          </a:p>
          <a:p>
            <a:pPr defTabSz="598977">
              <a:lnSpc>
                <a:spcPct val="120000"/>
              </a:lnSpc>
              <a:buClr>
                <a:srgbClr val="777777"/>
              </a:buClr>
              <a:buSzPct val="60000"/>
              <a:buFont typeface="Wingdings" pitchFamily="2" charset="2"/>
              <a:buNone/>
              <a:defRPr/>
            </a:pPr>
            <a:r>
              <a:rPr lang="zh-CN" altLang="en-US" sz="800" dirty="0">
                <a:solidFill>
                  <a:srgbClr val="FFFFFF"/>
                </a:solidFill>
                <a:latin typeface="华文细黑" pitchFamily="2" charset="-122"/>
                <a:ea typeface="华文细黑" pitchFamily="2" charset="-122"/>
              </a:rPr>
              <a:t>建议同一页面内不超过四种颜色，以下是</a:t>
            </a:r>
            <a:r>
              <a:rPr lang="en-US" altLang="zh-CN" sz="800" dirty="0">
                <a:solidFill>
                  <a:srgbClr val="FFFFFF"/>
                </a:solidFill>
                <a:latin typeface="华文细黑" pitchFamily="2" charset="-122"/>
                <a:ea typeface="华文细黑" pitchFamily="2" charset="-122"/>
              </a:rPr>
              <a:t>13</a:t>
            </a:r>
            <a:r>
              <a:rPr lang="zh-CN" altLang="en-US" sz="800" dirty="0">
                <a:solidFill>
                  <a:srgbClr val="FFFFFF"/>
                </a:solidFill>
                <a:latin typeface="华文细黑" pitchFamily="2" charset="-122"/>
                <a:ea typeface="华文细黑" pitchFamily="2" charset="-122"/>
              </a:rPr>
              <a:t>组配色方案，同一页面内只选择一组使用。（仅供参考）</a:t>
            </a:r>
          </a:p>
          <a:p>
            <a:pPr defTabSz="598977">
              <a:lnSpc>
                <a:spcPct val="125000"/>
              </a:lnSpc>
              <a:buClr>
                <a:srgbClr val="777777"/>
              </a:buClr>
              <a:buSzPct val="60000"/>
              <a:buFont typeface="Wingdings" pitchFamily="2" charset="2"/>
              <a:buNone/>
              <a:defRPr/>
            </a:pPr>
            <a:endParaRPr lang="en-US" altLang="zh-CN" sz="800" dirty="0">
              <a:solidFill>
                <a:srgbClr val="FFFFFF"/>
              </a:solidFill>
              <a:latin typeface="华文细黑" pitchFamily="2" charset="-122"/>
              <a:ea typeface="华文细黑" pitchFamily="2" charset="-122"/>
            </a:endParaRPr>
          </a:p>
          <a:p>
            <a:pPr defTabSz="598977">
              <a:lnSpc>
                <a:spcPct val="125000"/>
              </a:lnSpc>
              <a:buClr>
                <a:srgbClr val="777777"/>
              </a:buClr>
              <a:buSzPct val="60000"/>
              <a:buFont typeface="Wingdings" pitchFamily="2" charset="2"/>
              <a:buChar char="l"/>
              <a:defRPr/>
            </a:pPr>
            <a:endParaRPr lang="en-US" altLang="zh-CN" sz="800" dirty="0">
              <a:solidFill>
                <a:srgbClr val="FFFFFF"/>
              </a:solidFill>
              <a:latin typeface="华文细黑" pitchFamily="2" charset="-122"/>
              <a:ea typeface="华文细黑" pitchFamily="2" charset="-122"/>
            </a:endParaRPr>
          </a:p>
          <a:p>
            <a:pPr defTabSz="598977">
              <a:lnSpc>
                <a:spcPct val="125000"/>
              </a:lnSpc>
              <a:buClr>
                <a:srgbClr val="777777"/>
              </a:buClr>
              <a:buSzPct val="60000"/>
              <a:buFont typeface="Wingdings" pitchFamily="2" charset="2"/>
              <a:buChar char="l"/>
              <a:defRPr/>
            </a:pPr>
            <a:endParaRPr lang="zh-CN" altLang="en-US" sz="8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199575" y="-46027"/>
            <a:ext cx="1049337" cy="628651"/>
          </a:xfrm>
          <a:prstGeom prst="rect">
            <a:avLst/>
          </a:prstGeom>
          <a:noFill/>
          <a:ln w="9525">
            <a:noFill/>
            <a:miter lim="800000"/>
            <a:headEnd/>
            <a:tailEnd/>
          </a:ln>
          <a:effectLst/>
        </p:spPr>
        <p:txBody>
          <a:bodyPr lIns="59854" tIns="29935" rIns="59854" bIns="29935"/>
          <a:lstStyle/>
          <a:p>
            <a:pPr defTabSz="598977">
              <a:lnSpc>
                <a:spcPct val="120000"/>
              </a:lnSpc>
              <a:buClr>
                <a:srgbClr val="777777"/>
              </a:buClr>
              <a:buSzPct val="60000"/>
              <a:buFont typeface="Wingdings" pitchFamily="2" charset="2"/>
              <a:buNone/>
              <a:defRPr/>
            </a:pPr>
            <a:r>
              <a:rPr lang="zh-CN" altLang="en-US" sz="800" dirty="0">
                <a:solidFill>
                  <a:srgbClr val="FFFFFF"/>
                </a:solidFill>
                <a:latin typeface="华文细黑" pitchFamily="2" charset="-122"/>
                <a:ea typeface="华文细黑" pitchFamily="2" charset="-122"/>
              </a:rPr>
              <a:t>客户或者合作伙伴的标志放在右上角</a:t>
            </a:r>
            <a:r>
              <a:rPr lang="en-US" altLang="zh-CN" sz="800" dirty="0">
                <a:solidFill>
                  <a:srgbClr val="FFFFFF"/>
                </a:solidFill>
                <a:latin typeface="华文细黑" pitchFamily="2" charset="-122"/>
                <a:ea typeface="华文细黑" pitchFamily="2" charset="-122"/>
              </a:rPr>
              <a:t>.</a:t>
            </a:r>
          </a:p>
          <a:p>
            <a:pPr defTabSz="598977">
              <a:lnSpc>
                <a:spcPct val="125000"/>
              </a:lnSpc>
              <a:buClr>
                <a:srgbClr val="777777"/>
              </a:buClr>
              <a:buSzPct val="60000"/>
              <a:buFont typeface="Wingdings" pitchFamily="2" charset="2"/>
              <a:buNone/>
              <a:defRPr/>
            </a:pPr>
            <a:endParaRPr lang="en-US" altLang="zh-CN" sz="800" dirty="0">
              <a:solidFill>
                <a:srgbClr val="FFFFFF"/>
              </a:solidFill>
              <a:latin typeface="华文细黑" pitchFamily="2" charset="-122"/>
              <a:ea typeface="华文细黑" pitchFamily="2" charset="-122"/>
            </a:endParaRPr>
          </a:p>
          <a:p>
            <a:pPr defTabSz="598977">
              <a:lnSpc>
                <a:spcPct val="125000"/>
              </a:lnSpc>
              <a:buClr>
                <a:srgbClr val="777777"/>
              </a:buClr>
              <a:buSzPct val="60000"/>
              <a:buFont typeface="Wingdings" pitchFamily="2" charset="2"/>
              <a:buChar char="l"/>
              <a:defRPr/>
            </a:pPr>
            <a:endParaRPr lang="en-US" altLang="zh-CN" sz="800" dirty="0">
              <a:solidFill>
                <a:srgbClr val="FFFFFF"/>
              </a:solidFill>
              <a:latin typeface="华文细黑" pitchFamily="2" charset="-122"/>
              <a:ea typeface="华文细黑" pitchFamily="2" charset="-122"/>
            </a:endParaRPr>
          </a:p>
          <a:p>
            <a:pPr defTabSz="598977">
              <a:lnSpc>
                <a:spcPct val="125000"/>
              </a:lnSpc>
              <a:buClr>
                <a:srgbClr val="777777"/>
              </a:buClr>
              <a:buSzPct val="60000"/>
              <a:buFont typeface="Wingdings" pitchFamily="2" charset="2"/>
              <a:buChar char="l"/>
              <a:defRPr/>
            </a:pPr>
            <a:endParaRPr lang="zh-CN" altLang="en-US" sz="800" dirty="0">
              <a:solidFill>
                <a:srgbClr val="FFFFFF"/>
              </a:solidFill>
              <a:latin typeface="华文细黑" pitchFamily="2" charset="-122"/>
              <a:ea typeface="华文细黑" pitchFamily="2" charset="-122"/>
            </a:endParaRPr>
          </a:p>
        </p:txBody>
      </p:sp>
      <p:sp>
        <p:nvSpPr>
          <p:cNvPr id="26635" name="Rectangle 68"/>
          <p:cNvSpPr>
            <a:spLocks noGrp="1" noChangeArrowheads="1"/>
          </p:cNvSpPr>
          <p:nvPr>
            <p:ph type="body" idx="1"/>
          </p:nvPr>
        </p:nvSpPr>
        <p:spPr bwMode="auto">
          <a:xfrm>
            <a:off x="652466" y="1231901"/>
            <a:ext cx="7929562" cy="3144838"/>
          </a:xfrm>
          <a:prstGeom prst="rect">
            <a:avLst/>
          </a:prstGeom>
          <a:noFill/>
          <a:ln w="9525">
            <a:noFill/>
            <a:miter lim="800000"/>
            <a:headEnd/>
            <a:tailEnd/>
          </a:ln>
        </p:spPr>
        <p:txBody>
          <a:bodyPr vert="horz" wrap="square" lIns="59878" tIns="29942" rIns="59878" bIns="2994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3" y="3769188"/>
            <a:ext cx="919162" cy="222946"/>
          </a:xfrm>
          <a:prstGeom prst="rect">
            <a:avLst/>
          </a:prstGeom>
          <a:solidFill>
            <a:schemeClr val="bg1"/>
          </a:solidFill>
          <a:ln w="9525" algn="ctr">
            <a:noFill/>
            <a:miter lim="800000"/>
            <a:headEnd/>
            <a:tailEnd/>
          </a:ln>
          <a:effectLst/>
        </p:spPr>
        <p:txBody>
          <a:bodyPr lIns="68311" tIns="34150" rIns="68311" bIns="34150" anchor="ctr">
            <a:spAutoFit/>
          </a:bodyPr>
          <a:lstStyle/>
          <a:p>
            <a:pPr>
              <a:defRPr/>
            </a:pPr>
            <a:endParaRPr lang="zh-CN" altLang="en-US" sz="1000" dirty="0">
              <a:solidFill>
                <a:srgbClr val="FFFFFF"/>
              </a:solidFill>
              <a:latin typeface="FrutigerNext LT Regular" pitchFamily="34" charset="0"/>
              <a:ea typeface="ＭＳ Ｐゴシック" pitchFamily="34" charset="-128"/>
            </a:endParaRPr>
          </a:p>
        </p:txBody>
      </p:sp>
      <p:grpSp>
        <p:nvGrpSpPr>
          <p:cNvPr id="26637" name="Group 81"/>
          <p:cNvGrpSpPr>
            <a:grpSpLocks/>
          </p:cNvGrpSpPr>
          <p:nvPr/>
        </p:nvGrpSpPr>
        <p:grpSpPr bwMode="auto">
          <a:xfrm>
            <a:off x="9355150" y="2841654"/>
            <a:ext cx="739775" cy="138113"/>
            <a:chOff x="5893" y="2387"/>
            <a:chExt cx="466" cy="115"/>
          </a:xfrm>
        </p:grpSpPr>
        <p:sp>
          <p:nvSpPr>
            <p:cNvPr id="28754" name="Rectangle 82"/>
            <p:cNvSpPr>
              <a:spLocks noChangeArrowheads="1"/>
            </p:cNvSpPr>
            <p:nvPr/>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55" name="Rectangle 83"/>
            <p:cNvSpPr>
              <a:spLocks noChangeArrowheads="1"/>
            </p:cNvSpPr>
            <p:nvPr/>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56" name="Rectangle 84"/>
            <p:cNvSpPr>
              <a:spLocks noChangeArrowheads="1"/>
            </p:cNvSpPr>
            <p:nvPr/>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57" name="Rectangle 85"/>
            <p:cNvSpPr>
              <a:spLocks noChangeArrowheads="1"/>
            </p:cNvSpPr>
            <p:nvPr/>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6638" name="Group 86"/>
          <p:cNvGrpSpPr>
            <a:grpSpLocks/>
          </p:cNvGrpSpPr>
          <p:nvPr/>
        </p:nvGrpSpPr>
        <p:grpSpPr bwMode="auto">
          <a:xfrm>
            <a:off x="9355150" y="3003566"/>
            <a:ext cx="739775" cy="138113"/>
            <a:chOff x="5893" y="2523"/>
            <a:chExt cx="466" cy="115"/>
          </a:xfrm>
        </p:grpSpPr>
        <p:sp>
          <p:nvSpPr>
            <p:cNvPr id="28759" name="Rectangle 87"/>
            <p:cNvSpPr>
              <a:spLocks noChangeArrowheads="1"/>
            </p:cNvSpPr>
            <p:nvPr/>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60" name="Rectangle 88"/>
            <p:cNvSpPr>
              <a:spLocks noChangeArrowheads="1"/>
            </p:cNvSpPr>
            <p:nvPr/>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61" name="Rectangle 89"/>
            <p:cNvSpPr>
              <a:spLocks noChangeArrowheads="1"/>
            </p:cNvSpPr>
            <p:nvPr/>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62" name="Rectangle 90"/>
            <p:cNvSpPr>
              <a:spLocks noChangeArrowheads="1"/>
            </p:cNvSpPr>
            <p:nvPr/>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6639" name="Group 91"/>
          <p:cNvGrpSpPr>
            <a:grpSpLocks/>
          </p:cNvGrpSpPr>
          <p:nvPr/>
        </p:nvGrpSpPr>
        <p:grpSpPr bwMode="auto">
          <a:xfrm>
            <a:off x="9355150" y="3165504"/>
            <a:ext cx="739775" cy="138113"/>
            <a:chOff x="5893" y="2659"/>
            <a:chExt cx="466" cy="115"/>
          </a:xfrm>
        </p:grpSpPr>
        <p:sp>
          <p:nvSpPr>
            <p:cNvPr id="28764" name="Rectangle 92"/>
            <p:cNvSpPr>
              <a:spLocks noChangeArrowheads="1"/>
            </p:cNvSpPr>
            <p:nvPr/>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65" name="Rectangle 93"/>
            <p:cNvSpPr>
              <a:spLocks noChangeArrowheads="1"/>
            </p:cNvSpPr>
            <p:nvPr/>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66" name="Rectangle 94"/>
            <p:cNvSpPr>
              <a:spLocks noChangeArrowheads="1"/>
            </p:cNvSpPr>
            <p:nvPr/>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67" name="Rectangle 95"/>
            <p:cNvSpPr>
              <a:spLocks noChangeArrowheads="1"/>
            </p:cNvSpPr>
            <p:nvPr/>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6640" name="Group 96"/>
          <p:cNvGrpSpPr>
            <a:grpSpLocks/>
          </p:cNvGrpSpPr>
          <p:nvPr/>
        </p:nvGrpSpPr>
        <p:grpSpPr bwMode="auto">
          <a:xfrm>
            <a:off x="9355150" y="2679700"/>
            <a:ext cx="739775" cy="141288"/>
            <a:chOff x="5893" y="2251"/>
            <a:chExt cx="466" cy="119"/>
          </a:xfrm>
        </p:grpSpPr>
        <p:sp>
          <p:nvSpPr>
            <p:cNvPr id="28769" name="Rectangle 97"/>
            <p:cNvSpPr>
              <a:spLocks noChangeArrowheads="1"/>
            </p:cNvSpPr>
            <p:nvPr/>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70" name="Rectangle 98"/>
            <p:cNvSpPr>
              <a:spLocks noChangeArrowheads="1"/>
            </p:cNvSpPr>
            <p:nvPr/>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71" name="Rectangle 99"/>
            <p:cNvSpPr>
              <a:spLocks noChangeArrowheads="1"/>
            </p:cNvSpPr>
            <p:nvPr/>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72" name="Rectangle 100"/>
            <p:cNvSpPr>
              <a:spLocks noChangeArrowheads="1"/>
            </p:cNvSpPr>
            <p:nvPr/>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6641" name="Group 101"/>
          <p:cNvGrpSpPr>
            <a:grpSpLocks/>
          </p:cNvGrpSpPr>
          <p:nvPr/>
        </p:nvGrpSpPr>
        <p:grpSpPr bwMode="auto">
          <a:xfrm>
            <a:off x="9355150" y="3436967"/>
            <a:ext cx="739775" cy="136525"/>
            <a:chOff x="5893" y="2886"/>
            <a:chExt cx="466" cy="115"/>
          </a:xfrm>
        </p:grpSpPr>
        <p:sp>
          <p:nvSpPr>
            <p:cNvPr id="28774" name="Rectangle 102"/>
            <p:cNvSpPr>
              <a:spLocks noChangeArrowheads="1"/>
            </p:cNvSpPr>
            <p:nvPr/>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75" name="Rectangle 103"/>
            <p:cNvSpPr>
              <a:spLocks noChangeArrowheads="1"/>
            </p:cNvSpPr>
            <p:nvPr/>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76" name="Rectangle 104"/>
            <p:cNvSpPr>
              <a:spLocks noChangeArrowheads="1"/>
            </p:cNvSpPr>
            <p:nvPr/>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77" name="Rectangle 105"/>
            <p:cNvSpPr>
              <a:spLocks noChangeArrowheads="1"/>
            </p:cNvSpPr>
            <p:nvPr/>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6642" name="Group 106"/>
          <p:cNvGrpSpPr>
            <a:grpSpLocks/>
          </p:cNvGrpSpPr>
          <p:nvPr/>
        </p:nvGrpSpPr>
        <p:grpSpPr bwMode="auto">
          <a:xfrm>
            <a:off x="9355150" y="3598892"/>
            <a:ext cx="739775" cy="136525"/>
            <a:chOff x="5893" y="3022"/>
            <a:chExt cx="466" cy="115"/>
          </a:xfrm>
        </p:grpSpPr>
        <p:sp>
          <p:nvSpPr>
            <p:cNvPr id="28779" name="Rectangle 107"/>
            <p:cNvSpPr>
              <a:spLocks noChangeArrowheads="1"/>
            </p:cNvSpPr>
            <p:nvPr/>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80" name="Rectangle 108"/>
            <p:cNvSpPr>
              <a:spLocks noChangeArrowheads="1"/>
            </p:cNvSpPr>
            <p:nvPr/>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81" name="Rectangle 109"/>
            <p:cNvSpPr>
              <a:spLocks noChangeArrowheads="1"/>
            </p:cNvSpPr>
            <p:nvPr/>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82" name="Rectangle 110"/>
            <p:cNvSpPr>
              <a:spLocks noChangeArrowheads="1"/>
            </p:cNvSpPr>
            <p:nvPr/>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6643" name="Group 111"/>
          <p:cNvGrpSpPr>
            <a:grpSpLocks/>
          </p:cNvGrpSpPr>
          <p:nvPr/>
        </p:nvGrpSpPr>
        <p:grpSpPr bwMode="auto">
          <a:xfrm>
            <a:off x="9355150" y="3760817"/>
            <a:ext cx="739775" cy="136525"/>
            <a:chOff x="5893" y="3158"/>
            <a:chExt cx="466" cy="115"/>
          </a:xfrm>
        </p:grpSpPr>
        <p:sp>
          <p:nvSpPr>
            <p:cNvPr id="28784" name="Rectangle 112"/>
            <p:cNvSpPr>
              <a:spLocks noChangeArrowheads="1"/>
            </p:cNvSpPr>
            <p:nvPr/>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85" name="Rectangle 113"/>
            <p:cNvSpPr>
              <a:spLocks noChangeArrowheads="1"/>
            </p:cNvSpPr>
            <p:nvPr/>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86" name="Rectangle 114"/>
            <p:cNvSpPr>
              <a:spLocks noChangeArrowheads="1"/>
            </p:cNvSpPr>
            <p:nvPr/>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87" name="Rectangle 115"/>
            <p:cNvSpPr>
              <a:spLocks noChangeArrowheads="1"/>
            </p:cNvSpPr>
            <p:nvPr/>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6644" name="Group 116"/>
          <p:cNvGrpSpPr>
            <a:grpSpLocks/>
          </p:cNvGrpSpPr>
          <p:nvPr/>
        </p:nvGrpSpPr>
        <p:grpSpPr bwMode="auto">
          <a:xfrm>
            <a:off x="9355150" y="4030692"/>
            <a:ext cx="739775" cy="136525"/>
            <a:chOff x="5893" y="3385"/>
            <a:chExt cx="466" cy="115"/>
          </a:xfrm>
        </p:grpSpPr>
        <p:sp>
          <p:nvSpPr>
            <p:cNvPr id="28789" name="Rectangle 117"/>
            <p:cNvSpPr>
              <a:spLocks noChangeArrowheads="1"/>
            </p:cNvSpPr>
            <p:nvPr/>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90" name="Rectangle 118"/>
            <p:cNvSpPr>
              <a:spLocks noChangeArrowheads="1"/>
            </p:cNvSpPr>
            <p:nvPr/>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91" name="Rectangle 119"/>
            <p:cNvSpPr>
              <a:spLocks noChangeArrowheads="1"/>
            </p:cNvSpPr>
            <p:nvPr/>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92" name="Rectangle 120"/>
            <p:cNvSpPr>
              <a:spLocks noChangeArrowheads="1"/>
            </p:cNvSpPr>
            <p:nvPr/>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6645" name="Group 121"/>
          <p:cNvGrpSpPr>
            <a:grpSpLocks/>
          </p:cNvGrpSpPr>
          <p:nvPr/>
        </p:nvGrpSpPr>
        <p:grpSpPr bwMode="auto">
          <a:xfrm>
            <a:off x="9355150" y="4192617"/>
            <a:ext cx="739775" cy="136525"/>
            <a:chOff x="5893" y="3521"/>
            <a:chExt cx="466" cy="115"/>
          </a:xfrm>
        </p:grpSpPr>
        <p:sp>
          <p:nvSpPr>
            <p:cNvPr id="28794" name="Rectangle 122"/>
            <p:cNvSpPr>
              <a:spLocks noChangeArrowheads="1"/>
            </p:cNvSpPr>
            <p:nvPr/>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95" name="Rectangle 123"/>
            <p:cNvSpPr>
              <a:spLocks noChangeArrowheads="1"/>
            </p:cNvSpPr>
            <p:nvPr/>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96" name="Rectangle 124"/>
            <p:cNvSpPr>
              <a:spLocks noChangeArrowheads="1"/>
            </p:cNvSpPr>
            <p:nvPr/>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97" name="Rectangle 125"/>
            <p:cNvSpPr>
              <a:spLocks noChangeArrowheads="1"/>
            </p:cNvSpPr>
            <p:nvPr/>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6646" name="Group 126"/>
          <p:cNvGrpSpPr>
            <a:grpSpLocks/>
          </p:cNvGrpSpPr>
          <p:nvPr/>
        </p:nvGrpSpPr>
        <p:grpSpPr bwMode="auto">
          <a:xfrm>
            <a:off x="9355150" y="4354542"/>
            <a:ext cx="739775" cy="136525"/>
            <a:chOff x="5893" y="3657"/>
            <a:chExt cx="466" cy="115"/>
          </a:xfrm>
        </p:grpSpPr>
        <p:sp>
          <p:nvSpPr>
            <p:cNvPr id="28799" name="Rectangle 127"/>
            <p:cNvSpPr>
              <a:spLocks noChangeArrowheads="1"/>
            </p:cNvSpPr>
            <p:nvPr/>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00" name="Rectangle 128"/>
            <p:cNvSpPr>
              <a:spLocks noChangeArrowheads="1"/>
            </p:cNvSpPr>
            <p:nvPr/>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01" name="Rectangle 129"/>
            <p:cNvSpPr>
              <a:spLocks noChangeArrowheads="1"/>
            </p:cNvSpPr>
            <p:nvPr/>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02" name="Rectangle 130"/>
            <p:cNvSpPr>
              <a:spLocks noChangeArrowheads="1"/>
            </p:cNvSpPr>
            <p:nvPr/>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6647" name="Group 131"/>
          <p:cNvGrpSpPr>
            <a:grpSpLocks/>
          </p:cNvGrpSpPr>
          <p:nvPr/>
        </p:nvGrpSpPr>
        <p:grpSpPr bwMode="auto">
          <a:xfrm>
            <a:off x="9355150" y="4624417"/>
            <a:ext cx="739775" cy="136525"/>
            <a:chOff x="5893" y="3884"/>
            <a:chExt cx="466" cy="115"/>
          </a:xfrm>
        </p:grpSpPr>
        <p:sp>
          <p:nvSpPr>
            <p:cNvPr id="28804" name="Rectangle 132"/>
            <p:cNvSpPr>
              <a:spLocks noChangeArrowheads="1"/>
            </p:cNvSpPr>
            <p:nvPr/>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05" name="Rectangle 133"/>
            <p:cNvSpPr>
              <a:spLocks noChangeArrowheads="1"/>
            </p:cNvSpPr>
            <p:nvPr/>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06" name="Rectangle 134"/>
            <p:cNvSpPr>
              <a:spLocks noChangeArrowheads="1"/>
            </p:cNvSpPr>
            <p:nvPr/>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07" name="Rectangle 135"/>
            <p:cNvSpPr>
              <a:spLocks noChangeArrowheads="1"/>
            </p:cNvSpPr>
            <p:nvPr/>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6648" name="Group 136"/>
          <p:cNvGrpSpPr>
            <a:grpSpLocks/>
          </p:cNvGrpSpPr>
          <p:nvPr/>
        </p:nvGrpSpPr>
        <p:grpSpPr bwMode="auto">
          <a:xfrm>
            <a:off x="9355150" y="4794279"/>
            <a:ext cx="739775" cy="136525"/>
            <a:chOff x="5893" y="4026"/>
            <a:chExt cx="466" cy="115"/>
          </a:xfrm>
        </p:grpSpPr>
        <p:sp>
          <p:nvSpPr>
            <p:cNvPr id="28809" name="Rectangle 137"/>
            <p:cNvSpPr>
              <a:spLocks noChangeArrowheads="1"/>
            </p:cNvSpPr>
            <p:nvPr/>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10" name="Rectangle 138"/>
            <p:cNvSpPr>
              <a:spLocks noChangeArrowheads="1"/>
            </p:cNvSpPr>
            <p:nvPr/>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11" name="Rectangle 139"/>
            <p:cNvSpPr>
              <a:spLocks noChangeArrowheads="1"/>
            </p:cNvSpPr>
            <p:nvPr/>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12" name="Rectangle 140"/>
            <p:cNvSpPr>
              <a:spLocks noChangeArrowheads="1"/>
            </p:cNvSpPr>
            <p:nvPr/>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6649" name="Group 141"/>
          <p:cNvGrpSpPr>
            <a:grpSpLocks/>
          </p:cNvGrpSpPr>
          <p:nvPr/>
        </p:nvGrpSpPr>
        <p:grpSpPr bwMode="auto">
          <a:xfrm>
            <a:off x="9355150" y="4960938"/>
            <a:ext cx="739775" cy="138112"/>
            <a:chOff x="5893" y="4167"/>
            <a:chExt cx="466" cy="115"/>
          </a:xfrm>
        </p:grpSpPr>
        <p:sp>
          <p:nvSpPr>
            <p:cNvPr id="28814" name="Rectangle 142"/>
            <p:cNvSpPr>
              <a:spLocks noChangeArrowheads="1"/>
            </p:cNvSpPr>
            <p:nvPr/>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15" name="Rectangle 143"/>
            <p:cNvSpPr>
              <a:spLocks noChangeArrowheads="1"/>
            </p:cNvSpPr>
            <p:nvPr/>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16" name="Rectangle 144"/>
            <p:cNvSpPr>
              <a:spLocks noChangeArrowheads="1"/>
            </p:cNvSpPr>
            <p:nvPr/>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17" name="Rectangle 145"/>
            <p:cNvSpPr>
              <a:spLocks noChangeArrowheads="1"/>
            </p:cNvSpPr>
            <p:nvPr/>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hf sldNum="0" hdr="0" ftr="0"/>
  <p:txStyles>
    <p:titleStyle>
      <a:lvl1pPr algn="l" defTabSz="598031" rtl="0" fontAlgn="base">
        <a:spcBef>
          <a:spcPct val="0"/>
        </a:spcBef>
        <a:spcAft>
          <a:spcPct val="0"/>
        </a:spcAft>
        <a:defRPr sz="2500">
          <a:solidFill>
            <a:srgbClr val="990000"/>
          </a:solidFill>
          <a:latin typeface="+mj-lt"/>
          <a:ea typeface="+mj-ea"/>
          <a:cs typeface="+mj-cs"/>
        </a:defRPr>
      </a:lvl1pPr>
      <a:lvl2pPr algn="l" defTabSz="598031" rtl="0" fontAlgn="base">
        <a:spcBef>
          <a:spcPct val="0"/>
        </a:spcBef>
        <a:spcAft>
          <a:spcPct val="0"/>
        </a:spcAft>
        <a:defRPr sz="2500">
          <a:solidFill>
            <a:srgbClr val="990000"/>
          </a:solidFill>
          <a:latin typeface="FrutigerNext LT Medium" pitchFamily="34" charset="0"/>
          <a:ea typeface="黑体" pitchFamily="2" charset="-122"/>
        </a:defRPr>
      </a:lvl2pPr>
      <a:lvl3pPr algn="l" defTabSz="598031" rtl="0" fontAlgn="base">
        <a:spcBef>
          <a:spcPct val="0"/>
        </a:spcBef>
        <a:spcAft>
          <a:spcPct val="0"/>
        </a:spcAft>
        <a:defRPr sz="2500">
          <a:solidFill>
            <a:srgbClr val="990000"/>
          </a:solidFill>
          <a:latin typeface="FrutigerNext LT Medium" pitchFamily="34" charset="0"/>
          <a:ea typeface="黑体" pitchFamily="2" charset="-122"/>
        </a:defRPr>
      </a:lvl3pPr>
      <a:lvl4pPr algn="l" defTabSz="598031" rtl="0" fontAlgn="base">
        <a:spcBef>
          <a:spcPct val="0"/>
        </a:spcBef>
        <a:spcAft>
          <a:spcPct val="0"/>
        </a:spcAft>
        <a:defRPr sz="2500">
          <a:solidFill>
            <a:srgbClr val="990000"/>
          </a:solidFill>
          <a:latin typeface="FrutigerNext LT Medium" pitchFamily="34" charset="0"/>
          <a:ea typeface="黑体" pitchFamily="2" charset="-122"/>
        </a:defRPr>
      </a:lvl4pPr>
      <a:lvl5pPr algn="l" defTabSz="598031" rtl="0" fontAlgn="base">
        <a:spcBef>
          <a:spcPct val="0"/>
        </a:spcBef>
        <a:spcAft>
          <a:spcPct val="0"/>
        </a:spcAft>
        <a:defRPr sz="2500">
          <a:solidFill>
            <a:srgbClr val="990000"/>
          </a:solidFill>
          <a:latin typeface="FrutigerNext LT Medium" pitchFamily="34" charset="0"/>
          <a:ea typeface="黑体" pitchFamily="2" charset="-122"/>
        </a:defRPr>
      </a:lvl5pPr>
      <a:lvl6pPr marL="341604" algn="l" defTabSz="598977" rtl="0" eaLnBrk="1" fontAlgn="base" hangingPunct="1">
        <a:spcBef>
          <a:spcPct val="0"/>
        </a:spcBef>
        <a:spcAft>
          <a:spcPct val="0"/>
        </a:spcAft>
        <a:defRPr sz="2500">
          <a:solidFill>
            <a:srgbClr val="990000"/>
          </a:solidFill>
          <a:latin typeface="FrutigerNext LT Medium" pitchFamily="34" charset="0"/>
          <a:ea typeface="黑体" pitchFamily="2" charset="-122"/>
        </a:defRPr>
      </a:lvl6pPr>
      <a:lvl7pPr marL="683186" algn="l" defTabSz="598977" rtl="0" eaLnBrk="1" fontAlgn="base" hangingPunct="1">
        <a:spcBef>
          <a:spcPct val="0"/>
        </a:spcBef>
        <a:spcAft>
          <a:spcPct val="0"/>
        </a:spcAft>
        <a:defRPr sz="2500">
          <a:solidFill>
            <a:srgbClr val="990000"/>
          </a:solidFill>
          <a:latin typeface="FrutigerNext LT Medium" pitchFamily="34" charset="0"/>
          <a:ea typeface="黑体" pitchFamily="2" charset="-122"/>
        </a:defRPr>
      </a:lvl7pPr>
      <a:lvl8pPr marL="1024782" algn="l" defTabSz="598977" rtl="0" eaLnBrk="1" fontAlgn="base" hangingPunct="1">
        <a:spcBef>
          <a:spcPct val="0"/>
        </a:spcBef>
        <a:spcAft>
          <a:spcPct val="0"/>
        </a:spcAft>
        <a:defRPr sz="2500">
          <a:solidFill>
            <a:srgbClr val="990000"/>
          </a:solidFill>
          <a:latin typeface="FrutigerNext LT Medium" pitchFamily="34" charset="0"/>
          <a:ea typeface="黑体" pitchFamily="2" charset="-122"/>
        </a:defRPr>
      </a:lvl8pPr>
      <a:lvl9pPr marL="1366373" algn="l" defTabSz="598977" rtl="0" eaLnBrk="1" fontAlgn="base" hangingPunct="1">
        <a:spcBef>
          <a:spcPct val="0"/>
        </a:spcBef>
        <a:spcAft>
          <a:spcPct val="0"/>
        </a:spcAft>
        <a:defRPr sz="2500">
          <a:solidFill>
            <a:srgbClr val="990000"/>
          </a:solidFill>
          <a:latin typeface="FrutigerNext LT Medium" pitchFamily="34" charset="0"/>
          <a:ea typeface="黑体" pitchFamily="2" charset="-122"/>
        </a:defRPr>
      </a:lvl9pPr>
    </p:titleStyle>
    <p:bodyStyle>
      <a:lvl1pPr marL="223078" indent="-223078" algn="l" defTabSz="598031" rtl="0" fontAlgn="base">
        <a:lnSpc>
          <a:spcPct val="140000"/>
        </a:lnSpc>
        <a:spcBef>
          <a:spcPct val="0"/>
        </a:spcBef>
        <a:spcAft>
          <a:spcPct val="0"/>
        </a:spcAft>
        <a:buClr>
          <a:schemeClr val="bg2"/>
        </a:buClr>
        <a:buSzPct val="60000"/>
        <a:buFont typeface="Wingdings" pitchFamily="2" charset="2"/>
        <a:buChar char="l"/>
        <a:defRPr sz="1500" b="1">
          <a:solidFill>
            <a:schemeClr val="tx1"/>
          </a:solidFill>
          <a:latin typeface="+mn-lt"/>
          <a:ea typeface="+mn-ea"/>
          <a:cs typeface="+mn-cs"/>
        </a:defRPr>
      </a:lvl1pPr>
      <a:lvl2pPr marL="487287" indent="-186678" algn="l" defTabSz="598031" rtl="0" fontAlgn="base">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748333" indent="-150306" algn="l" defTabSz="598031" rtl="0" fontAlgn="base">
        <a:lnSpc>
          <a:spcPct val="140000"/>
        </a:lnSpc>
        <a:spcBef>
          <a:spcPct val="0"/>
        </a:spcBef>
        <a:spcAft>
          <a:spcPct val="0"/>
        </a:spcAft>
        <a:buSzPct val="50000"/>
        <a:buFont typeface="Wingdings" pitchFamily="2" charset="2"/>
        <a:buChar char="n"/>
        <a:defRPr sz="1200">
          <a:solidFill>
            <a:schemeClr val="tx1"/>
          </a:solidFill>
          <a:latin typeface="FrutigerNext LT Light" pitchFamily="34" charset="0"/>
          <a:ea typeface="+mn-ea"/>
        </a:defRPr>
      </a:lvl3pPr>
      <a:lvl4pPr marL="1045765" indent="-148719" algn="l" defTabSz="598031" rtl="0" fontAlgn="base">
        <a:lnSpc>
          <a:spcPct val="140000"/>
        </a:lnSpc>
        <a:spcBef>
          <a:spcPct val="0"/>
        </a:spcBef>
        <a:spcAft>
          <a:spcPct val="0"/>
        </a:spcAft>
        <a:buChar char="–"/>
        <a:defRPr sz="1000">
          <a:solidFill>
            <a:schemeClr val="tx1"/>
          </a:solidFill>
          <a:latin typeface="+mj-lt"/>
          <a:ea typeface="+mn-ea"/>
        </a:defRPr>
      </a:lvl4pPr>
      <a:lvl5pPr marL="1346361" indent="-150306" algn="l" defTabSz="598031" rtl="0" fontAlgn="base">
        <a:lnSpc>
          <a:spcPct val="140000"/>
        </a:lnSpc>
        <a:spcBef>
          <a:spcPct val="0"/>
        </a:spcBef>
        <a:spcAft>
          <a:spcPct val="0"/>
        </a:spcAft>
        <a:buFont typeface="FrutigerNext LT Medium"/>
        <a:buChar char="~"/>
        <a:defRPr sz="900">
          <a:solidFill>
            <a:schemeClr val="tx1"/>
          </a:solidFill>
          <a:latin typeface="+mj-lt"/>
          <a:ea typeface="+mn-ea"/>
        </a:defRPr>
      </a:lvl5pPr>
      <a:lvl6pPr marL="1688987" indent="-150641" algn="l" defTabSz="598977" rtl="0" eaLnBrk="1" fontAlgn="base" hangingPunct="1">
        <a:lnSpc>
          <a:spcPct val="140000"/>
        </a:lnSpc>
        <a:spcBef>
          <a:spcPct val="0"/>
        </a:spcBef>
        <a:spcAft>
          <a:spcPct val="0"/>
        </a:spcAft>
        <a:buFont typeface="FrutigerNext LT Medium" pitchFamily="34" charset="0"/>
        <a:buChar char="~"/>
        <a:defRPr sz="900">
          <a:solidFill>
            <a:schemeClr val="tx1"/>
          </a:solidFill>
          <a:latin typeface="+mj-lt"/>
          <a:ea typeface="+mn-ea"/>
        </a:defRPr>
      </a:lvl6pPr>
      <a:lvl7pPr marL="2030585" indent="-150641" algn="l" defTabSz="598977" rtl="0" eaLnBrk="1" fontAlgn="base" hangingPunct="1">
        <a:lnSpc>
          <a:spcPct val="140000"/>
        </a:lnSpc>
        <a:spcBef>
          <a:spcPct val="0"/>
        </a:spcBef>
        <a:spcAft>
          <a:spcPct val="0"/>
        </a:spcAft>
        <a:buFont typeface="FrutigerNext LT Medium" pitchFamily="34" charset="0"/>
        <a:buChar char="~"/>
        <a:defRPr sz="900">
          <a:solidFill>
            <a:schemeClr val="tx1"/>
          </a:solidFill>
          <a:latin typeface="+mj-lt"/>
          <a:ea typeface="+mn-ea"/>
        </a:defRPr>
      </a:lvl7pPr>
      <a:lvl8pPr marL="2372177" indent="-150641" algn="l" defTabSz="598977" rtl="0" eaLnBrk="1" fontAlgn="base" hangingPunct="1">
        <a:lnSpc>
          <a:spcPct val="140000"/>
        </a:lnSpc>
        <a:spcBef>
          <a:spcPct val="0"/>
        </a:spcBef>
        <a:spcAft>
          <a:spcPct val="0"/>
        </a:spcAft>
        <a:buFont typeface="FrutigerNext LT Medium" pitchFamily="34" charset="0"/>
        <a:buChar char="~"/>
        <a:defRPr sz="900">
          <a:solidFill>
            <a:schemeClr val="tx1"/>
          </a:solidFill>
          <a:latin typeface="+mj-lt"/>
          <a:ea typeface="+mn-ea"/>
        </a:defRPr>
      </a:lvl8pPr>
      <a:lvl9pPr marL="2713771" indent="-150641" algn="l" defTabSz="598977" rtl="0" eaLnBrk="1" fontAlgn="base" hangingPunct="1">
        <a:lnSpc>
          <a:spcPct val="140000"/>
        </a:lnSpc>
        <a:spcBef>
          <a:spcPct val="0"/>
        </a:spcBef>
        <a:spcAft>
          <a:spcPct val="0"/>
        </a:spcAft>
        <a:buFont typeface="FrutigerNext LT Medium" pitchFamily="34" charset="0"/>
        <a:buChar char="~"/>
        <a:defRPr sz="900">
          <a:solidFill>
            <a:schemeClr val="tx1"/>
          </a:solidFill>
          <a:latin typeface="+mj-lt"/>
          <a:ea typeface="+mn-ea"/>
        </a:defRPr>
      </a:lvl9pPr>
    </p:bodyStyle>
    <p:otherStyle>
      <a:defPPr>
        <a:defRPr lang="zh-CN"/>
      </a:defPPr>
      <a:lvl1pPr marL="0" algn="l" defTabSz="683186" rtl="0" eaLnBrk="1" latinLnBrk="0" hangingPunct="1">
        <a:defRPr sz="1300" kern="1200">
          <a:solidFill>
            <a:schemeClr val="tx1"/>
          </a:solidFill>
          <a:latin typeface="+mn-lt"/>
          <a:ea typeface="+mn-ea"/>
          <a:cs typeface="+mn-cs"/>
        </a:defRPr>
      </a:lvl1pPr>
      <a:lvl2pPr marL="341604" algn="l" defTabSz="683186" rtl="0" eaLnBrk="1" latinLnBrk="0" hangingPunct="1">
        <a:defRPr sz="1300" kern="1200">
          <a:solidFill>
            <a:schemeClr val="tx1"/>
          </a:solidFill>
          <a:latin typeface="+mn-lt"/>
          <a:ea typeface="+mn-ea"/>
          <a:cs typeface="+mn-cs"/>
        </a:defRPr>
      </a:lvl2pPr>
      <a:lvl3pPr marL="683186" algn="l" defTabSz="683186" rtl="0" eaLnBrk="1" latinLnBrk="0" hangingPunct="1">
        <a:defRPr sz="1300" kern="1200">
          <a:solidFill>
            <a:schemeClr val="tx1"/>
          </a:solidFill>
          <a:latin typeface="+mn-lt"/>
          <a:ea typeface="+mn-ea"/>
          <a:cs typeface="+mn-cs"/>
        </a:defRPr>
      </a:lvl3pPr>
      <a:lvl4pPr marL="1024782" algn="l" defTabSz="683186" rtl="0" eaLnBrk="1" latinLnBrk="0" hangingPunct="1">
        <a:defRPr sz="1300" kern="1200">
          <a:solidFill>
            <a:schemeClr val="tx1"/>
          </a:solidFill>
          <a:latin typeface="+mn-lt"/>
          <a:ea typeface="+mn-ea"/>
          <a:cs typeface="+mn-cs"/>
        </a:defRPr>
      </a:lvl4pPr>
      <a:lvl5pPr marL="1366373" algn="l" defTabSz="683186" rtl="0" eaLnBrk="1" latinLnBrk="0" hangingPunct="1">
        <a:defRPr sz="1300" kern="1200">
          <a:solidFill>
            <a:schemeClr val="tx1"/>
          </a:solidFill>
          <a:latin typeface="+mn-lt"/>
          <a:ea typeface="+mn-ea"/>
          <a:cs typeface="+mn-cs"/>
        </a:defRPr>
      </a:lvl5pPr>
      <a:lvl6pPr marL="1707965" algn="l" defTabSz="683186" rtl="0" eaLnBrk="1" latinLnBrk="0" hangingPunct="1">
        <a:defRPr sz="1300" kern="1200">
          <a:solidFill>
            <a:schemeClr val="tx1"/>
          </a:solidFill>
          <a:latin typeface="+mn-lt"/>
          <a:ea typeface="+mn-ea"/>
          <a:cs typeface="+mn-cs"/>
        </a:defRPr>
      </a:lvl6pPr>
      <a:lvl7pPr marL="2049560" algn="l" defTabSz="683186" rtl="0" eaLnBrk="1" latinLnBrk="0" hangingPunct="1">
        <a:defRPr sz="1300" kern="1200">
          <a:solidFill>
            <a:schemeClr val="tx1"/>
          </a:solidFill>
          <a:latin typeface="+mn-lt"/>
          <a:ea typeface="+mn-ea"/>
          <a:cs typeface="+mn-cs"/>
        </a:defRPr>
      </a:lvl7pPr>
      <a:lvl8pPr marL="2391156" algn="l" defTabSz="683186" rtl="0" eaLnBrk="1" latinLnBrk="0" hangingPunct="1">
        <a:defRPr sz="1300" kern="1200">
          <a:solidFill>
            <a:schemeClr val="tx1"/>
          </a:solidFill>
          <a:latin typeface="+mn-lt"/>
          <a:ea typeface="+mn-ea"/>
          <a:cs typeface="+mn-cs"/>
        </a:defRPr>
      </a:lvl8pPr>
      <a:lvl9pPr marL="2732749" algn="l" defTabSz="683186" rtl="0" eaLnBrk="1" latinLnBrk="0" hangingPunct="1">
        <a:defRPr sz="13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50" name="Picture 79" descr="dd"/>
          <p:cNvPicPr>
            <a:picLocks noChangeAspect="1" noChangeArrowheads="1"/>
          </p:cNvPicPr>
          <p:nvPr/>
        </p:nvPicPr>
        <p:blipFill>
          <a:blip r:embed="rId13" cstate="print"/>
          <a:srcRect/>
          <a:stretch>
            <a:fillRect/>
          </a:stretch>
        </p:blipFill>
        <p:spPr bwMode="auto">
          <a:xfrm>
            <a:off x="0" y="4668839"/>
            <a:ext cx="9150350" cy="477837"/>
          </a:xfrm>
          <a:prstGeom prst="rect">
            <a:avLst/>
          </a:prstGeom>
          <a:noFill/>
          <a:ln w="9525">
            <a:noFill/>
            <a:miter lim="800000"/>
            <a:headEnd/>
            <a:tailEnd/>
          </a:ln>
        </p:spPr>
      </p:pic>
      <p:sp>
        <p:nvSpPr>
          <p:cNvPr id="28680" name="Text Box 8"/>
          <p:cNvSpPr txBox="1">
            <a:spLocks noChangeArrowheads="1"/>
          </p:cNvSpPr>
          <p:nvPr/>
        </p:nvSpPr>
        <p:spPr bwMode="auto">
          <a:xfrm>
            <a:off x="652465" y="4829192"/>
            <a:ext cx="1979000" cy="199061"/>
          </a:xfrm>
          <a:prstGeom prst="rect">
            <a:avLst/>
          </a:prstGeom>
          <a:noFill/>
          <a:ln w="9525">
            <a:noFill/>
            <a:miter lim="800000"/>
            <a:headEnd/>
            <a:tailEnd/>
          </a:ln>
        </p:spPr>
        <p:txBody>
          <a:bodyPr wrap="none" lIns="59863" tIns="29938" rIns="59863" bIns="29938">
            <a:spAutoFit/>
          </a:bodyPr>
          <a:lstStyle/>
          <a:p>
            <a:pPr defTabSz="599061" eaLnBrk="0" hangingPunct="0">
              <a:defRPr/>
            </a:pPr>
            <a:r>
              <a:rPr lang="en-US" altLang="zh-CN" sz="900" dirty="0">
                <a:solidFill>
                  <a:srgbClr val="000000"/>
                </a:solidFill>
                <a:latin typeface="FrutigerNext LT Bold" pitchFamily="1" charset="0"/>
                <a:ea typeface="ＭＳ Ｐゴシック" pitchFamily="34" charset="-128"/>
              </a:rPr>
              <a:t>HUAWEI TECHNOLOGIES CO., LTD.</a:t>
            </a:r>
            <a:endParaRPr lang="en-US" altLang="zh-CN" sz="1600" dirty="0">
              <a:solidFill>
                <a:srgbClr val="000000"/>
              </a:solidFill>
              <a:latin typeface="Arial" charset="0"/>
              <a:ea typeface="ＭＳ Ｐゴシック" pitchFamily="34" charset="-128"/>
            </a:endParaRPr>
          </a:p>
        </p:txBody>
      </p:sp>
      <p:pic>
        <p:nvPicPr>
          <p:cNvPr id="27652" name="Picture 9" descr="8"/>
          <p:cNvPicPr>
            <a:picLocks noChangeAspect="1" noChangeArrowheads="1"/>
          </p:cNvPicPr>
          <p:nvPr/>
        </p:nvPicPr>
        <p:blipFill>
          <a:blip r:embed="rId14" cstate="print"/>
          <a:srcRect/>
          <a:stretch>
            <a:fillRect/>
          </a:stretch>
        </p:blipFill>
        <p:spPr bwMode="auto">
          <a:xfrm>
            <a:off x="7508887" y="4799014"/>
            <a:ext cx="1311275" cy="234950"/>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25" y="4867280"/>
            <a:ext cx="2097087" cy="3413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900">
                <a:solidFill>
                  <a:srgbClr val="000000"/>
                </a:solidFill>
                <a:latin typeface="FrutigerNext LT Bold" pitchFamily="34" charset="0"/>
                <a:ea typeface="MS PGothic" pitchFamily="34" charset="-128"/>
              </a:defRPr>
            </a:lvl1pPr>
          </a:lstStyle>
          <a:p>
            <a:r>
              <a:rPr lang="de-DE" altLang="zh-CN"/>
              <a:t>Page </a:t>
            </a:r>
            <a:fld id="{FAF1F3B6-8B56-4588-9612-9F89AD165600}" type="slidenum">
              <a:rPr lang="de-DE" altLang="zh-CN"/>
              <a:pPr/>
              <a:t>‹#›</a:t>
            </a:fld>
            <a:endParaRPr lang="en-GB" altLang="zh-CN"/>
          </a:p>
        </p:txBody>
      </p:sp>
      <p:sp>
        <p:nvSpPr>
          <p:cNvPr id="27654" name="Rectangle 13"/>
          <p:cNvSpPr>
            <a:spLocks noGrp="1" noChangeArrowheads="1"/>
          </p:cNvSpPr>
          <p:nvPr>
            <p:ph type="title"/>
          </p:nvPr>
        </p:nvSpPr>
        <p:spPr bwMode="auto">
          <a:xfrm>
            <a:off x="652465" y="322263"/>
            <a:ext cx="7745412" cy="654050"/>
          </a:xfrm>
          <a:prstGeom prst="rect">
            <a:avLst/>
          </a:prstGeom>
          <a:noFill/>
          <a:ln w="9525">
            <a:noFill/>
            <a:miter lim="800000"/>
            <a:headEnd/>
            <a:tailEnd/>
          </a:ln>
        </p:spPr>
        <p:txBody>
          <a:bodyPr vert="horz" wrap="square" lIns="59875" tIns="29942" rIns="59875" bIns="29942"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60" y="4829189"/>
            <a:ext cx="1233555" cy="199037"/>
          </a:xfrm>
          <a:prstGeom prst="rect">
            <a:avLst/>
          </a:prstGeom>
          <a:noFill/>
          <a:ln w="9525" algn="ctr">
            <a:noFill/>
            <a:miter lim="800000"/>
            <a:headEnd/>
            <a:tailEnd/>
          </a:ln>
          <a:effectLst/>
        </p:spPr>
        <p:txBody>
          <a:bodyPr wrap="none" lIns="59839" tIns="29926" rIns="59839" bIns="29926">
            <a:spAutoFit/>
          </a:bodyPr>
          <a:lstStyle/>
          <a:p>
            <a:pPr defTabSz="599061" eaLnBrk="0" hangingPunct="0">
              <a:defRPr/>
            </a:pPr>
            <a:r>
              <a:rPr lang="en-US" altLang="zh-CN" sz="900" dirty="0">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1908151" y="396875"/>
            <a:ext cx="1844675" cy="3979863"/>
          </a:xfrm>
          <a:prstGeom prst="rect">
            <a:avLst/>
          </a:prstGeom>
          <a:noFill/>
          <a:ln w="9525">
            <a:noFill/>
            <a:miter lim="800000"/>
            <a:headEnd/>
            <a:tailEnd/>
          </a:ln>
          <a:effectLst/>
        </p:spPr>
        <p:txBody>
          <a:bodyPr lIns="59863" tIns="29938" rIns="59863" bIns="29938"/>
          <a:lstStyle/>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英文标题</a:t>
            </a:r>
            <a:r>
              <a:rPr lang="en-US" altLang="zh-CN" sz="800" dirty="0">
                <a:solidFill>
                  <a:srgbClr val="FFFFFF"/>
                </a:solidFill>
                <a:latin typeface="Arial" charset="0"/>
                <a:ea typeface="华文细黑" pitchFamily="2" charset="-122"/>
              </a:rPr>
              <a:t>:32-35pt  </a:t>
            </a:r>
            <a:endParaRPr lang="zh-CN" altLang="en-US" sz="800" dirty="0">
              <a:solidFill>
                <a:srgbClr val="FFFFFF"/>
              </a:solidFill>
              <a:latin typeface="Arial" charset="0"/>
              <a:ea typeface="华文细黑" pitchFamily="2" charset="-122"/>
            </a:endParaRP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颜色</a:t>
            </a:r>
            <a:r>
              <a:rPr lang="en-US" altLang="zh-CN" sz="800" dirty="0">
                <a:solidFill>
                  <a:srgbClr val="FFFFFF"/>
                </a:solidFill>
                <a:latin typeface="Arial" charset="0"/>
                <a:ea typeface="华文细黑" pitchFamily="2" charset="-122"/>
              </a:rPr>
              <a:t>: R153 G0 B0</a:t>
            </a: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FrutigerNext LT Regular" pitchFamily="34" charset="0"/>
                <a:ea typeface="华文细黑" pitchFamily="2" charset="-122"/>
              </a:rPr>
              <a:t>内部使用字体 </a:t>
            </a:r>
            <a:r>
              <a:rPr lang="en-US" altLang="zh-CN" sz="800" dirty="0">
                <a:solidFill>
                  <a:srgbClr val="FFFFFF"/>
                </a:solidFill>
                <a:latin typeface="FrutigerNext LT Regular" pitchFamily="34" charset="0"/>
                <a:ea typeface="华文细黑" pitchFamily="2" charset="-122"/>
              </a:rPr>
              <a:t>:</a:t>
            </a:r>
          </a:p>
          <a:p>
            <a:pPr algn="r" defTabSz="599061">
              <a:lnSpc>
                <a:spcPct val="125000"/>
              </a:lnSpc>
              <a:buClr>
                <a:srgbClr val="777777"/>
              </a:buClr>
              <a:buSzPct val="60000"/>
              <a:buFont typeface="Wingdings" pitchFamily="2" charset="2"/>
              <a:buNone/>
              <a:defRPr/>
            </a:pPr>
            <a:r>
              <a:rPr lang="en-US" altLang="zh-CN" sz="800" dirty="0" err="1">
                <a:solidFill>
                  <a:srgbClr val="FFFFFF"/>
                </a:solidFill>
                <a:latin typeface="FrutigerNext LT Regular" pitchFamily="34" charset="0"/>
                <a:ea typeface="华文细黑" pitchFamily="2" charset="-122"/>
              </a:rPr>
              <a:t>FrutigerNext</a:t>
            </a:r>
            <a:r>
              <a:rPr lang="en-US" altLang="zh-CN" sz="800" dirty="0">
                <a:solidFill>
                  <a:srgbClr val="FFFFFF"/>
                </a:solidFill>
                <a:latin typeface="FrutigerNext LT Regular" pitchFamily="34" charset="0"/>
                <a:ea typeface="华文细黑" pitchFamily="2" charset="-122"/>
              </a:rPr>
              <a:t> LT Medium</a:t>
            </a: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FrutigerNext LT Regular" pitchFamily="34" charset="0"/>
                <a:ea typeface="华文细黑" pitchFamily="2" charset="-122"/>
              </a:rPr>
              <a:t>外部使用字体 </a:t>
            </a:r>
            <a:r>
              <a:rPr lang="en-US" altLang="zh-CN" sz="800" dirty="0">
                <a:solidFill>
                  <a:srgbClr val="FFFFFF"/>
                </a:solidFill>
                <a:latin typeface="FrutigerNext LT Regular" pitchFamily="34" charset="0"/>
                <a:ea typeface="华文细黑" pitchFamily="2" charset="-122"/>
              </a:rPr>
              <a:t>: Arial</a:t>
            </a:r>
          </a:p>
          <a:p>
            <a:pPr algn="r" defTabSz="599061">
              <a:lnSpc>
                <a:spcPct val="75000"/>
              </a:lnSpc>
              <a:buClr>
                <a:srgbClr val="777777"/>
              </a:buClr>
              <a:buSzPct val="60000"/>
              <a:buFont typeface="Wingdings" pitchFamily="2" charset="2"/>
              <a:buNone/>
              <a:defRPr/>
            </a:pPr>
            <a:endParaRPr lang="en-US" altLang="zh-CN" sz="800" dirty="0">
              <a:solidFill>
                <a:srgbClr val="FFFFFF"/>
              </a:solidFill>
              <a:latin typeface="Arial" charset="0"/>
              <a:ea typeface="华文细黑" pitchFamily="2" charset="-122"/>
            </a:endParaRP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中文标题</a:t>
            </a:r>
            <a:r>
              <a:rPr lang="en-US" altLang="zh-CN" sz="800" dirty="0">
                <a:solidFill>
                  <a:srgbClr val="FFFFFF"/>
                </a:solidFill>
                <a:latin typeface="Arial" charset="0"/>
                <a:ea typeface="华文细黑" pitchFamily="2" charset="-122"/>
              </a:rPr>
              <a:t>:30-32pt  </a:t>
            </a:r>
            <a:endParaRPr lang="zh-CN" altLang="en-US" sz="800" dirty="0">
              <a:solidFill>
                <a:srgbClr val="FFFFFF"/>
              </a:solidFill>
              <a:latin typeface="Arial" charset="0"/>
              <a:ea typeface="华文细黑" pitchFamily="2" charset="-122"/>
            </a:endParaRP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颜色</a:t>
            </a:r>
            <a:r>
              <a:rPr lang="en-US" altLang="zh-CN" sz="800" dirty="0">
                <a:solidFill>
                  <a:srgbClr val="FFFFFF"/>
                </a:solidFill>
                <a:latin typeface="Arial" charset="0"/>
                <a:ea typeface="华文细黑" pitchFamily="2" charset="-122"/>
              </a:rPr>
              <a:t>: R153 G0 B0</a:t>
            </a: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字体</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黑体</a:t>
            </a:r>
          </a:p>
          <a:p>
            <a:pPr algn="r" defTabSz="599061">
              <a:lnSpc>
                <a:spcPct val="125000"/>
              </a:lnSpc>
              <a:buClr>
                <a:srgbClr val="777777"/>
              </a:buClr>
              <a:buSzPct val="60000"/>
              <a:buFont typeface="Wingdings" pitchFamily="2" charset="2"/>
              <a:buNone/>
              <a:defRPr/>
            </a:pPr>
            <a:endParaRPr lang="zh-CN" altLang="en-US" sz="800" dirty="0">
              <a:solidFill>
                <a:srgbClr val="FFFFFF"/>
              </a:solidFill>
              <a:latin typeface="Arial" charset="0"/>
              <a:ea typeface="华文细黑" pitchFamily="2" charset="-122"/>
            </a:endParaRPr>
          </a:p>
          <a:p>
            <a:pPr algn="r" defTabSz="599061">
              <a:lnSpc>
                <a:spcPct val="125000"/>
              </a:lnSpc>
              <a:buClr>
                <a:srgbClr val="777777"/>
              </a:buClr>
              <a:buSzPct val="60000"/>
              <a:buFont typeface="Wingdings" pitchFamily="2" charset="2"/>
              <a:buNone/>
              <a:defRPr/>
            </a:pPr>
            <a:endParaRPr lang="zh-CN" altLang="en-US" sz="800" dirty="0">
              <a:solidFill>
                <a:srgbClr val="FFFFFF"/>
              </a:solidFill>
              <a:latin typeface="Arial" charset="0"/>
              <a:ea typeface="华文细黑" pitchFamily="2" charset="-122"/>
            </a:endParaRPr>
          </a:p>
          <a:p>
            <a:pPr algn="r" defTabSz="599061">
              <a:lnSpc>
                <a:spcPct val="125000"/>
              </a:lnSpc>
              <a:buClr>
                <a:srgbClr val="777777"/>
              </a:buClr>
              <a:buSzPct val="60000"/>
              <a:buFont typeface="Wingdings" pitchFamily="2" charset="2"/>
              <a:buNone/>
              <a:defRPr/>
            </a:pPr>
            <a:endParaRPr lang="zh-CN" altLang="en-US" sz="800" dirty="0">
              <a:solidFill>
                <a:srgbClr val="FFFFFF"/>
              </a:solidFill>
              <a:latin typeface="Arial" charset="0"/>
              <a:ea typeface="华文细黑" pitchFamily="2" charset="-122"/>
            </a:endParaRP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英文正文</a:t>
            </a:r>
            <a:r>
              <a:rPr lang="en-US" altLang="zh-CN" sz="800" dirty="0">
                <a:solidFill>
                  <a:srgbClr val="FFFFFF"/>
                </a:solidFill>
                <a:latin typeface="Arial" charset="0"/>
                <a:ea typeface="华文细黑" pitchFamily="2" charset="-122"/>
              </a:rPr>
              <a:t>:20-22pt</a:t>
            </a: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子目录 </a:t>
            </a:r>
            <a:r>
              <a:rPr lang="en-US" altLang="zh-CN" sz="800" dirty="0">
                <a:solidFill>
                  <a:srgbClr val="FFFFFF"/>
                </a:solidFill>
                <a:latin typeface="Arial" charset="0"/>
                <a:ea typeface="华文细黑" pitchFamily="2" charset="-122"/>
              </a:rPr>
              <a:t>(2-5</a:t>
            </a:r>
            <a:r>
              <a:rPr lang="zh-CN" altLang="en-US" sz="800" dirty="0">
                <a:solidFill>
                  <a:srgbClr val="FFFFFF"/>
                </a:solidFill>
                <a:latin typeface="Arial" charset="0"/>
                <a:ea typeface="华文细黑" pitchFamily="2" charset="-122"/>
              </a:rPr>
              <a:t>级</a:t>
            </a:r>
            <a:r>
              <a:rPr lang="en-US" altLang="zh-CN" sz="800" dirty="0">
                <a:solidFill>
                  <a:srgbClr val="FFFFFF"/>
                </a:solidFill>
                <a:latin typeface="Arial" charset="0"/>
                <a:ea typeface="华文细黑" pitchFamily="2" charset="-122"/>
              </a:rPr>
              <a:t>) :18pt  </a:t>
            </a: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颜色</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黑色</a:t>
            </a: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FrutigerNext LT Regular" pitchFamily="34" charset="0"/>
                <a:ea typeface="华文细黑" pitchFamily="2" charset="-122"/>
              </a:rPr>
              <a:t>内部使用字体 </a:t>
            </a:r>
            <a:r>
              <a:rPr lang="en-US" altLang="zh-CN" sz="800" dirty="0">
                <a:solidFill>
                  <a:srgbClr val="FFFFFF"/>
                </a:solidFill>
                <a:latin typeface="FrutigerNext LT Regular" pitchFamily="34" charset="0"/>
                <a:ea typeface="华文细黑" pitchFamily="2" charset="-122"/>
              </a:rPr>
              <a:t>:</a:t>
            </a:r>
          </a:p>
          <a:p>
            <a:pPr algn="r" defTabSz="599061">
              <a:lnSpc>
                <a:spcPct val="125000"/>
              </a:lnSpc>
              <a:buClr>
                <a:srgbClr val="777777"/>
              </a:buClr>
              <a:buSzPct val="60000"/>
              <a:buFont typeface="Wingdings" pitchFamily="2" charset="2"/>
              <a:buNone/>
              <a:defRPr/>
            </a:pPr>
            <a:r>
              <a:rPr lang="en-US" altLang="zh-CN" sz="800" dirty="0" err="1">
                <a:solidFill>
                  <a:srgbClr val="FFFFFF"/>
                </a:solidFill>
                <a:latin typeface="FrutigerNext LT Regular" pitchFamily="34" charset="0"/>
                <a:ea typeface="华文细黑" pitchFamily="2" charset="-122"/>
              </a:rPr>
              <a:t>FrutigerNext</a:t>
            </a:r>
            <a:r>
              <a:rPr lang="en-US" altLang="zh-CN" sz="800" dirty="0">
                <a:solidFill>
                  <a:srgbClr val="FFFFFF"/>
                </a:solidFill>
                <a:latin typeface="FrutigerNext LT Regular" pitchFamily="34" charset="0"/>
                <a:ea typeface="华文细黑" pitchFamily="2" charset="-122"/>
              </a:rPr>
              <a:t> LT Regular</a:t>
            </a: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FrutigerNext LT Regular" pitchFamily="34" charset="0"/>
                <a:ea typeface="华文细黑" pitchFamily="2" charset="-122"/>
              </a:rPr>
              <a:t>外部使用字体 </a:t>
            </a:r>
            <a:r>
              <a:rPr lang="en-US" altLang="zh-CN" sz="800" dirty="0">
                <a:solidFill>
                  <a:srgbClr val="FFFFFF"/>
                </a:solidFill>
                <a:latin typeface="FrutigerNext LT Regular" pitchFamily="34" charset="0"/>
                <a:ea typeface="华文细黑" pitchFamily="2" charset="-122"/>
              </a:rPr>
              <a:t>: Arial</a:t>
            </a:r>
          </a:p>
          <a:p>
            <a:pPr algn="r" defTabSz="599061">
              <a:lnSpc>
                <a:spcPct val="75000"/>
              </a:lnSpc>
              <a:buClr>
                <a:srgbClr val="777777"/>
              </a:buClr>
              <a:buSzPct val="60000"/>
              <a:buFont typeface="Wingdings" pitchFamily="2" charset="2"/>
              <a:buNone/>
              <a:defRPr/>
            </a:pPr>
            <a:endParaRPr lang="en-US" altLang="zh-CN" sz="800" dirty="0">
              <a:solidFill>
                <a:srgbClr val="FFFFFF"/>
              </a:solidFill>
              <a:latin typeface="Arial" charset="0"/>
              <a:ea typeface="华文细黑" pitchFamily="2" charset="-122"/>
            </a:endParaRP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中文正文</a:t>
            </a:r>
            <a:r>
              <a:rPr lang="en-US" altLang="zh-CN" sz="800" dirty="0">
                <a:solidFill>
                  <a:srgbClr val="FFFFFF"/>
                </a:solidFill>
                <a:latin typeface="Arial" charset="0"/>
                <a:ea typeface="华文细黑" pitchFamily="2" charset="-122"/>
              </a:rPr>
              <a:t>:18-20pt</a:t>
            </a: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子目录</a:t>
            </a:r>
            <a:r>
              <a:rPr lang="en-US" altLang="zh-CN" sz="800" dirty="0">
                <a:solidFill>
                  <a:srgbClr val="FFFFFF"/>
                </a:solidFill>
                <a:latin typeface="Arial" charset="0"/>
                <a:ea typeface="华文细黑" pitchFamily="2" charset="-122"/>
              </a:rPr>
              <a:t>(2-5</a:t>
            </a:r>
            <a:r>
              <a:rPr lang="zh-CN" altLang="en-US" sz="800" dirty="0">
                <a:solidFill>
                  <a:srgbClr val="FFFFFF"/>
                </a:solidFill>
                <a:latin typeface="Arial" charset="0"/>
                <a:ea typeface="华文细黑" pitchFamily="2" charset="-122"/>
              </a:rPr>
              <a:t>级</a:t>
            </a:r>
            <a:r>
              <a:rPr lang="en-US" altLang="zh-CN" sz="800" dirty="0">
                <a:solidFill>
                  <a:srgbClr val="FFFFFF"/>
                </a:solidFill>
                <a:latin typeface="Arial" charset="0"/>
                <a:ea typeface="华文细黑" pitchFamily="2" charset="-122"/>
              </a:rPr>
              <a:t>):18pt </a:t>
            </a:r>
            <a:endParaRPr lang="zh-CN" altLang="en-US" sz="800" dirty="0">
              <a:solidFill>
                <a:srgbClr val="FFFFFF"/>
              </a:solidFill>
              <a:latin typeface="Arial" charset="0"/>
              <a:ea typeface="华文细黑" pitchFamily="2" charset="-122"/>
            </a:endParaRP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颜色</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黑色</a:t>
            </a:r>
          </a:p>
          <a:p>
            <a:pPr algn="r" defTabSz="599061">
              <a:lnSpc>
                <a:spcPct val="125000"/>
              </a:lnSpc>
              <a:buClr>
                <a:srgbClr val="777777"/>
              </a:buClr>
              <a:buSzPct val="60000"/>
              <a:buFont typeface="Wingdings" pitchFamily="2" charset="2"/>
              <a:buNone/>
              <a:defRPr/>
            </a:pPr>
            <a:r>
              <a:rPr lang="zh-CN" altLang="en-US" sz="800" dirty="0">
                <a:solidFill>
                  <a:srgbClr val="FFFFFF"/>
                </a:solidFill>
                <a:latin typeface="Arial" charset="0"/>
                <a:ea typeface="华文细黑" pitchFamily="2" charset="-122"/>
              </a:rPr>
              <a:t>字体</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细黑体 </a:t>
            </a:r>
          </a:p>
          <a:p>
            <a:pPr algn="r" defTabSz="599061">
              <a:lnSpc>
                <a:spcPct val="125000"/>
              </a:lnSpc>
              <a:buClr>
                <a:srgbClr val="777777"/>
              </a:buClr>
              <a:buSzPct val="60000"/>
              <a:buFont typeface="Wingdings" pitchFamily="2" charset="2"/>
              <a:buNone/>
              <a:defRPr/>
            </a:pPr>
            <a:endParaRPr lang="zh-CN" altLang="en-US" sz="800" dirty="0">
              <a:solidFill>
                <a:srgbClr val="FFFFFF"/>
              </a:solidFill>
              <a:latin typeface="Arial" charset="0"/>
              <a:ea typeface="华文细黑" pitchFamily="2" charset="-122"/>
            </a:endParaRPr>
          </a:p>
          <a:p>
            <a:pPr algn="r" defTabSz="599061">
              <a:lnSpc>
                <a:spcPct val="125000"/>
              </a:lnSpc>
              <a:buClr>
                <a:srgbClr val="777777"/>
              </a:buClr>
              <a:buSzPct val="60000"/>
              <a:buFont typeface="Wingdings" pitchFamily="2" charset="2"/>
              <a:buNone/>
              <a:defRPr/>
            </a:pPr>
            <a:endParaRPr lang="zh-CN" altLang="en-US" sz="800" dirty="0">
              <a:solidFill>
                <a:srgbClr val="FFFFFF"/>
              </a:solidFill>
              <a:latin typeface="Arial" charset="0"/>
              <a:ea typeface="华文细黑" pitchFamily="2" charset="-122"/>
            </a:endParaRPr>
          </a:p>
          <a:p>
            <a:pPr algn="r" defTabSz="599061">
              <a:lnSpc>
                <a:spcPct val="125000"/>
              </a:lnSpc>
              <a:buClr>
                <a:srgbClr val="777777"/>
              </a:buClr>
              <a:buSzPct val="60000"/>
              <a:buFont typeface="Wingdings" pitchFamily="2" charset="2"/>
              <a:buNone/>
              <a:defRPr/>
            </a:pPr>
            <a:endParaRPr lang="en-US" altLang="zh-CN" sz="800" dirty="0">
              <a:solidFill>
                <a:srgbClr val="FFFFFF"/>
              </a:solidFill>
              <a:latin typeface="Arial" charset="0"/>
              <a:ea typeface="华文细黑" pitchFamily="2" charset="-122"/>
            </a:endParaRPr>
          </a:p>
          <a:p>
            <a:pPr algn="r" defTabSz="599061">
              <a:lnSpc>
                <a:spcPct val="125000"/>
              </a:lnSpc>
              <a:buClr>
                <a:srgbClr val="777777"/>
              </a:buClr>
              <a:buSzPct val="60000"/>
              <a:buFont typeface="Wingdings" pitchFamily="2" charset="2"/>
              <a:buNone/>
              <a:defRPr/>
            </a:pPr>
            <a:endParaRPr lang="en-US" altLang="zh-CN" sz="800" dirty="0">
              <a:solidFill>
                <a:srgbClr val="FFFFFF"/>
              </a:solidFill>
              <a:latin typeface="Arial" charset="0"/>
              <a:ea typeface="华文细黑" pitchFamily="2" charset="-122"/>
            </a:endParaRPr>
          </a:p>
          <a:p>
            <a:pPr algn="r" defTabSz="599061">
              <a:lnSpc>
                <a:spcPct val="125000"/>
              </a:lnSpc>
              <a:buClr>
                <a:srgbClr val="777777"/>
              </a:buClr>
              <a:buSzPct val="60000"/>
              <a:buFont typeface="Wingdings" pitchFamily="2" charset="2"/>
              <a:buNone/>
              <a:defRPr/>
            </a:pPr>
            <a:endParaRPr lang="zh-CN" altLang="en-US" sz="800" dirty="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9199575" y="1068391"/>
            <a:ext cx="1049337" cy="1503362"/>
          </a:xfrm>
          <a:prstGeom prst="rect">
            <a:avLst/>
          </a:prstGeom>
          <a:noFill/>
          <a:ln w="9525">
            <a:noFill/>
            <a:miter lim="800000"/>
            <a:headEnd/>
            <a:tailEnd/>
          </a:ln>
          <a:effectLst/>
        </p:spPr>
        <p:txBody>
          <a:bodyPr lIns="59863" tIns="29938" rIns="59863" bIns="29938"/>
          <a:lstStyle/>
          <a:p>
            <a:pPr defTabSz="599061">
              <a:lnSpc>
                <a:spcPct val="120000"/>
              </a:lnSpc>
              <a:buClr>
                <a:srgbClr val="777777"/>
              </a:buClr>
              <a:buSzPct val="60000"/>
              <a:buFont typeface="Wingdings" pitchFamily="2" charset="2"/>
              <a:buNone/>
              <a:defRPr/>
            </a:pPr>
            <a:r>
              <a:rPr lang="zh-CN" altLang="en-US" sz="800" dirty="0">
                <a:solidFill>
                  <a:srgbClr val="FFFFFF"/>
                </a:solidFill>
                <a:latin typeface="华文细黑" pitchFamily="2" charset="-122"/>
                <a:ea typeface="华文细黑" pitchFamily="2" charset="-122"/>
              </a:rPr>
              <a:t>配色参考方案：</a:t>
            </a:r>
          </a:p>
          <a:p>
            <a:pPr defTabSz="599061">
              <a:lnSpc>
                <a:spcPct val="120000"/>
              </a:lnSpc>
              <a:buClr>
                <a:srgbClr val="777777"/>
              </a:buClr>
              <a:buSzPct val="60000"/>
              <a:buFont typeface="Wingdings" pitchFamily="2" charset="2"/>
              <a:buNone/>
              <a:defRPr/>
            </a:pPr>
            <a:r>
              <a:rPr lang="zh-CN" altLang="en-US" sz="800" dirty="0">
                <a:solidFill>
                  <a:srgbClr val="FFFFFF"/>
                </a:solidFill>
                <a:latin typeface="华文细黑" pitchFamily="2" charset="-122"/>
                <a:ea typeface="华文细黑" pitchFamily="2" charset="-122"/>
              </a:rPr>
              <a:t>建议同一页面内不超过四种颜色，以下是</a:t>
            </a:r>
            <a:r>
              <a:rPr lang="en-US" altLang="zh-CN" sz="800" dirty="0">
                <a:solidFill>
                  <a:srgbClr val="FFFFFF"/>
                </a:solidFill>
                <a:latin typeface="华文细黑" pitchFamily="2" charset="-122"/>
                <a:ea typeface="华文细黑" pitchFamily="2" charset="-122"/>
              </a:rPr>
              <a:t>13</a:t>
            </a:r>
            <a:r>
              <a:rPr lang="zh-CN" altLang="en-US" sz="800" dirty="0">
                <a:solidFill>
                  <a:srgbClr val="FFFFFF"/>
                </a:solidFill>
                <a:latin typeface="华文细黑" pitchFamily="2" charset="-122"/>
                <a:ea typeface="华文细黑" pitchFamily="2" charset="-122"/>
              </a:rPr>
              <a:t>组配色方案，同一页面内只选择一组使用。（仅供参考）</a:t>
            </a:r>
          </a:p>
          <a:p>
            <a:pPr defTabSz="599061">
              <a:lnSpc>
                <a:spcPct val="125000"/>
              </a:lnSpc>
              <a:buClr>
                <a:srgbClr val="777777"/>
              </a:buClr>
              <a:buSzPct val="60000"/>
              <a:buFont typeface="Wingdings" pitchFamily="2" charset="2"/>
              <a:buNone/>
              <a:defRPr/>
            </a:pPr>
            <a:endParaRPr lang="en-US" altLang="zh-CN" sz="800" dirty="0">
              <a:solidFill>
                <a:srgbClr val="FFFFFF"/>
              </a:solidFill>
              <a:latin typeface="华文细黑" pitchFamily="2" charset="-122"/>
              <a:ea typeface="华文细黑" pitchFamily="2" charset="-122"/>
            </a:endParaRPr>
          </a:p>
          <a:p>
            <a:pPr defTabSz="599061">
              <a:lnSpc>
                <a:spcPct val="125000"/>
              </a:lnSpc>
              <a:buClr>
                <a:srgbClr val="777777"/>
              </a:buClr>
              <a:buSzPct val="60000"/>
              <a:buFont typeface="Wingdings" pitchFamily="2" charset="2"/>
              <a:buChar char="l"/>
              <a:defRPr/>
            </a:pPr>
            <a:endParaRPr lang="en-US" altLang="zh-CN" sz="800" dirty="0">
              <a:solidFill>
                <a:srgbClr val="FFFFFF"/>
              </a:solidFill>
              <a:latin typeface="华文细黑" pitchFamily="2" charset="-122"/>
              <a:ea typeface="华文细黑" pitchFamily="2" charset="-122"/>
            </a:endParaRPr>
          </a:p>
          <a:p>
            <a:pPr defTabSz="599061">
              <a:lnSpc>
                <a:spcPct val="125000"/>
              </a:lnSpc>
              <a:buClr>
                <a:srgbClr val="777777"/>
              </a:buClr>
              <a:buSzPct val="60000"/>
              <a:buFont typeface="Wingdings" pitchFamily="2" charset="2"/>
              <a:buChar char="l"/>
              <a:defRPr/>
            </a:pPr>
            <a:endParaRPr lang="zh-CN" altLang="en-US" sz="8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199575" y="-46027"/>
            <a:ext cx="1049337" cy="628651"/>
          </a:xfrm>
          <a:prstGeom prst="rect">
            <a:avLst/>
          </a:prstGeom>
          <a:noFill/>
          <a:ln w="9525">
            <a:noFill/>
            <a:miter lim="800000"/>
            <a:headEnd/>
            <a:tailEnd/>
          </a:ln>
          <a:effectLst/>
        </p:spPr>
        <p:txBody>
          <a:bodyPr lIns="59863" tIns="29938" rIns="59863" bIns="29938"/>
          <a:lstStyle/>
          <a:p>
            <a:pPr defTabSz="599061">
              <a:lnSpc>
                <a:spcPct val="120000"/>
              </a:lnSpc>
              <a:buClr>
                <a:srgbClr val="777777"/>
              </a:buClr>
              <a:buSzPct val="60000"/>
              <a:buFont typeface="Wingdings" pitchFamily="2" charset="2"/>
              <a:buNone/>
              <a:defRPr/>
            </a:pPr>
            <a:r>
              <a:rPr lang="zh-CN" altLang="en-US" sz="800" dirty="0">
                <a:solidFill>
                  <a:srgbClr val="FFFFFF"/>
                </a:solidFill>
                <a:latin typeface="华文细黑" pitchFamily="2" charset="-122"/>
                <a:ea typeface="华文细黑" pitchFamily="2" charset="-122"/>
              </a:rPr>
              <a:t>客户或者合作伙伴的标志放在右上角</a:t>
            </a:r>
            <a:r>
              <a:rPr lang="en-US" altLang="zh-CN" sz="800" dirty="0">
                <a:solidFill>
                  <a:srgbClr val="FFFFFF"/>
                </a:solidFill>
                <a:latin typeface="华文细黑" pitchFamily="2" charset="-122"/>
                <a:ea typeface="华文细黑" pitchFamily="2" charset="-122"/>
              </a:rPr>
              <a:t>.</a:t>
            </a:r>
          </a:p>
          <a:p>
            <a:pPr defTabSz="599061">
              <a:lnSpc>
                <a:spcPct val="125000"/>
              </a:lnSpc>
              <a:buClr>
                <a:srgbClr val="777777"/>
              </a:buClr>
              <a:buSzPct val="60000"/>
              <a:buFont typeface="Wingdings" pitchFamily="2" charset="2"/>
              <a:buNone/>
              <a:defRPr/>
            </a:pPr>
            <a:endParaRPr lang="en-US" altLang="zh-CN" sz="800" dirty="0">
              <a:solidFill>
                <a:srgbClr val="FFFFFF"/>
              </a:solidFill>
              <a:latin typeface="华文细黑" pitchFamily="2" charset="-122"/>
              <a:ea typeface="华文细黑" pitchFamily="2" charset="-122"/>
            </a:endParaRPr>
          </a:p>
          <a:p>
            <a:pPr defTabSz="599061">
              <a:lnSpc>
                <a:spcPct val="125000"/>
              </a:lnSpc>
              <a:buClr>
                <a:srgbClr val="777777"/>
              </a:buClr>
              <a:buSzPct val="60000"/>
              <a:buFont typeface="Wingdings" pitchFamily="2" charset="2"/>
              <a:buChar char="l"/>
              <a:defRPr/>
            </a:pPr>
            <a:endParaRPr lang="en-US" altLang="zh-CN" sz="800" dirty="0">
              <a:solidFill>
                <a:srgbClr val="FFFFFF"/>
              </a:solidFill>
              <a:latin typeface="华文细黑" pitchFamily="2" charset="-122"/>
              <a:ea typeface="华文细黑" pitchFamily="2" charset="-122"/>
            </a:endParaRPr>
          </a:p>
          <a:p>
            <a:pPr defTabSz="599061">
              <a:lnSpc>
                <a:spcPct val="125000"/>
              </a:lnSpc>
              <a:buClr>
                <a:srgbClr val="777777"/>
              </a:buClr>
              <a:buSzPct val="60000"/>
              <a:buFont typeface="Wingdings" pitchFamily="2" charset="2"/>
              <a:buChar char="l"/>
              <a:defRPr/>
            </a:pPr>
            <a:endParaRPr lang="zh-CN" altLang="en-US" sz="800" dirty="0">
              <a:solidFill>
                <a:srgbClr val="FFFFFF"/>
              </a:solidFill>
              <a:latin typeface="华文细黑" pitchFamily="2" charset="-122"/>
              <a:ea typeface="华文细黑" pitchFamily="2" charset="-122"/>
            </a:endParaRPr>
          </a:p>
        </p:txBody>
      </p:sp>
      <p:sp>
        <p:nvSpPr>
          <p:cNvPr id="27659" name="Rectangle 68"/>
          <p:cNvSpPr>
            <a:spLocks noGrp="1" noChangeArrowheads="1"/>
          </p:cNvSpPr>
          <p:nvPr>
            <p:ph type="body" idx="1"/>
          </p:nvPr>
        </p:nvSpPr>
        <p:spPr bwMode="auto">
          <a:xfrm>
            <a:off x="652466" y="1231901"/>
            <a:ext cx="7929562" cy="3144838"/>
          </a:xfrm>
          <a:prstGeom prst="rect">
            <a:avLst/>
          </a:prstGeom>
          <a:noFill/>
          <a:ln w="9525">
            <a:noFill/>
            <a:miter lim="800000"/>
            <a:headEnd/>
            <a:tailEnd/>
          </a:ln>
        </p:spPr>
        <p:txBody>
          <a:bodyPr vert="horz" wrap="square" lIns="59884" tIns="29947" rIns="59884" bIns="2994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3" y="3769174"/>
            <a:ext cx="919162" cy="222956"/>
          </a:xfrm>
          <a:prstGeom prst="rect">
            <a:avLst/>
          </a:prstGeom>
          <a:solidFill>
            <a:schemeClr val="bg1"/>
          </a:solidFill>
          <a:ln w="9525" algn="ctr">
            <a:noFill/>
            <a:miter lim="800000"/>
            <a:headEnd/>
            <a:tailEnd/>
          </a:ln>
          <a:effectLst/>
        </p:spPr>
        <p:txBody>
          <a:bodyPr lIns="68320" tIns="34155" rIns="68320" bIns="34155" anchor="ctr">
            <a:spAutoFit/>
          </a:bodyPr>
          <a:lstStyle/>
          <a:p>
            <a:pPr>
              <a:defRPr/>
            </a:pPr>
            <a:endParaRPr lang="zh-CN" altLang="en-US" sz="1000" dirty="0">
              <a:solidFill>
                <a:srgbClr val="FFFFFF"/>
              </a:solidFill>
              <a:latin typeface="FrutigerNext LT Regular" pitchFamily="34" charset="0"/>
              <a:ea typeface="ＭＳ Ｐゴシック" pitchFamily="34" charset="-128"/>
            </a:endParaRPr>
          </a:p>
        </p:txBody>
      </p:sp>
      <p:grpSp>
        <p:nvGrpSpPr>
          <p:cNvPr id="27661" name="Group 81"/>
          <p:cNvGrpSpPr>
            <a:grpSpLocks/>
          </p:cNvGrpSpPr>
          <p:nvPr/>
        </p:nvGrpSpPr>
        <p:grpSpPr bwMode="auto">
          <a:xfrm>
            <a:off x="9355150" y="2841654"/>
            <a:ext cx="739775" cy="138113"/>
            <a:chOff x="5893" y="2387"/>
            <a:chExt cx="466" cy="115"/>
          </a:xfrm>
        </p:grpSpPr>
        <p:sp>
          <p:nvSpPr>
            <p:cNvPr id="28754" name="Rectangle 82"/>
            <p:cNvSpPr>
              <a:spLocks noChangeArrowheads="1"/>
            </p:cNvSpPr>
            <p:nvPr/>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55" name="Rectangle 83"/>
            <p:cNvSpPr>
              <a:spLocks noChangeArrowheads="1"/>
            </p:cNvSpPr>
            <p:nvPr/>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56" name="Rectangle 84"/>
            <p:cNvSpPr>
              <a:spLocks noChangeArrowheads="1"/>
            </p:cNvSpPr>
            <p:nvPr/>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57" name="Rectangle 85"/>
            <p:cNvSpPr>
              <a:spLocks noChangeArrowheads="1"/>
            </p:cNvSpPr>
            <p:nvPr/>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7662" name="Group 86"/>
          <p:cNvGrpSpPr>
            <a:grpSpLocks/>
          </p:cNvGrpSpPr>
          <p:nvPr/>
        </p:nvGrpSpPr>
        <p:grpSpPr bwMode="auto">
          <a:xfrm>
            <a:off x="9355150" y="3003566"/>
            <a:ext cx="739775" cy="138113"/>
            <a:chOff x="5893" y="2523"/>
            <a:chExt cx="466" cy="115"/>
          </a:xfrm>
        </p:grpSpPr>
        <p:sp>
          <p:nvSpPr>
            <p:cNvPr id="28759" name="Rectangle 87"/>
            <p:cNvSpPr>
              <a:spLocks noChangeArrowheads="1"/>
            </p:cNvSpPr>
            <p:nvPr/>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60" name="Rectangle 88"/>
            <p:cNvSpPr>
              <a:spLocks noChangeArrowheads="1"/>
            </p:cNvSpPr>
            <p:nvPr/>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61" name="Rectangle 89"/>
            <p:cNvSpPr>
              <a:spLocks noChangeArrowheads="1"/>
            </p:cNvSpPr>
            <p:nvPr/>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62" name="Rectangle 90"/>
            <p:cNvSpPr>
              <a:spLocks noChangeArrowheads="1"/>
            </p:cNvSpPr>
            <p:nvPr/>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7663" name="Group 91"/>
          <p:cNvGrpSpPr>
            <a:grpSpLocks/>
          </p:cNvGrpSpPr>
          <p:nvPr/>
        </p:nvGrpSpPr>
        <p:grpSpPr bwMode="auto">
          <a:xfrm>
            <a:off x="9355150" y="3165504"/>
            <a:ext cx="739775" cy="138113"/>
            <a:chOff x="5893" y="2659"/>
            <a:chExt cx="466" cy="115"/>
          </a:xfrm>
        </p:grpSpPr>
        <p:sp>
          <p:nvSpPr>
            <p:cNvPr id="28764" name="Rectangle 92"/>
            <p:cNvSpPr>
              <a:spLocks noChangeArrowheads="1"/>
            </p:cNvSpPr>
            <p:nvPr/>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65" name="Rectangle 93"/>
            <p:cNvSpPr>
              <a:spLocks noChangeArrowheads="1"/>
            </p:cNvSpPr>
            <p:nvPr/>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66" name="Rectangle 94"/>
            <p:cNvSpPr>
              <a:spLocks noChangeArrowheads="1"/>
            </p:cNvSpPr>
            <p:nvPr/>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67" name="Rectangle 95"/>
            <p:cNvSpPr>
              <a:spLocks noChangeArrowheads="1"/>
            </p:cNvSpPr>
            <p:nvPr/>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7664" name="Group 96"/>
          <p:cNvGrpSpPr>
            <a:grpSpLocks/>
          </p:cNvGrpSpPr>
          <p:nvPr/>
        </p:nvGrpSpPr>
        <p:grpSpPr bwMode="auto">
          <a:xfrm>
            <a:off x="9355150" y="2679700"/>
            <a:ext cx="739775" cy="141288"/>
            <a:chOff x="5893" y="2251"/>
            <a:chExt cx="466" cy="119"/>
          </a:xfrm>
        </p:grpSpPr>
        <p:sp>
          <p:nvSpPr>
            <p:cNvPr id="28769" name="Rectangle 97"/>
            <p:cNvSpPr>
              <a:spLocks noChangeArrowheads="1"/>
            </p:cNvSpPr>
            <p:nvPr/>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70" name="Rectangle 98"/>
            <p:cNvSpPr>
              <a:spLocks noChangeArrowheads="1"/>
            </p:cNvSpPr>
            <p:nvPr/>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71" name="Rectangle 99"/>
            <p:cNvSpPr>
              <a:spLocks noChangeArrowheads="1"/>
            </p:cNvSpPr>
            <p:nvPr/>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72" name="Rectangle 100"/>
            <p:cNvSpPr>
              <a:spLocks noChangeArrowheads="1"/>
            </p:cNvSpPr>
            <p:nvPr/>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7665" name="Group 101"/>
          <p:cNvGrpSpPr>
            <a:grpSpLocks/>
          </p:cNvGrpSpPr>
          <p:nvPr/>
        </p:nvGrpSpPr>
        <p:grpSpPr bwMode="auto">
          <a:xfrm>
            <a:off x="9355150" y="3436967"/>
            <a:ext cx="739775" cy="136525"/>
            <a:chOff x="5893" y="2886"/>
            <a:chExt cx="466" cy="115"/>
          </a:xfrm>
        </p:grpSpPr>
        <p:sp>
          <p:nvSpPr>
            <p:cNvPr id="28774" name="Rectangle 102"/>
            <p:cNvSpPr>
              <a:spLocks noChangeArrowheads="1"/>
            </p:cNvSpPr>
            <p:nvPr/>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75" name="Rectangle 103"/>
            <p:cNvSpPr>
              <a:spLocks noChangeArrowheads="1"/>
            </p:cNvSpPr>
            <p:nvPr/>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76" name="Rectangle 104"/>
            <p:cNvSpPr>
              <a:spLocks noChangeArrowheads="1"/>
            </p:cNvSpPr>
            <p:nvPr/>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77" name="Rectangle 105"/>
            <p:cNvSpPr>
              <a:spLocks noChangeArrowheads="1"/>
            </p:cNvSpPr>
            <p:nvPr/>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7666" name="Group 106"/>
          <p:cNvGrpSpPr>
            <a:grpSpLocks/>
          </p:cNvGrpSpPr>
          <p:nvPr/>
        </p:nvGrpSpPr>
        <p:grpSpPr bwMode="auto">
          <a:xfrm>
            <a:off x="9355150" y="3598892"/>
            <a:ext cx="739775" cy="136525"/>
            <a:chOff x="5893" y="3022"/>
            <a:chExt cx="466" cy="115"/>
          </a:xfrm>
        </p:grpSpPr>
        <p:sp>
          <p:nvSpPr>
            <p:cNvPr id="28779" name="Rectangle 107"/>
            <p:cNvSpPr>
              <a:spLocks noChangeArrowheads="1"/>
            </p:cNvSpPr>
            <p:nvPr/>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80" name="Rectangle 108"/>
            <p:cNvSpPr>
              <a:spLocks noChangeArrowheads="1"/>
            </p:cNvSpPr>
            <p:nvPr/>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81" name="Rectangle 109"/>
            <p:cNvSpPr>
              <a:spLocks noChangeArrowheads="1"/>
            </p:cNvSpPr>
            <p:nvPr/>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82" name="Rectangle 110"/>
            <p:cNvSpPr>
              <a:spLocks noChangeArrowheads="1"/>
            </p:cNvSpPr>
            <p:nvPr/>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7667" name="Group 111"/>
          <p:cNvGrpSpPr>
            <a:grpSpLocks/>
          </p:cNvGrpSpPr>
          <p:nvPr/>
        </p:nvGrpSpPr>
        <p:grpSpPr bwMode="auto">
          <a:xfrm>
            <a:off x="9355150" y="3760817"/>
            <a:ext cx="739775" cy="136525"/>
            <a:chOff x="5893" y="3158"/>
            <a:chExt cx="466" cy="115"/>
          </a:xfrm>
        </p:grpSpPr>
        <p:sp>
          <p:nvSpPr>
            <p:cNvPr id="28784" name="Rectangle 112"/>
            <p:cNvSpPr>
              <a:spLocks noChangeArrowheads="1"/>
            </p:cNvSpPr>
            <p:nvPr/>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85" name="Rectangle 113"/>
            <p:cNvSpPr>
              <a:spLocks noChangeArrowheads="1"/>
            </p:cNvSpPr>
            <p:nvPr/>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86" name="Rectangle 114"/>
            <p:cNvSpPr>
              <a:spLocks noChangeArrowheads="1"/>
            </p:cNvSpPr>
            <p:nvPr/>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87" name="Rectangle 115"/>
            <p:cNvSpPr>
              <a:spLocks noChangeArrowheads="1"/>
            </p:cNvSpPr>
            <p:nvPr/>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7668" name="Group 116"/>
          <p:cNvGrpSpPr>
            <a:grpSpLocks/>
          </p:cNvGrpSpPr>
          <p:nvPr/>
        </p:nvGrpSpPr>
        <p:grpSpPr bwMode="auto">
          <a:xfrm>
            <a:off x="9355150" y="4030692"/>
            <a:ext cx="739775" cy="136525"/>
            <a:chOff x="5893" y="3385"/>
            <a:chExt cx="466" cy="115"/>
          </a:xfrm>
        </p:grpSpPr>
        <p:sp>
          <p:nvSpPr>
            <p:cNvPr id="28789" name="Rectangle 117"/>
            <p:cNvSpPr>
              <a:spLocks noChangeArrowheads="1"/>
            </p:cNvSpPr>
            <p:nvPr/>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90" name="Rectangle 118"/>
            <p:cNvSpPr>
              <a:spLocks noChangeArrowheads="1"/>
            </p:cNvSpPr>
            <p:nvPr/>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91" name="Rectangle 119"/>
            <p:cNvSpPr>
              <a:spLocks noChangeArrowheads="1"/>
            </p:cNvSpPr>
            <p:nvPr/>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92" name="Rectangle 120"/>
            <p:cNvSpPr>
              <a:spLocks noChangeArrowheads="1"/>
            </p:cNvSpPr>
            <p:nvPr/>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7669" name="Group 121"/>
          <p:cNvGrpSpPr>
            <a:grpSpLocks/>
          </p:cNvGrpSpPr>
          <p:nvPr/>
        </p:nvGrpSpPr>
        <p:grpSpPr bwMode="auto">
          <a:xfrm>
            <a:off x="9355150" y="4192617"/>
            <a:ext cx="739775" cy="136525"/>
            <a:chOff x="5893" y="3521"/>
            <a:chExt cx="466" cy="115"/>
          </a:xfrm>
        </p:grpSpPr>
        <p:sp>
          <p:nvSpPr>
            <p:cNvPr id="28794" name="Rectangle 122"/>
            <p:cNvSpPr>
              <a:spLocks noChangeArrowheads="1"/>
            </p:cNvSpPr>
            <p:nvPr/>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95" name="Rectangle 123"/>
            <p:cNvSpPr>
              <a:spLocks noChangeArrowheads="1"/>
            </p:cNvSpPr>
            <p:nvPr/>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96" name="Rectangle 124"/>
            <p:cNvSpPr>
              <a:spLocks noChangeArrowheads="1"/>
            </p:cNvSpPr>
            <p:nvPr/>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797" name="Rectangle 125"/>
            <p:cNvSpPr>
              <a:spLocks noChangeArrowheads="1"/>
            </p:cNvSpPr>
            <p:nvPr/>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7670" name="Group 126"/>
          <p:cNvGrpSpPr>
            <a:grpSpLocks/>
          </p:cNvGrpSpPr>
          <p:nvPr/>
        </p:nvGrpSpPr>
        <p:grpSpPr bwMode="auto">
          <a:xfrm>
            <a:off x="9355150" y="4354542"/>
            <a:ext cx="739775" cy="136525"/>
            <a:chOff x="5893" y="3657"/>
            <a:chExt cx="466" cy="115"/>
          </a:xfrm>
        </p:grpSpPr>
        <p:sp>
          <p:nvSpPr>
            <p:cNvPr id="28799" name="Rectangle 127"/>
            <p:cNvSpPr>
              <a:spLocks noChangeArrowheads="1"/>
            </p:cNvSpPr>
            <p:nvPr/>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00" name="Rectangle 128"/>
            <p:cNvSpPr>
              <a:spLocks noChangeArrowheads="1"/>
            </p:cNvSpPr>
            <p:nvPr/>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01" name="Rectangle 129"/>
            <p:cNvSpPr>
              <a:spLocks noChangeArrowheads="1"/>
            </p:cNvSpPr>
            <p:nvPr/>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02" name="Rectangle 130"/>
            <p:cNvSpPr>
              <a:spLocks noChangeArrowheads="1"/>
            </p:cNvSpPr>
            <p:nvPr/>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7671" name="Group 131"/>
          <p:cNvGrpSpPr>
            <a:grpSpLocks/>
          </p:cNvGrpSpPr>
          <p:nvPr/>
        </p:nvGrpSpPr>
        <p:grpSpPr bwMode="auto">
          <a:xfrm>
            <a:off x="9355150" y="4624417"/>
            <a:ext cx="739775" cy="136525"/>
            <a:chOff x="5893" y="3884"/>
            <a:chExt cx="466" cy="115"/>
          </a:xfrm>
        </p:grpSpPr>
        <p:sp>
          <p:nvSpPr>
            <p:cNvPr id="28804" name="Rectangle 132"/>
            <p:cNvSpPr>
              <a:spLocks noChangeArrowheads="1"/>
            </p:cNvSpPr>
            <p:nvPr/>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05" name="Rectangle 133"/>
            <p:cNvSpPr>
              <a:spLocks noChangeArrowheads="1"/>
            </p:cNvSpPr>
            <p:nvPr/>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06" name="Rectangle 134"/>
            <p:cNvSpPr>
              <a:spLocks noChangeArrowheads="1"/>
            </p:cNvSpPr>
            <p:nvPr/>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07" name="Rectangle 135"/>
            <p:cNvSpPr>
              <a:spLocks noChangeArrowheads="1"/>
            </p:cNvSpPr>
            <p:nvPr/>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7672" name="Group 136"/>
          <p:cNvGrpSpPr>
            <a:grpSpLocks/>
          </p:cNvGrpSpPr>
          <p:nvPr/>
        </p:nvGrpSpPr>
        <p:grpSpPr bwMode="auto">
          <a:xfrm>
            <a:off x="9355150" y="4794279"/>
            <a:ext cx="739775" cy="136525"/>
            <a:chOff x="5893" y="4026"/>
            <a:chExt cx="466" cy="115"/>
          </a:xfrm>
        </p:grpSpPr>
        <p:sp>
          <p:nvSpPr>
            <p:cNvPr id="28809" name="Rectangle 137"/>
            <p:cNvSpPr>
              <a:spLocks noChangeArrowheads="1"/>
            </p:cNvSpPr>
            <p:nvPr/>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10" name="Rectangle 138"/>
            <p:cNvSpPr>
              <a:spLocks noChangeArrowheads="1"/>
            </p:cNvSpPr>
            <p:nvPr/>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11" name="Rectangle 139"/>
            <p:cNvSpPr>
              <a:spLocks noChangeArrowheads="1"/>
            </p:cNvSpPr>
            <p:nvPr/>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12" name="Rectangle 140"/>
            <p:cNvSpPr>
              <a:spLocks noChangeArrowheads="1"/>
            </p:cNvSpPr>
            <p:nvPr/>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grpSp>
        <p:nvGrpSpPr>
          <p:cNvPr id="27673" name="Group 141"/>
          <p:cNvGrpSpPr>
            <a:grpSpLocks/>
          </p:cNvGrpSpPr>
          <p:nvPr/>
        </p:nvGrpSpPr>
        <p:grpSpPr bwMode="auto">
          <a:xfrm>
            <a:off x="9355150" y="4960938"/>
            <a:ext cx="739775" cy="138112"/>
            <a:chOff x="5893" y="4167"/>
            <a:chExt cx="466" cy="115"/>
          </a:xfrm>
        </p:grpSpPr>
        <p:sp>
          <p:nvSpPr>
            <p:cNvPr id="28814" name="Rectangle 142"/>
            <p:cNvSpPr>
              <a:spLocks noChangeArrowheads="1"/>
            </p:cNvSpPr>
            <p:nvPr/>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15" name="Rectangle 143"/>
            <p:cNvSpPr>
              <a:spLocks noChangeArrowheads="1"/>
            </p:cNvSpPr>
            <p:nvPr/>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16" name="Rectangle 144"/>
            <p:cNvSpPr>
              <a:spLocks noChangeArrowheads="1"/>
            </p:cNvSpPr>
            <p:nvPr/>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sp>
          <p:nvSpPr>
            <p:cNvPr id="28817" name="Rectangle 145"/>
            <p:cNvSpPr>
              <a:spLocks noChangeArrowheads="1"/>
            </p:cNvSpPr>
            <p:nvPr/>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000" dirty="0">
                <a:solidFill>
                  <a:srgbClr val="FFFFFF"/>
                </a:solidFill>
                <a:latin typeface="FrutigerNext LT Regular" pitchFamily="34" charset="0"/>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Lst>
  <p:hf sldNum="0" hdr="0" ftr="0"/>
  <p:txStyles>
    <p:titleStyle>
      <a:lvl1pPr algn="l" defTabSz="598031" rtl="0" fontAlgn="base">
        <a:spcBef>
          <a:spcPct val="0"/>
        </a:spcBef>
        <a:spcAft>
          <a:spcPct val="0"/>
        </a:spcAft>
        <a:defRPr sz="2500">
          <a:solidFill>
            <a:srgbClr val="990000"/>
          </a:solidFill>
          <a:latin typeface="+mj-lt"/>
          <a:ea typeface="+mj-ea"/>
          <a:cs typeface="+mj-cs"/>
        </a:defRPr>
      </a:lvl1pPr>
      <a:lvl2pPr algn="l" defTabSz="598031" rtl="0" fontAlgn="base">
        <a:spcBef>
          <a:spcPct val="0"/>
        </a:spcBef>
        <a:spcAft>
          <a:spcPct val="0"/>
        </a:spcAft>
        <a:defRPr sz="2500">
          <a:solidFill>
            <a:srgbClr val="990000"/>
          </a:solidFill>
          <a:latin typeface="FrutigerNext LT Medium" pitchFamily="34" charset="0"/>
          <a:ea typeface="黑体" pitchFamily="2" charset="-122"/>
        </a:defRPr>
      </a:lvl2pPr>
      <a:lvl3pPr algn="l" defTabSz="598031" rtl="0" fontAlgn="base">
        <a:spcBef>
          <a:spcPct val="0"/>
        </a:spcBef>
        <a:spcAft>
          <a:spcPct val="0"/>
        </a:spcAft>
        <a:defRPr sz="2500">
          <a:solidFill>
            <a:srgbClr val="990000"/>
          </a:solidFill>
          <a:latin typeface="FrutigerNext LT Medium" pitchFamily="34" charset="0"/>
          <a:ea typeface="黑体" pitchFamily="2" charset="-122"/>
        </a:defRPr>
      </a:lvl3pPr>
      <a:lvl4pPr algn="l" defTabSz="598031" rtl="0" fontAlgn="base">
        <a:spcBef>
          <a:spcPct val="0"/>
        </a:spcBef>
        <a:spcAft>
          <a:spcPct val="0"/>
        </a:spcAft>
        <a:defRPr sz="2500">
          <a:solidFill>
            <a:srgbClr val="990000"/>
          </a:solidFill>
          <a:latin typeface="FrutigerNext LT Medium" pitchFamily="34" charset="0"/>
          <a:ea typeface="黑体" pitchFamily="2" charset="-122"/>
        </a:defRPr>
      </a:lvl4pPr>
      <a:lvl5pPr algn="l" defTabSz="598031" rtl="0" fontAlgn="base">
        <a:spcBef>
          <a:spcPct val="0"/>
        </a:spcBef>
        <a:spcAft>
          <a:spcPct val="0"/>
        </a:spcAft>
        <a:defRPr sz="2500">
          <a:solidFill>
            <a:srgbClr val="990000"/>
          </a:solidFill>
          <a:latin typeface="FrutigerNext LT Medium" pitchFamily="34" charset="0"/>
          <a:ea typeface="黑体" pitchFamily="2" charset="-122"/>
        </a:defRPr>
      </a:lvl5pPr>
      <a:lvl6pPr marL="341652" algn="l" defTabSz="599061" rtl="0" eaLnBrk="1" fontAlgn="base" hangingPunct="1">
        <a:spcBef>
          <a:spcPct val="0"/>
        </a:spcBef>
        <a:spcAft>
          <a:spcPct val="0"/>
        </a:spcAft>
        <a:defRPr sz="2500">
          <a:solidFill>
            <a:srgbClr val="990000"/>
          </a:solidFill>
          <a:latin typeface="FrutigerNext LT Medium" pitchFamily="34" charset="0"/>
          <a:ea typeface="黑体" pitchFamily="2" charset="-122"/>
        </a:defRPr>
      </a:lvl6pPr>
      <a:lvl7pPr marL="683283" algn="l" defTabSz="599061" rtl="0" eaLnBrk="1" fontAlgn="base" hangingPunct="1">
        <a:spcBef>
          <a:spcPct val="0"/>
        </a:spcBef>
        <a:spcAft>
          <a:spcPct val="0"/>
        </a:spcAft>
        <a:defRPr sz="2500">
          <a:solidFill>
            <a:srgbClr val="990000"/>
          </a:solidFill>
          <a:latin typeface="FrutigerNext LT Medium" pitchFamily="34" charset="0"/>
          <a:ea typeface="黑体" pitchFamily="2" charset="-122"/>
        </a:defRPr>
      </a:lvl7pPr>
      <a:lvl8pPr marL="1024927" algn="l" defTabSz="599061" rtl="0" eaLnBrk="1" fontAlgn="base" hangingPunct="1">
        <a:spcBef>
          <a:spcPct val="0"/>
        </a:spcBef>
        <a:spcAft>
          <a:spcPct val="0"/>
        </a:spcAft>
        <a:defRPr sz="2500">
          <a:solidFill>
            <a:srgbClr val="990000"/>
          </a:solidFill>
          <a:latin typeface="FrutigerNext LT Medium" pitchFamily="34" charset="0"/>
          <a:ea typeface="黑体" pitchFamily="2" charset="-122"/>
        </a:defRPr>
      </a:lvl8pPr>
      <a:lvl9pPr marL="1366566" algn="l" defTabSz="599061" rtl="0" eaLnBrk="1" fontAlgn="base" hangingPunct="1">
        <a:spcBef>
          <a:spcPct val="0"/>
        </a:spcBef>
        <a:spcAft>
          <a:spcPct val="0"/>
        </a:spcAft>
        <a:defRPr sz="2500">
          <a:solidFill>
            <a:srgbClr val="990000"/>
          </a:solidFill>
          <a:latin typeface="FrutigerNext LT Medium" pitchFamily="34" charset="0"/>
          <a:ea typeface="黑体" pitchFamily="2" charset="-122"/>
        </a:defRPr>
      </a:lvl9pPr>
    </p:titleStyle>
    <p:bodyStyle>
      <a:lvl1pPr marL="223078" indent="-223078" algn="l" defTabSz="598031" rtl="0" fontAlgn="base">
        <a:lnSpc>
          <a:spcPct val="140000"/>
        </a:lnSpc>
        <a:spcBef>
          <a:spcPct val="0"/>
        </a:spcBef>
        <a:spcAft>
          <a:spcPct val="0"/>
        </a:spcAft>
        <a:buClr>
          <a:schemeClr val="bg2"/>
        </a:buClr>
        <a:buSzPct val="60000"/>
        <a:buFont typeface="Wingdings" pitchFamily="2" charset="2"/>
        <a:buChar char="l"/>
        <a:defRPr sz="1500" b="1">
          <a:solidFill>
            <a:schemeClr val="tx1"/>
          </a:solidFill>
          <a:latin typeface="+mn-lt"/>
          <a:ea typeface="+mn-ea"/>
          <a:cs typeface="+mn-cs"/>
        </a:defRPr>
      </a:lvl1pPr>
      <a:lvl2pPr marL="487287" indent="-186678" algn="l" defTabSz="598031" rtl="0" fontAlgn="base">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748333" indent="-150306" algn="l" defTabSz="598031" rtl="0" fontAlgn="base">
        <a:lnSpc>
          <a:spcPct val="140000"/>
        </a:lnSpc>
        <a:spcBef>
          <a:spcPct val="0"/>
        </a:spcBef>
        <a:spcAft>
          <a:spcPct val="0"/>
        </a:spcAft>
        <a:buSzPct val="50000"/>
        <a:buFont typeface="Wingdings" pitchFamily="2" charset="2"/>
        <a:buChar char="n"/>
        <a:defRPr sz="1200">
          <a:solidFill>
            <a:schemeClr val="tx1"/>
          </a:solidFill>
          <a:latin typeface="FrutigerNext LT Light" pitchFamily="34" charset="0"/>
          <a:ea typeface="+mn-ea"/>
        </a:defRPr>
      </a:lvl3pPr>
      <a:lvl4pPr marL="1047348" indent="-148719" algn="l" defTabSz="598031" rtl="0" fontAlgn="base">
        <a:lnSpc>
          <a:spcPct val="140000"/>
        </a:lnSpc>
        <a:spcBef>
          <a:spcPct val="0"/>
        </a:spcBef>
        <a:spcAft>
          <a:spcPct val="0"/>
        </a:spcAft>
        <a:buChar char="–"/>
        <a:defRPr sz="1000">
          <a:solidFill>
            <a:schemeClr val="tx1"/>
          </a:solidFill>
          <a:latin typeface="+mj-lt"/>
          <a:ea typeface="+mn-ea"/>
        </a:defRPr>
      </a:lvl4pPr>
      <a:lvl5pPr marL="1346361" indent="-150306" algn="l" defTabSz="598031" rtl="0" fontAlgn="base">
        <a:lnSpc>
          <a:spcPct val="140000"/>
        </a:lnSpc>
        <a:spcBef>
          <a:spcPct val="0"/>
        </a:spcBef>
        <a:spcAft>
          <a:spcPct val="0"/>
        </a:spcAft>
        <a:buFont typeface="FrutigerNext LT Medium"/>
        <a:buChar char="~"/>
        <a:defRPr sz="900">
          <a:solidFill>
            <a:schemeClr val="tx1"/>
          </a:solidFill>
          <a:latin typeface="+mj-lt"/>
          <a:ea typeface="+mn-ea"/>
        </a:defRPr>
      </a:lvl5pPr>
      <a:lvl6pPr marL="1689227" indent="-150660" algn="l" defTabSz="599061" rtl="0" eaLnBrk="1" fontAlgn="base" hangingPunct="1">
        <a:lnSpc>
          <a:spcPct val="140000"/>
        </a:lnSpc>
        <a:spcBef>
          <a:spcPct val="0"/>
        </a:spcBef>
        <a:spcAft>
          <a:spcPct val="0"/>
        </a:spcAft>
        <a:buFont typeface="FrutigerNext LT Medium" pitchFamily="34" charset="0"/>
        <a:buChar char="~"/>
        <a:defRPr sz="900">
          <a:solidFill>
            <a:schemeClr val="tx1"/>
          </a:solidFill>
          <a:latin typeface="+mj-lt"/>
          <a:ea typeface="+mn-ea"/>
        </a:defRPr>
      </a:lvl6pPr>
      <a:lvl7pPr marL="2030873" indent="-150660" algn="l" defTabSz="599061" rtl="0" eaLnBrk="1" fontAlgn="base" hangingPunct="1">
        <a:lnSpc>
          <a:spcPct val="140000"/>
        </a:lnSpc>
        <a:spcBef>
          <a:spcPct val="0"/>
        </a:spcBef>
        <a:spcAft>
          <a:spcPct val="0"/>
        </a:spcAft>
        <a:buFont typeface="FrutigerNext LT Medium" pitchFamily="34" charset="0"/>
        <a:buChar char="~"/>
        <a:defRPr sz="900">
          <a:solidFill>
            <a:schemeClr val="tx1"/>
          </a:solidFill>
          <a:latin typeface="+mj-lt"/>
          <a:ea typeface="+mn-ea"/>
        </a:defRPr>
      </a:lvl7pPr>
      <a:lvl8pPr marL="2372513" indent="-150660" algn="l" defTabSz="599061" rtl="0" eaLnBrk="1" fontAlgn="base" hangingPunct="1">
        <a:lnSpc>
          <a:spcPct val="140000"/>
        </a:lnSpc>
        <a:spcBef>
          <a:spcPct val="0"/>
        </a:spcBef>
        <a:spcAft>
          <a:spcPct val="0"/>
        </a:spcAft>
        <a:buFont typeface="FrutigerNext LT Medium" pitchFamily="34" charset="0"/>
        <a:buChar char="~"/>
        <a:defRPr sz="900">
          <a:solidFill>
            <a:schemeClr val="tx1"/>
          </a:solidFill>
          <a:latin typeface="+mj-lt"/>
          <a:ea typeface="+mn-ea"/>
        </a:defRPr>
      </a:lvl8pPr>
      <a:lvl9pPr marL="2714155" indent="-150660" algn="l" defTabSz="599061" rtl="0" eaLnBrk="1" fontAlgn="base" hangingPunct="1">
        <a:lnSpc>
          <a:spcPct val="140000"/>
        </a:lnSpc>
        <a:spcBef>
          <a:spcPct val="0"/>
        </a:spcBef>
        <a:spcAft>
          <a:spcPct val="0"/>
        </a:spcAft>
        <a:buFont typeface="FrutigerNext LT Medium" pitchFamily="34" charset="0"/>
        <a:buChar char="~"/>
        <a:defRPr sz="900">
          <a:solidFill>
            <a:schemeClr val="tx1"/>
          </a:solidFill>
          <a:latin typeface="+mj-lt"/>
          <a:ea typeface="+mn-ea"/>
        </a:defRPr>
      </a:lvl9pPr>
    </p:bodyStyle>
    <p:otherStyle>
      <a:defPPr>
        <a:defRPr lang="zh-CN"/>
      </a:defPPr>
      <a:lvl1pPr marL="0" algn="l" defTabSz="683283" rtl="0" eaLnBrk="1" latinLnBrk="0" hangingPunct="1">
        <a:defRPr sz="1300" kern="1200">
          <a:solidFill>
            <a:schemeClr val="tx1"/>
          </a:solidFill>
          <a:latin typeface="+mn-lt"/>
          <a:ea typeface="+mn-ea"/>
          <a:cs typeface="+mn-cs"/>
        </a:defRPr>
      </a:lvl1pPr>
      <a:lvl2pPr marL="341652" algn="l" defTabSz="683283" rtl="0" eaLnBrk="1" latinLnBrk="0" hangingPunct="1">
        <a:defRPr sz="1300" kern="1200">
          <a:solidFill>
            <a:schemeClr val="tx1"/>
          </a:solidFill>
          <a:latin typeface="+mn-lt"/>
          <a:ea typeface="+mn-ea"/>
          <a:cs typeface="+mn-cs"/>
        </a:defRPr>
      </a:lvl2pPr>
      <a:lvl3pPr marL="683283" algn="l" defTabSz="683283" rtl="0" eaLnBrk="1" latinLnBrk="0" hangingPunct="1">
        <a:defRPr sz="1300" kern="1200">
          <a:solidFill>
            <a:schemeClr val="tx1"/>
          </a:solidFill>
          <a:latin typeface="+mn-lt"/>
          <a:ea typeface="+mn-ea"/>
          <a:cs typeface="+mn-cs"/>
        </a:defRPr>
      </a:lvl3pPr>
      <a:lvl4pPr marL="1024927" algn="l" defTabSz="683283" rtl="0" eaLnBrk="1" latinLnBrk="0" hangingPunct="1">
        <a:defRPr sz="1300" kern="1200">
          <a:solidFill>
            <a:schemeClr val="tx1"/>
          </a:solidFill>
          <a:latin typeface="+mn-lt"/>
          <a:ea typeface="+mn-ea"/>
          <a:cs typeface="+mn-cs"/>
        </a:defRPr>
      </a:lvl4pPr>
      <a:lvl5pPr marL="1366566" algn="l" defTabSz="683283" rtl="0" eaLnBrk="1" latinLnBrk="0" hangingPunct="1">
        <a:defRPr sz="1300" kern="1200">
          <a:solidFill>
            <a:schemeClr val="tx1"/>
          </a:solidFill>
          <a:latin typeface="+mn-lt"/>
          <a:ea typeface="+mn-ea"/>
          <a:cs typeface="+mn-cs"/>
        </a:defRPr>
      </a:lvl5pPr>
      <a:lvl6pPr marL="1708207" algn="l" defTabSz="683283" rtl="0" eaLnBrk="1" latinLnBrk="0" hangingPunct="1">
        <a:defRPr sz="1300" kern="1200">
          <a:solidFill>
            <a:schemeClr val="tx1"/>
          </a:solidFill>
          <a:latin typeface="+mn-lt"/>
          <a:ea typeface="+mn-ea"/>
          <a:cs typeface="+mn-cs"/>
        </a:defRPr>
      </a:lvl6pPr>
      <a:lvl7pPr marL="2049850" algn="l" defTabSz="683283" rtl="0" eaLnBrk="1" latinLnBrk="0" hangingPunct="1">
        <a:defRPr sz="1300" kern="1200">
          <a:solidFill>
            <a:schemeClr val="tx1"/>
          </a:solidFill>
          <a:latin typeface="+mn-lt"/>
          <a:ea typeface="+mn-ea"/>
          <a:cs typeface="+mn-cs"/>
        </a:defRPr>
      </a:lvl7pPr>
      <a:lvl8pPr marL="2391495" algn="l" defTabSz="683283" rtl="0" eaLnBrk="1" latinLnBrk="0" hangingPunct="1">
        <a:defRPr sz="1300" kern="1200">
          <a:solidFill>
            <a:schemeClr val="tx1"/>
          </a:solidFill>
          <a:latin typeface="+mn-lt"/>
          <a:ea typeface="+mn-ea"/>
          <a:cs typeface="+mn-cs"/>
        </a:defRPr>
      </a:lvl8pPr>
      <a:lvl9pPr marL="2733136" algn="l" defTabSz="683283" rtl="0" eaLnBrk="1" latinLnBrk="0" hangingPunct="1">
        <a:defRPr sz="13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674" name="Picture 192" descr="内页元素3-1"/>
          <p:cNvPicPr>
            <a:picLocks noChangeAspect="1" noChangeArrowheads="1"/>
          </p:cNvPicPr>
          <p:nvPr/>
        </p:nvPicPr>
        <p:blipFill>
          <a:blip r:embed="rId8" cstate="print"/>
          <a:srcRect/>
          <a:stretch>
            <a:fillRect/>
          </a:stretch>
        </p:blipFill>
        <p:spPr bwMode="auto">
          <a:xfrm>
            <a:off x="10" y="22"/>
            <a:ext cx="9142413" cy="4868863"/>
          </a:xfrm>
          <a:prstGeom prst="rect">
            <a:avLst/>
          </a:prstGeom>
          <a:noFill/>
          <a:ln w="9525">
            <a:noFill/>
            <a:miter lim="800000"/>
            <a:headEnd/>
            <a:tailEnd/>
          </a:ln>
        </p:spPr>
      </p:pic>
      <p:sp>
        <p:nvSpPr>
          <p:cNvPr id="28865" name="Text Box 193"/>
          <p:cNvSpPr txBox="1">
            <a:spLocks noChangeArrowheads="1"/>
          </p:cNvSpPr>
          <p:nvPr/>
        </p:nvSpPr>
        <p:spPr bwMode="auto">
          <a:xfrm>
            <a:off x="652477" y="4849828"/>
            <a:ext cx="1659228" cy="197084"/>
          </a:xfrm>
          <a:prstGeom prst="rect">
            <a:avLst/>
          </a:prstGeom>
          <a:noFill/>
          <a:ln w="9525">
            <a:noFill/>
            <a:miter lim="800000"/>
            <a:headEnd/>
            <a:tailEnd/>
          </a:ln>
        </p:spPr>
        <p:txBody>
          <a:bodyPr wrap="none" lIns="57904" tIns="28959" rIns="57904" bIns="28959">
            <a:spAutoFit/>
          </a:bodyPr>
          <a:lstStyle/>
          <a:p>
            <a:pPr defTabSz="580703" eaLnBrk="0" hangingPunct="0">
              <a:defRPr/>
            </a:pPr>
            <a:r>
              <a:rPr lang="en-US" altLang="zh-CN" sz="900" dirty="0">
                <a:solidFill>
                  <a:srgbClr val="000000"/>
                </a:solidFill>
                <a:latin typeface="FrutigerNext LT Bold" pitchFamily="20" charset="0"/>
                <a:ea typeface="MS PGothic" pitchFamily="34" charset="-128"/>
              </a:rPr>
              <a:t>HISILICON SEMICONDUCTOR</a:t>
            </a:r>
          </a:p>
        </p:txBody>
      </p:sp>
      <p:sp>
        <p:nvSpPr>
          <p:cNvPr id="28866" name="Rectangle 194"/>
          <p:cNvSpPr>
            <a:spLocks noGrp="1" noChangeArrowheads="1"/>
          </p:cNvSpPr>
          <p:nvPr>
            <p:ph type="dt" sz="half" idx="2"/>
          </p:nvPr>
        </p:nvSpPr>
        <p:spPr bwMode="auto">
          <a:xfrm>
            <a:off x="5930932" y="4800601"/>
            <a:ext cx="1057275" cy="825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700" b="0">
                <a:solidFill>
                  <a:srgbClr val="000000"/>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A1E20B0D-3598-4118-B671-0ACB3948A78C}" type="slidenum">
              <a:rPr lang="de-DE" altLang="zh-CN"/>
              <a:pPr>
                <a:defRPr/>
              </a:pPr>
              <a:t>‹#›</a:t>
            </a:fld>
            <a:endParaRPr lang="en-GB" altLang="zh-CN"/>
          </a:p>
        </p:txBody>
      </p:sp>
      <p:grpSp>
        <p:nvGrpSpPr>
          <p:cNvPr id="28677" name="Group 195"/>
          <p:cNvGrpSpPr>
            <a:grpSpLocks/>
          </p:cNvGrpSpPr>
          <p:nvPr/>
        </p:nvGrpSpPr>
        <p:grpSpPr bwMode="auto">
          <a:xfrm>
            <a:off x="0" y="4660900"/>
            <a:ext cx="9144000" cy="476250"/>
            <a:chOff x="0" y="3920"/>
            <a:chExt cx="7682" cy="400"/>
          </a:xfrm>
        </p:grpSpPr>
        <p:pic>
          <p:nvPicPr>
            <p:cNvPr id="28732" name="Picture 196" descr="图片1"/>
            <p:cNvPicPr>
              <a:picLocks noChangeAspect="1" noChangeArrowheads="1"/>
            </p:cNvPicPr>
            <p:nvPr/>
          </p:nvPicPr>
          <p:blipFill>
            <a:blip r:embed="rId9" cstate="print"/>
            <a:srcRect/>
            <a:stretch>
              <a:fillRect/>
            </a:stretch>
          </p:blipFill>
          <p:spPr bwMode="auto">
            <a:xfrm>
              <a:off x="0" y="3920"/>
              <a:ext cx="5760" cy="400"/>
            </a:xfrm>
            <a:prstGeom prst="rect">
              <a:avLst/>
            </a:prstGeom>
            <a:noFill/>
            <a:ln w="9525">
              <a:noFill/>
              <a:miter lim="800000"/>
              <a:headEnd/>
              <a:tailEnd/>
            </a:ln>
          </p:spPr>
        </p:pic>
        <p:pic>
          <p:nvPicPr>
            <p:cNvPr id="28733" name="Picture 197" descr="图片1"/>
            <p:cNvPicPr>
              <a:picLocks noChangeAspect="1" noChangeArrowheads="1"/>
            </p:cNvPicPr>
            <p:nvPr/>
          </p:nvPicPr>
          <p:blipFill>
            <a:blip r:embed="rId9" cstate="print"/>
            <a:srcRect/>
            <a:stretch>
              <a:fillRect/>
            </a:stretch>
          </p:blipFill>
          <p:spPr bwMode="auto">
            <a:xfrm>
              <a:off x="1539" y="3920"/>
              <a:ext cx="5760" cy="400"/>
            </a:xfrm>
            <a:prstGeom prst="rect">
              <a:avLst/>
            </a:prstGeom>
            <a:noFill/>
            <a:ln w="9525">
              <a:noFill/>
              <a:miter lim="800000"/>
              <a:headEnd/>
              <a:tailEnd/>
            </a:ln>
          </p:spPr>
        </p:pic>
        <p:pic>
          <p:nvPicPr>
            <p:cNvPr id="28734" name="Picture 198" descr="图片1"/>
            <p:cNvPicPr>
              <a:picLocks noChangeAspect="1" noChangeArrowheads="1"/>
            </p:cNvPicPr>
            <p:nvPr/>
          </p:nvPicPr>
          <p:blipFill>
            <a:blip r:embed="rId10" cstate="print"/>
            <a:srcRect/>
            <a:stretch>
              <a:fillRect/>
            </a:stretch>
          </p:blipFill>
          <p:spPr bwMode="auto">
            <a:xfrm rot="10800000">
              <a:off x="6619" y="3920"/>
              <a:ext cx="1063" cy="400"/>
            </a:xfrm>
            <a:prstGeom prst="rect">
              <a:avLst/>
            </a:prstGeom>
            <a:noFill/>
            <a:ln w="9525">
              <a:noFill/>
              <a:miter lim="800000"/>
              <a:headEnd/>
              <a:tailEnd/>
            </a:ln>
          </p:spPr>
        </p:pic>
      </p:grpSp>
      <p:sp>
        <p:nvSpPr>
          <p:cNvPr id="28871" name="Text Box 199"/>
          <p:cNvSpPr txBox="1">
            <a:spLocks noChangeArrowheads="1"/>
          </p:cNvSpPr>
          <p:nvPr/>
        </p:nvSpPr>
        <p:spPr bwMode="auto">
          <a:xfrm>
            <a:off x="652465" y="4841890"/>
            <a:ext cx="2098450" cy="197084"/>
          </a:xfrm>
          <a:prstGeom prst="rect">
            <a:avLst/>
          </a:prstGeom>
          <a:noFill/>
          <a:ln w="9525">
            <a:noFill/>
            <a:miter lim="800000"/>
            <a:headEnd/>
            <a:tailEnd/>
          </a:ln>
        </p:spPr>
        <p:txBody>
          <a:bodyPr wrap="none" lIns="57904" tIns="28959" rIns="57904" bIns="28959">
            <a:spAutoFit/>
          </a:bodyPr>
          <a:lstStyle/>
          <a:p>
            <a:pPr defTabSz="580703" eaLnBrk="0" hangingPunct="0">
              <a:defRPr/>
            </a:pPr>
            <a:r>
              <a:rPr lang="en-US" altLang="zh-CN" sz="900" b="1" dirty="0">
                <a:solidFill>
                  <a:srgbClr val="000000"/>
                </a:solidFill>
                <a:latin typeface="Arial" charset="0"/>
                <a:ea typeface="MS PGothic" pitchFamily="34" charset="-128"/>
              </a:rPr>
              <a:t>HUAWEI TECHNOLOGIES CO., LTD.</a:t>
            </a:r>
          </a:p>
        </p:txBody>
      </p:sp>
      <p:sp>
        <p:nvSpPr>
          <p:cNvPr id="28872" name="Rectangle 200"/>
          <p:cNvSpPr>
            <a:spLocks noChangeArrowheads="1"/>
          </p:cNvSpPr>
          <p:nvPr/>
        </p:nvSpPr>
        <p:spPr bwMode="auto">
          <a:xfrm>
            <a:off x="5930932" y="4795840"/>
            <a:ext cx="1057275" cy="825500"/>
          </a:xfrm>
          <a:prstGeom prst="rect">
            <a:avLst/>
          </a:prstGeom>
          <a:noFill/>
          <a:ln w="9525">
            <a:noFill/>
            <a:miter lim="800000"/>
            <a:headEnd/>
            <a:tailEnd/>
          </a:ln>
          <a:effectLst/>
        </p:spPr>
        <p:txBody>
          <a:bodyPr lIns="0" tIns="0" rIns="0" bIns="0"/>
          <a:lstStyle/>
          <a:p>
            <a:pPr defTabSz="580703" eaLnBrk="0" hangingPunct="0">
              <a:lnSpc>
                <a:spcPct val="85000"/>
              </a:lnSpc>
              <a:defRPr/>
            </a:pPr>
            <a:endParaRPr lang="de-DE" altLang="zh-CN" sz="700" dirty="0">
              <a:solidFill>
                <a:srgbClr val="000000"/>
              </a:solidFill>
              <a:latin typeface="Arial" charset="0"/>
              <a:ea typeface="ＭＳ Ｐゴシック" pitchFamily="34" charset="-128"/>
            </a:endParaRPr>
          </a:p>
          <a:p>
            <a:pPr defTabSz="580703" eaLnBrk="0" hangingPunct="0">
              <a:lnSpc>
                <a:spcPct val="85000"/>
              </a:lnSpc>
              <a:defRPr/>
            </a:pPr>
            <a:r>
              <a:rPr lang="de-DE" altLang="zh-CN" sz="700" dirty="0">
                <a:solidFill>
                  <a:srgbClr val="000000"/>
                </a:solidFill>
                <a:latin typeface="Arial" charset="0"/>
                <a:ea typeface="ＭＳ Ｐゴシック" pitchFamily="34" charset="-128"/>
              </a:rPr>
              <a:t>Page </a:t>
            </a:r>
            <a:fld id="{9A19B6EF-7F56-4092-8F2F-40857B81BADF}" type="slidenum">
              <a:rPr lang="de-DE" altLang="zh-CN" sz="700">
                <a:solidFill>
                  <a:srgbClr val="000000"/>
                </a:solidFill>
                <a:latin typeface="Arial" charset="0"/>
                <a:ea typeface="ＭＳ Ｐゴシック" pitchFamily="34" charset="-128"/>
              </a:rPr>
              <a:pPr defTabSz="580703" eaLnBrk="0" hangingPunct="0">
                <a:lnSpc>
                  <a:spcPct val="85000"/>
                </a:lnSpc>
                <a:defRPr/>
              </a:pPr>
              <a:t>‹#›</a:t>
            </a:fld>
            <a:endParaRPr lang="en-GB" altLang="zh-CN" sz="700" dirty="0">
              <a:solidFill>
                <a:srgbClr val="000000"/>
              </a:solidFill>
              <a:latin typeface="Arial" charset="0"/>
              <a:ea typeface="ＭＳ Ｐゴシック" pitchFamily="34" charset="-128"/>
            </a:endParaRPr>
          </a:p>
        </p:txBody>
      </p:sp>
      <p:pic>
        <p:nvPicPr>
          <p:cNvPr id="28680" name="Picture 201" descr="图片3副本"/>
          <p:cNvPicPr>
            <a:picLocks noChangeAspect="1" noChangeArrowheads="1"/>
          </p:cNvPicPr>
          <p:nvPr/>
        </p:nvPicPr>
        <p:blipFill>
          <a:blip r:embed="rId11" cstate="print"/>
          <a:srcRect/>
          <a:stretch>
            <a:fillRect/>
          </a:stretch>
        </p:blipFill>
        <p:spPr bwMode="auto">
          <a:xfrm>
            <a:off x="7634289" y="4789493"/>
            <a:ext cx="971550" cy="230187"/>
          </a:xfrm>
          <a:prstGeom prst="rect">
            <a:avLst/>
          </a:prstGeom>
          <a:noFill/>
          <a:ln w="9525">
            <a:noFill/>
            <a:miter lim="800000"/>
            <a:headEnd/>
            <a:tailEnd/>
          </a:ln>
        </p:spPr>
      </p:pic>
      <p:sp>
        <p:nvSpPr>
          <p:cNvPr id="28681" name="Rectangle 202"/>
          <p:cNvSpPr>
            <a:spLocks noGrp="1" noChangeArrowheads="1"/>
          </p:cNvSpPr>
          <p:nvPr>
            <p:ph type="title"/>
          </p:nvPr>
        </p:nvSpPr>
        <p:spPr bwMode="auto">
          <a:xfrm>
            <a:off x="585788" y="206375"/>
            <a:ext cx="8229600" cy="857250"/>
          </a:xfrm>
          <a:prstGeom prst="rect">
            <a:avLst/>
          </a:prstGeom>
          <a:noFill/>
          <a:ln w="9525" algn="ctr">
            <a:noFill/>
            <a:miter lim="800000"/>
            <a:headEnd/>
            <a:tailEnd/>
          </a:ln>
        </p:spPr>
        <p:txBody>
          <a:bodyPr vert="horz" wrap="square" lIns="67609" tIns="33723" rIns="67609" bIns="33723" numCol="1" anchor="ctr" anchorCtr="0" compatLnSpc="1">
            <a:prstTxWarp prst="textNoShape">
              <a:avLst/>
            </a:prstTxWarp>
          </a:bodyPr>
          <a:lstStyle/>
          <a:p>
            <a:pPr lvl="0"/>
            <a:r>
              <a:rPr lang="zh-CN" altLang="en-US" smtClean="0"/>
              <a:t>单击此处编辑母版标题样式</a:t>
            </a:r>
          </a:p>
        </p:txBody>
      </p:sp>
      <p:sp>
        <p:nvSpPr>
          <p:cNvPr id="28682" name="Rectangle 203"/>
          <p:cNvSpPr>
            <a:spLocks noGrp="1" noChangeArrowheads="1"/>
          </p:cNvSpPr>
          <p:nvPr>
            <p:ph type="body" idx="1"/>
          </p:nvPr>
        </p:nvSpPr>
        <p:spPr bwMode="auto">
          <a:xfrm>
            <a:off x="585788" y="1200172"/>
            <a:ext cx="8229600" cy="3394075"/>
          </a:xfrm>
          <a:prstGeom prst="rect">
            <a:avLst/>
          </a:prstGeom>
          <a:noFill/>
          <a:ln w="9525" algn="ctr">
            <a:noFill/>
            <a:miter lim="800000"/>
            <a:headEnd/>
            <a:tailEnd/>
          </a:ln>
        </p:spPr>
        <p:txBody>
          <a:bodyPr vert="horz" wrap="square" lIns="67609" tIns="33723" rIns="67609" bIns="3372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876" name="Rectangle 204"/>
          <p:cNvSpPr>
            <a:spLocks noChangeArrowheads="1"/>
          </p:cNvSpPr>
          <p:nvPr/>
        </p:nvSpPr>
        <p:spPr bwMode="auto">
          <a:xfrm>
            <a:off x="-1843088" y="396899"/>
            <a:ext cx="1843088" cy="3978275"/>
          </a:xfrm>
          <a:prstGeom prst="rect">
            <a:avLst/>
          </a:prstGeom>
          <a:noFill/>
          <a:ln w="9525">
            <a:noFill/>
            <a:miter lim="800000"/>
            <a:headEnd/>
            <a:tailEnd/>
          </a:ln>
          <a:effectLst/>
        </p:spPr>
        <p:txBody>
          <a:bodyPr lIns="64887" tIns="32458" rIns="64887" bIns="32458"/>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28877" name="Rectangle 205"/>
          <p:cNvSpPr>
            <a:spLocks noChangeArrowheads="1"/>
          </p:cNvSpPr>
          <p:nvPr/>
        </p:nvSpPr>
        <p:spPr bwMode="auto">
          <a:xfrm>
            <a:off x="9269413" y="4083044"/>
            <a:ext cx="919162" cy="241347"/>
          </a:xfrm>
          <a:prstGeom prst="rect">
            <a:avLst/>
          </a:prstGeom>
          <a:solidFill>
            <a:srgbClr val="F8F8F8"/>
          </a:solidFill>
          <a:ln w="9525" algn="ctr">
            <a:noFill/>
            <a:miter lim="800000"/>
            <a:headEnd/>
            <a:tailEnd/>
          </a:ln>
          <a:effectLst/>
        </p:spPr>
        <p:txBody>
          <a:bodyPr lIns="67597" tIns="33717" rIns="67597" bIns="33717" anchor="ctr">
            <a:spAutoFit/>
          </a:bodyPr>
          <a:lstStyle/>
          <a:p>
            <a:pPr algn="ctr" defTabSz="648873"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28685" name="Group 206"/>
          <p:cNvGrpSpPr>
            <a:grpSpLocks/>
          </p:cNvGrpSpPr>
          <p:nvPr/>
        </p:nvGrpSpPr>
        <p:grpSpPr bwMode="auto">
          <a:xfrm>
            <a:off x="9351963" y="3957638"/>
            <a:ext cx="741362" cy="138112"/>
            <a:chOff x="6657" y="3492"/>
            <a:chExt cx="527" cy="121"/>
          </a:xfrm>
        </p:grpSpPr>
        <p:sp>
          <p:nvSpPr>
            <p:cNvPr id="28879" name="Rectangle 20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0" name="Rectangle 208"/>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1" name="Rectangle 20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2" name="Rectangle 21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8686" name="Group 211"/>
          <p:cNvGrpSpPr>
            <a:grpSpLocks/>
          </p:cNvGrpSpPr>
          <p:nvPr/>
        </p:nvGrpSpPr>
        <p:grpSpPr bwMode="auto">
          <a:xfrm>
            <a:off x="9351963" y="4651404"/>
            <a:ext cx="741362" cy="138113"/>
            <a:chOff x="6657" y="4103"/>
            <a:chExt cx="527" cy="121"/>
          </a:xfrm>
        </p:grpSpPr>
        <p:sp>
          <p:nvSpPr>
            <p:cNvPr id="28884" name="Rectangle 21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5" name="Rectangle 213"/>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6" name="Rectangle 21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7" name="Rectangle 21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8687" name="Group 216"/>
          <p:cNvGrpSpPr>
            <a:grpSpLocks/>
          </p:cNvGrpSpPr>
          <p:nvPr/>
        </p:nvGrpSpPr>
        <p:grpSpPr bwMode="auto">
          <a:xfrm>
            <a:off x="9351963" y="4837142"/>
            <a:ext cx="741362" cy="136525"/>
            <a:chOff x="6657" y="4266"/>
            <a:chExt cx="527" cy="121"/>
          </a:xfrm>
        </p:grpSpPr>
        <p:sp>
          <p:nvSpPr>
            <p:cNvPr id="28889" name="Rectangle 21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0" name="Rectangle 218"/>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1" name="Rectangle 21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2" name="Rectangle 22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8688" name="Group 221"/>
          <p:cNvGrpSpPr>
            <a:grpSpLocks/>
          </p:cNvGrpSpPr>
          <p:nvPr/>
        </p:nvGrpSpPr>
        <p:grpSpPr bwMode="auto">
          <a:xfrm>
            <a:off x="9351963" y="4144992"/>
            <a:ext cx="741362" cy="136525"/>
            <a:chOff x="6657" y="3656"/>
            <a:chExt cx="527" cy="121"/>
          </a:xfrm>
        </p:grpSpPr>
        <p:sp>
          <p:nvSpPr>
            <p:cNvPr id="28894" name="Rectangle 22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5" name="Rectangle 22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6" name="Rectangle 224"/>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7" name="Rectangle 22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8689" name="Group 226"/>
          <p:cNvGrpSpPr>
            <a:grpSpLocks/>
          </p:cNvGrpSpPr>
          <p:nvPr/>
        </p:nvGrpSpPr>
        <p:grpSpPr bwMode="auto">
          <a:xfrm>
            <a:off x="9351963" y="4467254"/>
            <a:ext cx="741362" cy="136525"/>
            <a:chOff x="6657" y="3941"/>
            <a:chExt cx="527" cy="121"/>
          </a:xfrm>
        </p:grpSpPr>
        <p:sp>
          <p:nvSpPr>
            <p:cNvPr id="28899" name="Rectangle 22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0" name="Rectangle 228"/>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1" name="Rectangle 22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2" name="Rectangle 23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8690" name="Group 231"/>
          <p:cNvGrpSpPr>
            <a:grpSpLocks/>
          </p:cNvGrpSpPr>
          <p:nvPr/>
        </p:nvGrpSpPr>
        <p:grpSpPr bwMode="auto">
          <a:xfrm>
            <a:off x="9351963" y="5022879"/>
            <a:ext cx="741362" cy="136525"/>
            <a:chOff x="6657" y="4430"/>
            <a:chExt cx="527" cy="121"/>
          </a:xfrm>
        </p:grpSpPr>
        <p:sp>
          <p:nvSpPr>
            <p:cNvPr id="28904" name="Rectangle 23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5" name="Rectangle 233"/>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6" name="Rectangle 23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7" name="Rectangle 23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8691" name="Group 236"/>
          <p:cNvGrpSpPr>
            <a:grpSpLocks/>
          </p:cNvGrpSpPr>
          <p:nvPr/>
        </p:nvGrpSpPr>
        <p:grpSpPr bwMode="auto">
          <a:xfrm>
            <a:off x="9351963" y="3773490"/>
            <a:ext cx="741362" cy="138112"/>
            <a:chOff x="6657" y="3329"/>
            <a:chExt cx="527" cy="122"/>
          </a:xfrm>
        </p:grpSpPr>
        <p:sp>
          <p:nvSpPr>
            <p:cNvPr id="28909" name="Rectangle 23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0" name="Rectangle 238"/>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1" name="Rectangle 23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2" name="Rectangle 24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8692" name="Group 241"/>
          <p:cNvGrpSpPr>
            <a:grpSpLocks/>
          </p:cNvGrpSpPr>
          <p:nvPr/>
        </p:nvGrpSpPr>
        <p:grpSpPr bwMode="auto">
          <a:xfrm>
            <a:off x="9351963" y="3449667"/>
            <a:ext cx="741362" cy="136525"/>
            <a:chOff x="6657" y="3043"/>
            <a:chExt cx="527" cy="121"/>
          </a:xfrm>
        </p:grpSpPr>
        <p:sp>
          <p:nvSpPr>
            <p:cNvPr id="28914" name="Rectangle 242"/>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5" name="Rectangle 24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6" name="Rectangle 24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7" name="Rectangle 24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28693" name="Group 246"/>
          <p:cNvGrpSpPr>
            <a:grpSpLocks/>
          </p:cNvGrpSpPr>
          <p:nvPr/>
        </p:nvGrpSpPr>
        <p:grpSpPr bwMode="auto">
          <a:xfrm>
            <a:off x="9351963" y="3265488"/>
            <a:ext cx="741362" cy="138112"/>
            <a:chOff x="6657" y="2881"/>
            <a:chExt cx="527" cy="121"/>
          </a:xfrm>
        </p:grpSpPr>
        <p:sp>
          <p:nvSpPr>
            <p:cNvPr id="28919" name="Rectangle 247"/>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0" name="Rectangle 24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1" name="Rectangle 24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2" name="Rectangle 25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sp>
        <p:nvSpPr>
          <p:cNvPr id="28923" name="Rectangle 251"/>
          <p:cNvSpPr>
            <a:spLocks noChangeArrowheads="1"/>
          </p:cNvSpPr>
          <p:nvPr/>
        </p:nvSpPr>
        <p:spPr bwMode="auto">
          <a:xfrm>
            <a:off x="9199572" y="1697039"/>
            <a:ext cx="1050925" cy="1990725"/>
          </a:xfrm>
          <a:prstGeom prst="rect">
            <a:avLst/>
          </a:prstGeom>
          <a:noFill/>
          <a:ln w="9525">
            <a:noFill/>
            <a:miter lim="800000"/>
            <a:headEnd/>
            <a:tailEnd/>
          </a:ln>
          <a:effectLst/>
        </p:spPr>
        <p:txBody>
          <a:bodyPr lIns="64887" tIns="32458" rIns="64887" bIns="32458"/>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28924" name="Rectangle 252"/>
          <p:cNvSpPr>
            <a:spLocks noChangeArrowheads="1"/>
          </p:cNvSpPr>
          <p:nvPr/>
        </p:nvSpPr>
        <p:spPr bwMode="auto">
          <a:xfrm>
            <a:off x="9199572" y="-46027"/>
            <a:ext cx="1050925" cy="628651"/>
          </a:xfrm>
          <a:prstGeom prst="rect">
            <a:avLst/>
          </a:prstGeom>
          <a:noFill/>
          <a:ln w="9525">
            <a:noFill/>
            <a:miter lim="800000"/>
            <a:headEnd/>
            <a:tailEnd/>
          </a:ln>
          <a:effectLst/>
        </p:spPr>
        <p:txBody>
          <a:bodyPr lIns="64887" tIns="32458" rIns="64887" bIns="32458"/>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Lst>
  <p:hf sldNum="0" hdr="0" ftr="0"/>
  <p:txStyles>
    <p:titleStyle>
      <a:lvl1pPr algn="l" rtl="0" eaLnBrk="0" fontAlgn="base" hangingPunct="0">
        <a:spcBef>
          <a:spcPct val="0"/>
        </a:spcBef>
        <a:spcAft>
          <a:spcPct val="0"/>
        </a:spcAft>
        <a:defRPr sz="3000" b="1">
          <a:solidFill>
            <a:srgbClr val="990000"/>
          </a:solidFill>
          <a:latin typeface="微软雅黑" pitchFamily="34" charset="-122"/>
          <a:ea typeface="微软雅黑" pitchFamily="34" charset="-122"/>
          <a:cs typeface="+mj-cs"/>
        </a:defRPr>
      </a:lvl1pPr>
      <a:lvl2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2pPr>
      <a:lvl3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3pPr>
      <a:lvl4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4pPr>
      <a:lvl5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5pPr>
      <a:lvl6pPr marL="338549" algn="l" rtl="0" fontAlgn="base">
        <a:spcBef>
          <a:spcPct val="0"/>
        </a:spcBef>
        <a:spcAft>
          <a:spcPct val="0"/>
        </a:spcAft>
        <a:defRPr sz="2400" b="1">
          <a:solidFill>
            <a:srgbClr val="990000"/>
          </a:solidFill>
          <a:latin typeface="FrutigerNext LT Medium" pitchFamily="34" charset="0"/>
          <a:ea typeface="华文细黑" pitchFamily="2" charset="-122"/>
        </a:defRPr>
      </a:lvl6pPr>
      <a:lvl7pPr marL="677138" algn="l" rtl="0" fontAlgn="base">
        <a:spcBef>
          <a:spcPct val="0"/>
        </a:spcBef>
        <a:spcAft>
          <a:spcPct val="0"/>
        </a:spcAft>
        <a:defRPr sz="2400" b="1">
          <a:solidFill>
            <a:srgbClr val="990000"/>
          </a:solidFill>
          <a:latin typeface="FrutigerNext LT Medium" pitchFamily="34" charset="0"/>
          <a:ea typeface="华文细黑" pitchFamily="2" charset="-122"/>
        </a:defRPr>
      </a:lvl7pPr>
      <a:lvl8pPr marL="1015613" algn="l" rtl="0" fontAlgn="base">
        <a:spcBef>
          <a:spcPct val="0"/>
        </a:spcBef>
        <a:spcAft>
          <a:spcPct val="0"/>
        </a:spcAft>
        <a:defRPr sz="2400" b="1">
          <a:solidFill>
            <a:srgbClr val="990000"/>
          </a:solidFill>
          <a:latin typeface="FrutigerNext LT Medium" pitchFamily="34" charset="0"/>
          <a:ea typeface="华文细黑" pitchFamily="2" charset="-122"/>
        </a:defRPr>
      </a:lvl8pPr>
      <a:lvl9pPr marL="1354188" algn="l" rtl="0" fontAlgn="base">
        <a:spcBef>
          <a:spcPct val="0"/>
        </a:spcBef>
        <a:spcAft>
          <a:spcPct val="0"/>
        </a:spcAft>
        <a:defRPr sz="2400" b="1">
          <a:solidFill>
            <a:srgbClr val="990000"/>
          </a:solidFill>
          <a:latin typeface="FrutigerNext LT Medium" pitchFamily="34" charset="0"/>
          <a:ea typeface="华文细黑" pitchFamily="2" charset="-122"/>
        </a:defRPr>
      </a:lvl9pPr>
    </p:titleStyle>
    <p:bodyStyle>
      <a:lvl1pPr marL="253134" indent="-253134" algn="l" rtl="0" eaLnBrk="0" fontAlgn="base" hangingPunct="0">
        <a:spcBef>
          <a:spcPct val="20000"/>
        </a:spcBef>
        <a:spcAft>
          <a:spcPct val="0"/>
        </a:spcAft>
        <a:buClr>
          <a:srgbClr val="990000"/>
        </a:buClr>
        <a:buChar char="•"/>
        <a:defRPr b="1">
          <a:solidFill>
            <a:schemeClr val="tx1"/>
          </a:solidFill>
          <a:latin typeface="+mn-lt"/>
          <a:ea typeface="+mn-ea"/>
          <a:cs typeface="+mn-cs"/>
        </a:defRPr>
      </a:lvl1pPr>
      <a:lvl2pPr marL="548989" indent="-210417" algn="l" rtl="0" eaLnBrk="0" fontAlgn="base" hangingPunct="0">
        <a:spcBef>
          <a:spcPct val="20000"/>
        </a:spcBef>
        <a:spcAft>
          <a:spcPct val="0"/>
        </a:spcAft>
        <a:buFont typeface="Arial" pitchFamily="34" charset="0"/>
        <a:buChar char="›"/>
        <a:defRPr sz="1500">
          <a:solidFill>
            <a:schemeClr val="tx1"/>
          </a:solidFill>
          <a:latin typeface="+mn-lt"/>
          <a:ea typeface="+mn-ea"/>
        </a:defRPr>
      </a:lvl2pPr>
      <a:lvl3pPr marL="844839" indent="-167698" algn="l" rtl="0" eaLnBrk="0" fontAlgn="base" hangingPunct="0">
        <a:spcBef>
          <a:spcPct val="20000"/>
        </a:spcBef>
        <a:spcAft>
          <a:spcPct val="0"/>
        </a:spcAft>
        <a:buFont typeface="FrutigerNext LT Medium"/>
        <a:buChar char="»"/>
        <a:defRPr>
          <a:solidFill>
            <a:schemeClr val="tx1"/>
          </a:solidFill>
          <a:latin typeface="+mn-lt"/>
          <a:ea typeface="+mn-ea"/>
        </a:defRPr>
      </a:lvl3pPr>
      <a:lvl4pPr marL="1183407" indent="-167698" algn="l" rtl="0" eaLnBrk="0" fontAlgn="base" hangingPunct="0">
        <a:spcBef>
          <a:spcPct val="20000"/>
        </a:spcBef>
        <a:spcAft>
          <a:spcPct val="0"/>
        </a:spcAft>
        <a:buChar char="–"/>
        <a:defRPr sz="1100">
          <a:solidFill>
            <a:schemeClr val="tx1"/>
          </a:solidFill>
          <a:latin typeface="+mn-lt"/>
          <a:ea typeface="+mn-ea"/>
        </a:defRPr>
      </a:lvl4pPr>
      <a:lvl5pPr marL="1520390" indent="-167698" algn="l" rtl="0" eaLnBrk="0" fontAlgn="base" hangingPunct="0">
        <a:spcBef>
          <a:spcPct val="20000"/>
        </a:spcBef>
        <a:spcAft>
          <a:spcPct val="0"/>
        </a:spcAft>
        <a:buFont typeface="Arial" pitchFamily="34" charset="0"/>
        <a:buChar char="~"/>
        <a:defRPr sz="1100">
          <a:solidFill>
            <a:schemeClr val="tx1"/>
          </a:solidFill>
          <a:latin typeface="+mn-lt"/>
          <a:ea typeface="+mn-ea"/>
        </a:defRPr>
      </a:lvl5pPr>
      <a:lvl6pPr marL="1859634" indent="-169220" algn="l" rtl="0" fontAlgn="base">
        <a:spcBef>
          <a:spcPct val="20000"/>
        </a:spcBef>
        <a:spcAft>
          <a:spcPct val="0"/>
        </a:spcAft>
        <a:buFont typeface="Arial" charset="0"/>
        <a:buChar char="~"/>
        <a:defRPr sz="1100">
          <a:solidFill>
            <a:schemeClr val="tx1"/>
          </a:solidFill>
          <a:latin typeface="+mn-lt"/>
          <a:ea typeface="+mn-ea"/>
        </a:defRPr>
      </a:lvl6pPr>
      <a:lvl7pPr marL="2198198" indent="-169220" algn="l" rtl="0" fontAlgn="base">
        <a:spcBef>
          <a:spcPct val="20000"/>
        </a:spcBef>
        <a:spcAft>
          <a:spcPct val="0"/>
        </a:spcAft>
        <a:buFont typeface="Arial" charset="0"/>
        <a:buChar char="~"/>
        <a:defRPr sz="1100">
          <a:solidFill>
            <a:schemeClr val="tx1"/>
          </a:solidFill>
          <a:latin typeface="+mn-lt"/>
          <a:ea typeface="+mn-ea"/>
        </a:defRPr>
      </a:lvl7pPr>
      <a:lvl8pPr marL="2536732" indent="-169220" algn="l" rtl="0" fontAlgn="base">
        <a:spcBef>
          <a:spcPct val="20000"/>
        </a:spcBef>
        <a:spcAft>
          <a:spcPct val="0"/>
        </a:spcAft>
        <a:buFont typeface="Arial" charset="0"/>
        <a:buChar char="~"/>
        <a:defRPr sz="1100">
          <a:solidFill>
            <a:schemeClr val="tx1"/>
          </a:solidFill>
          <a:latin typeface="+mn-lt"/>
          <a:ea typeface="+mn-ea"/>
        </a:defRPr>
      </a:lvl8pPr>
      <a:lvl9pPr marL="2875290" indent="-169220" algn="l" rtl="0" fontAlgn="base">
        <a:spcBef>
          <a:spcPct val="20000"/>
        </a:spcBef>
        <a:spcAft>
          <a:spcPct val="0"/>
        </a:spcAft>
        <a:buFont typeface="Arial" charset="0"/>
        <a:buChar char="~"/>
        <a:defRPr sz="1100">
          <a:solidFill>
            <a:schemeClr val="tx1"/>
          </a:solidFill>
          <a:latin typeface="+mn-lt"/>
          <a:ea typeface="+mn-ea"/>
        </a:defRPr>
      </a:lvl9pPr>
    </p:bodyStyle>
    <p:otherStyle>
      <a:defPPr>
        <a:defRPr lang="zh-CN"/>
      </a:defPPr>
      <a:lvl1pPr marL="0" algn="l" defTabSz="677138" rtl="0" eaLnBrk="1" latinLnBrk="0" hangingPunct="1">
        <a:defRPr sz="1300" kern="1200">
          <a:solidFill>
            <a:schemeClr val="tx1"/>
          </a:solidFill>
          <a:latin typeface="+mn-lt"/>
          <a:ea typeface="+mn-ea"/>
          <a:cs typeface="+mn-cs"/>
        </a:defRPr>
      </a:lvl1pPr>
      <a:lvl2pPr marL="338549" algn="l" defTabSz="677138" rtl="0" eaLnBrk="1" latinLnBrk="0" hangingPunct="1">
        <a:defRPr sz="1300" kern="1200">
          <a:solidFill>
            <a:schemeClr val="tx1"/>
          </a:solidFill>
          <a:latin typeface="+mn-lt"/>
          <a:ea typeface="+mn-ea"/>
          <a:cs typeface="+mn-cs"/>
        </a:defRPr>
      </a:lvl2pPr>
      <a:lvl3pPr marL="677138" algn="l" defTabSz="677138" rtl="0" eaLnBrk="1" latinLnBrk="0" hangingPunct="1">
        <a:defRPr sz="1300" kern="1200">
          <a:solidFill>
            <a:schemeClr val="tx1"/>
          </a:solidFill>
          <a:latin typeface="+mn-lt"/>
          <a:ea typeface="+mn-ea"/>
          <a:cs typeface="+mn-cs"/>
        </a:defRPr>
      </a:lvl3pPr>
      <a:lvl4pPr marL="1015613" algn="l" defTabSz="677138" rtl="0" eaLnBrk="1" latinLnBrk="0" hangingPunct="1">
        <a:defRPr sz="1300" kern="1200">
          <a:solidFill>
            <a:schemeClr val="tx1"/>
          </a:solidFill>
          <a:latin typeface="+mn-lt"/>
          <a:ea typeface="+mn-ea"/>
          <a:cs typeface="+mn-cs"/>
        </a:defRPr>
      </a:lvl4pPr>
      <a:lvl5pPr marL="1354188" algn="l" defTabSz="677138" rtl="0" eaLnBrk="1" latinLnBrk="0" hangingPunct="1">
        <a:defRPr sz="1300" kern="1200">
          <a:solidFill>
            <a:schemeClr val="tx1"/>
          </a:solidFill>
          <a:latin typeface="+mn-lt"/>
          <a:ea typeface="+mn-ea"/>
          <a:cs typeface="+mn-cs"/>
        </a:defRPr>
      </a:lvl5pPr>
      <a:lvl6pPr marL="1692719" algn="l" defTabSz="677138" rtl="0" eaLnBrk="1" latinLnBrk="0" hangingPunct="1">
        <a:defRPr sz="1300" kern="1200">
          <a:solidFill>
            <a:schemeClr val="tx1"/>
          </a:solidFill>
          <a:latin typeface="+mn-lt"/>
          <a:ea typeface="+mn-ea"/>
          <a:cs typeface="+mn-cs"/>
        </a:defRPr>
      </a:lvl6pPr>
      <a:lvl7pPr marL="2031272" algn="l" defTabSz="677138" rtl="0" eaLnBrk="1" latinLnBrk="0" hangingPunct="1">
        <a:defRPr sz="1300" kern="1200">
          <a:solidFill>
            <a:schemeClr val="tx1"/>
          </a:solidFill>
          <a:latin typeface="+mn-lt"/>
          <a:ea typeface="+mn-ea"/>
          <a:cs typeface="+mn-cs"/>
        </a:defRPr>
      </a:lvl7pPr>
      <a:lvl8pPr marL="2369828" algn="l" defTabSz="677138" rtl="0" eaLnBrk="1" latinLnBrk="0" hangingPunct="1">
        <a:defRPr sz="1300" kern="1200">
          <a:solidFill>
            <a:schemeClr val="tx1"/>
          </a:solidFill>
          <a:latin typeface="+mn-lt"/>
          <a:ea typeface="+mn-ea"/>
          <a:cs typeface="+mn-cs"/>
        </a:defRPr>
      </a:lvl8pPr>
      <a:lvl9pPr marL="2708349" algn="l" defTabSz="677138" rtl="0" eaLnBrk="1" latinLnBrk="0" hangingPunct="1">
        <a:defRPr sz="13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192" descr="内页元素3-1"/>
          <p:cNvPicPr>
            <a:picLocks noChangeAspect="1" noChangeArrowheads="1"/>
          </p:cNvPicPr>
          <p:nvPr/>
        </p:nvPicPr>
        <p:blipFill>
          <a:blip r:embed="rId10" cstate="print"/>
          <a:srcRect/>
          <a:stretch>
            <a:fillRect/>
          </a:stretch>
        </p:blipFill>
        <p:spPr bwMode="auto">
          <a:xfrm>
            <a:off x="10" y="22"/>
            <a:ext cx="9142413" cy="4868863"/>
          </a:xfrm>
          <a:prstGeom prst="rect">
            <a:avLst/>
          </a:prstGeom>
          <a:noFill/>
          <a:ln w="9525">
            <a:noFill/>
            <a:miter lim="800000"/>
            <a:headEnd/>
            <a:tailEnd/>
          </a:ln>
        </p:spPr>
      </p:pic>
      <p:sp>
        <p:nvSpPr>
          <p:cNvPr id="28865" name="Text Box 193"/>
          <p:cNvSpPr txBox="1">
            <a:spLocks noChangeArrowheads="1"/>
          </p:cNvSpPr>
          <p:nvPr/>
        </p:nvSpPr>
        <p:spPr bwMode="auto">
          <a:xfrm>
            <a:off x="652464" y="4849827"/>
            <a:ext cx="1660138" cy="197536"/>
          </a:xfrm>
          <a:prstGeom prst="rect">
            <a:avLst/>
          </a:prstGeom>
          <a:noFill/>
          <a:ln w="9525">
            <a:noFill/>
            <a:miter lim="800000"/>
            <a:headEnd/>
            <a:tailEnd/>
          </a:ln>
        </p:spPr>
        <p:txBody>
          <a:bodyPr wrap="none" lIns="58343" tIns="29184" rIns="58343" bIns="29184">
            <a:spAutoFit/>
          </a:bodyPr>
          <a:lstStyle/>
          <a:p>
            <a:pPr defTabSz="585125" eaLnBrk="0" hangingPunct="0">
              <a:defRPr/>
            </a:pPr>
            <a:r>
              <a:rPr lang="en-US" altLang="zh-CN" sz="900" dirty="0">
                <a:solidFill>
                  <a:srgbClr val="000000"/>
                </a:solidFill>
                <a:latin typeface="FrutigerNext LT Bold" pitchFamily="20" charset="0"/>
                <a:ea typeface="MS PGothic" pitchFamily="34" charset="-128"/>
              </a:rPr>
              <a:t>HISILICON SEMICONDUCTOR</a:t>
            </a:r>
          </a:p>
        </p:txBody>
      </p:sp>
      <p:sp>
        <p:nvSpPr>
          <p:cNvPr id="28866" name="Rectangle 194"/>
          <p:cNvSpPr>
            <a:spLocks noGrp="1" noChangeArrowheads="1"/>
          </p:cNvSpPr>
          <p:nvPr>
            <p:ph type="dt" sz="half" idx="2"/>
          </p:nvPr>
        </p:nvSpPr>
        <p:spPr bwMode="auto">
          <a:xfrm>
            <a:off x="5930932" y="4800601"/>
            <a:ext cx="1057275" cy="825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700" b="0">
                <a:solidFill>
                  <a:srgbClr val="000000"/>
                </a:solidFill>
                <a:latin typeface="FrutigerNext LT Medium" pitchFamily="34" charset="0"/>
                <a:ea typeface="ＭＳ Ｐゴシック" pitchFamily="34" charset="-128"/>
              </a:defRPr>
            </a:lvl1pPr>
          </a:lstStyle>
          <a:p>
            <a:pPr>
              <a:defRPr/>
            </a:pPr>
            <a:endParaRPr lang="de-DE" altLang="zh-CN"/>
          </a:p>
          <a:p>
            <a:pPr>
              <a:defRPr/>
            </a:pPr>
            <a:r>
              <a:rPr lang="de-DE" altLang="zh-CN"/>
              <a:t>Page </a:t>
            </a:r>
            <a:fld id="{E46EBF21-842F-42AD-ACA6-D276BD53C67F}" type="slidenum">
              <a:rPr lang="de-DE" altLang="zh-CN"/>
              <a:pPr>
                <a:defRPr/>
              </a:pPr>
              <a:t>‹#›</a:t>
            </a:fld>
            <a:endParaRPr lang="en-GB" altLang="zh-CN"/>
          </a:p>
        </p:txBody>
      </p:sp>
      <p:grpSp>
        <p:nvGrpSpPr>
          <p:cNvPr id="29701" name="Group 195"/>
          <p:cNvGrpSpPr>
            <a:grpSpLocks/>
          </p:cNvGrpSpPr>
          <p:nvPr/>
        </p:nvGrpSpPr>
        <p:grpSpPr bwMode="auto">
          <a:xfrm>
            <a:off x="0" y="4660900"/>
            <a:ext cx="9144000" cy="476250"/>
            <a:chOff x="0" y="3920"/>
            <a:chExt cx="7682" cy="400"/>
          </a:xfrm>
        </p:grpSpPr>
        <p:pic>
          <p:nvPicPr>
            <p:cNvPr id="29756" name="Picture 196" descr="图片1"/>
            <p:cNvPicPr>
              <a:picLocks noChangeAspect="1" noChangeArrowheads="1"/>
            </p:cNvPicPr>
            <p:nvPr/>
          </p:nvPicPr>
          <p:blipFill>
            <a:blip r:embed="rId11" cstate="print"/>
            <a:srcRect/>
            <a:stretch>
              <a:fillRect/>
            </a:stretch>
          </p:blipFill>
          <p:spPr bwMode="auto">
            <a:xfrm>
              <a:off x="0" y="3920"/>
              <a:ext cx="5760" cy="400"/>
            </a:xfrm>
            <a:prstGeom prst="rect">
              <a:avLst/>
            </a:prstGeom>
            <a:noFill/>
            <a:ln w="9525">
              <a:noFill/>
              <a:miter lim="800000"/>
              <a:headEnd/>
              <a:tailEnd/>
            </a:ln>
          </p:spPr>
        </p:pic>
        <p:pic>
          <p:nvPicPr>
            <p:cNvPr id="29757" name="Picture 197" descr="图片1"/>
            <p:cNvPicPr>
              <a:picLocks noChangeAspect="1" noChangeArrowheads="1"/>
            </p:cNvPicPr>
            <p:nvPr/>
          </p:nvPicPr>
          <p:blipFill>
            <a:blip r:embed="rId11" cstate="print"/>
            <a:srcRect/>
            <a:stretch>
              <a:fillRect/>
            </a:stretch>
          </p:blipFill>
          <p:spPr bwMode="auto">
            <a:xfrm>
              <a:off x="1539" y="3920"/>
              <a:ext cx="5760" cy="400"/>
            </a:xfrm>
            <a:prstGeom prst="rect">
              <a:avLst/>
            </a:prstGeom>
            <a:noFill/>
            <a:ln w="9525">
              <a:noFill/>
              <a:miter lim="800000"/>
              <a:headEnd/>
              <a:tailEnd/>
            </a:ln>
          </p:spPr>
        </p:pic>
        <p:pic>
          <p:nvPicPr>
            <p:cNvPr id="29758" name="Picture 198" descr="图片1"/>
            <p:cNvPicPr>
              <a:picLocks noChangeAspect="1" noChangeArrowheads="1"/>
            </p:cNvPicPr>
            <p:nvPr/>
          </p:nvPicPr>
          <p:blipFill>
            <a:blip r:embed="rId12" cstate="print"/>
            <a:srcRect/>
            <a:stretch>
              <a:fillRect/>
            </a:stretch>
          </p:blipFill>
          <p:spPr bwMode="auto">
            <a:xfrm rot="10800000">
              <a:off x="6619" y="3920"/>
              <a:ext cx="1063" cy="400"/>
            </a:xfrm>
            <a:prstGeom prst="rect">
              <a:avLst/>
            </a:prstGeom>
            <a:noFill/>
            <a:ln w="9525">
              <a:noFill/>
              <a:miter lim="800000"/>
              <a:headEnd/>
              <a:tailEnd/>
            </a:ln>
          </p:spPr>
        </p:pic>
      </p:grpSp>
      <p:sp>
        <p:nvSpPr>
          <p:cNvPr id="28871" name="Text Box 199"/>
          <p:cNvSpPr txBox="1">
            <a:spLocks noChangeArrowheads="1"/>
          </p:cNvSpPr>
          <p:nvPr/>
        </p:nvSpPr>
        <p:spPr bwMode="auto">
          <a:xfrm>
            <a:off x="652485" y="4841889"/>
            <a:ext cx="2099361" cy="197536"/>
          </a:xfrm>
          <a:prstGeom prst="rect">
            <a:avLst/>
          </a:prstGeom>
          <a:noFill/>
          <a:ln w="9525">
            <a:noFill/>
            <a:miter lim="800000"/>
            <a:headEnd/>
            <a:tailEnd/>
          </a:ln>
        </p:spPr>
        <p:txBody>
          <a:bodyPr wrap="none" lIns="58343" tIns="29184" rIns="58343" bIns="29184">
            <a:spAutoFit/>
          </a:bodyPr>
          <a:lstStyle/>
          <a:p>
            <a:pPr defTabSz="585125" eaLnBrk="0" hangingPunct="0">
              <a:defRPr/>
            </a:pPr>
            <a:r>
              <a:rPr lang="en-US" altLang="zh-CN" sz="900" b="1" dirty="0">
                <a:solidFill>
                  <a:srgbClr val="000000"/>
                </a:solidFill>
                <a:latin typeface="Arial" charset="0"/>
                <a:ea typeface="MS PGothic" pitchFamily="34" charset="-128"/>
              </a:rPr>
              <a:t>HUAWEI TECHNOLOGIES CO., LTD.</a:t>
            </a:r>
          </a:p>
        </p:txBody>
      </p:sp>
      <p:sp>
        <p:nvSpPr>
          <p:cNvPr id="28872" name="Rectangle 200"/>
          <p:cNvSpPr>
            <a:spLocks noChangeArrowheads="1"/>
          </p:cNvSpPr>
          <p:nvPr/>
        </p:nvSpPr>
        <p:spPr bwMode="auto">
          <a:xfrm>
            <a:off x="5930932" y="4795840"/>
            <a:ext cx="1057275" cy="825500"/>
          </a:xfrm>
          <a:prstGeom prst="rect">
            <a:avLst/>
          </a:prstGeom>
          <a:noFill/>
          <a:ln w="9525">
            <a:noFill/>
            <a:miter lim="800000"/>
            <a:headEnd/>
            <a:tailEnd/>
          </a:ln>
          <a:effectLst/>
        </p:spPr>
        <p:txBody>
          <a:bodyPr lIns="0" tIns="0" rIns="0" bIns="0"/>
          <a:lstStyle/>
          <a:p>
            <a:pPr defTabSz="585125" eaLnBrk="0" hangingPunct="0">
              <a:lnSpc>
                <a:spcPct val="85000"/>
              </a:lnSpc>
              <a:defRPr/>
            </a:pPr>
            <a:endParaRPr lang="de-DE" altLang="zh-CN" sz="700" dirty="0">
              <a:solidFill>
                <a:srgbClr val="000000"/>
              </a:solidFill>
              <a:latin typeface="Arial" charset="0"/>
              <a:ea typeface="ＭＳ Ｐゴシック" pitchFamily="34" charset="-128"/>
            </a:endParaRPr>
          </a:p>
          <a:p>
            <a:pPr defTabSz="585125" eaLnBrk="0" hangingPunct="0">
              <a:lnSpc>
                <a:spcPct val="85000"/>
              </a:lnSpc>
              <a:defRPr/>
            </a:pPr>
            <a:r>
              <a:rPr lang="de-DE" altLang="zh-CN" sz="700" dirty="0">
                <a:solidFill>
                  <a:srgbClr val="000000"/>
                </a:solidFill>
                <a:latin typeface="Arial" charset="0"/>
                <a:ea typeface="ＭＳ Ｐゴシック" pitchFamily="34" charset="-128"/>
              </a:rPr>
              <a:t>Page </a:t>
            </a:r>
            <a:fld id="{C117749A-FB22-45E9-BF75-52E494AB3214}" type="slidenum">
              <a:rPr lang="de-DE" altLang="zh-CN" sz="700">
                <a:solidFill>
                  <a:srgbClr val="000000"/>
                </a:solidFill>
                <a:latin typeface="Arial" charset="0"/>
                <a:ea typeface="ＭＳ Ｐゴシック" pitchFamily="34" charset="-128"/>
              </a:rPr>
              <a:pPr defTabSz="585125" eaLnBrk="0" hangingPunct="0">
                <a:lnSpc>
                  <a:spcPct val="85000"/>
                </a:lnSpc>
                <a:defRPr/>
              </a:pPr>
              <a:t>‹#›</a:t>
            </a:fld>
            <a:endParaRPr lang="en-GB" altLang="zh-CN" sz="700" dirty="0">
              <a:solidFill>
                <a:srgbClr val="000000"/>
              </a:solidFill>
              <a:latin typeface="Arial" charset="0"/>
              <a:ea typeface="ＭＳ Ｐゴシック" pitchFamily="34" charset="-128"/>
            </a:endParaRPr>
          </a:p>
        </p:txBody>
      </p:sp>
      <p:pic>
        <p:nvPicPr>
          <p:cNvPr id="29704" name="Picture 201" descr="图片3副本"/>
          <p:cNvPicPr>
            <a:picLocks noChangeAspect="1" noChangeArrowheads="1"/>
          </p:cNvPicPr>
          <p:nvPr/>
        </p:nvPicPr>
        <p:blipFill>
          <a:blip r:embed="rId13" cstate="print"/>
          <a:srcRect/>
          <a:stretch>
            <a:fillRect/>
          </a:stretch>
        </p:blipFill>
        <p:spPr bwMode="auto">
          <a:xfrm>
            <a:off x="7634289" y="4789493"/>
            <a:ext cx="971550" cy="230187"/>
          </a:xfrm>
          <a:prstGeom prst="rect">
            <a:avLst/>
          </a:prstGeom>
          <a:noFill/>
          <a:ln w="9525">
            <a:noFill/>
            <a:miter lim="800000"/>
            <a:headEnd/>
            <a:tailEnd/>
          </a:ln>
        </p:spPr>
      </p:pic>
      <p:sp>
        <p:nvSpPr>
          <p:cNvPr id="29705" name="Rectangle 202"/>
          <p:cNvSpPr>
            <a:spLocks noGrp="1" noChangeArrowheads="1"/>
          </p:cNvSpPr>
          <p:nvPr>
            <p:ph type="title"/>
          </p:nvPr>
        </p:nvSpPr>
        <p:spPr bwMode="auto">
          <a:xfrm>
            <a:off x="585788" y="206375"/>
            <a:ext cx="8229600" cy="857250"/>
          </a:xfrm>
          <a:prstGeom prst="rect">
            <a:avLst/>
          </a:prstGeom>
          <a:noFill/>
          <a:ln w="9525" algn="ctr">
            <a:noFill/>
            <a:miter lim="800000"/>
            <a:headEnd/>
            <a:tailEnd/>
          </a:ln>
        </p:spPr>
        <p:txBody>
          <a:bodyPr vert="horz" wrap="square" lIns="68113" tIns="34040" rIns="68113" bIns="34040" numCol="1" anchor="ctr" anchorCtr="0" compatLnSpc="1">
            <a:prstTxWarp prst="textNoShape">
              <a:avLst/>
            </a:prstTxWarp>
          </a:bodyPr>
          <a:lstStyle/>
          <a:p>
            <a:pPr lvl="0"/>
            <a:r>
              <a:rPr lang="zh-CN" altLang="en-US" smtClean="0"/>
              <a:t>单击此处编辑母版标题样式</a:t>
            </a:r>
          </a:p>
        </p:txBody>
      </p:sp>
      <p:sp>
        <p:nvSpPr>
          <p:cNvPr id="29706" name="Rectangle 203"/>
          <p:cNvSpPr>
            <a:spLocks noGrp="1" noChangeArrowheads="1"/>
          </p:cNvSpPr>
          <p:nvPr>
            <p:ph type="body" idx="1"/>
          </p:nvPr>
        </p:nvSpPr>
        <p:spPr bwMode="auto">
          <a:xfrm>
            <a:off x="585788" y="1200172"/>
            <a:ext cx="8229600" cy="3394075"/>
          </a:xfrm>
          <a:prstGeom prst="rect">
            <a:avLst/>
          </a:prstGeom>
          <a:noFill/>
          <a:ln w="9525" algn="ctr">
            <a:noFill/>
            <a:miter lim="800000"/>
            <a:headEnd/>
            <a:tailEnd/>
          </a:ln>
        </p:spPr>
        <p:txBody>
          <a:bodyPr vert="horz" wrap="square" lIns="68113" tIns="34040" rIns="68113" bIns="3404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876" name="Rectangle 204"/>
          <p:cNvSpPr>
            <a:spLocks noChangeArrowheads="1"/>
          </p:cNvSpPr>
          <p:nvPr/>
        </p:nvSpPr>
        <p:spPr bwMode="auto">
          <a:xfrm>
            <a:off x="-1843088" y="396899"/>
            <a:ext cx="1843088" cy="3978275"/>
          </a:xfrm>
          <a:prstGeom prst="rect">
            <a:avLst/>
          </a:prstGeom>
          <a:noFill/>
          <a:ln w="9525">
            <a:noFill/>
            <a:miter lim="800000"/>
            <a:headEnd/>
            <a:tailEnd/>
          </a:ln>
          <a:effectLst/>
        </p:spPr>
        <p:txBody>
          <a:bodyPr lIns="65392" tIns="32689" rIns="65392" bIns="32689"/>
          <a:lstStyle/>
          <a:p>
            <a:pPr algn="r">
              <a:lnSpc>
                <a:spcPct val="125000"/>
              </a:lnSpc>
              <a:spcBef>
                <a:spcPct val="20000"/>
              </a:spcBef>
              <a:buClr>
                <a:srgbClr val="990000"/>
              </a:buClr>
              <a:defRPr/>
            </a:pPr>
            <a:r>
              <a:rPr lang="zh-CN" altLang="en-US" sz="800" dirty="0">
                <a:solidFill>
                  <a:srgbClr val="F8F8F8"/>
                </a:solidFill>
                <a:latin typeface="Arial" charset="0"/>
                <a:ea typeface="华文细黑"/>
              </a:rPr>
              <a:t>英文标题</a:t>
            </a:r>
            <a:r>
              <a:rPr lang="en-US" altLang="zh-CN" sz="800" dirty="0">
                <a:solidFill>
                  <a:srgbClr val="F8F8F8"/>
                </a:solidFill>
                <a:latin typeface="Arial" charset="0"/>
                <a:ea typeface="华文细黑"/>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a:rPr>
              <a:t>颜色</a:t>
            </a:r>
            <a:r>
              <a:rPr lang="en-US" altLang="zh-CN" sz="800" dirty="0">
                <a:solidFill>
                  <a:srgbClr val="F8F8F8"/>
                </a:solidFill>
                <a:latin typeface="Arial" charset="0"/>
                <a:ea typeface="华文细黑"/>
              </a:rPr>
              <a:t>: R153 G0 B0</a:t>
            </a:r>
          </a:p>
          <a:p>
            <a:pPr algn="r">
              <a:lnSpc>
                <a:spcPct val="125000"/>
              </a:lnSpc>
              <a:spcBef>
                <a:spcPct val="20000"/>
              </a:spcBef>
              <a:buClr>
                <a:srgbClr val="990000"/>
              </a:buClr>
              <a:defRPr/>
            </a:pPr>
            <a:r>
              <a:rPr lang="zh-CN" altLang="en-US" sz="800" dirty="0">
                <a:solidFill>
                  <a:srgbClr val="F8F8F8"/>
                </a:solidFill>
                <a:latin typeface="FrutigerNext LT Medium"/>
                <a:ea typeface="华文细黑"/>
              </a:rPr>
              <a:t>内部使用字体 </a:t>
            </a:r>
            <a:r>
              <a:rPr lang="en-US" altLang="zh-CN" sz="800" dirty="0">
                <a:solidFill>
                  <a:srgbClr val="F8F8F8"/>
                </a:solidFill>
                <a:latin typeface="FrutigerNext LT Medium"/>
                <a:ea typeface="华文细黑"/>
              </a:rPr>
              <a:t>:</a:t>
            </a:r>
          </a:p>
          <a:p>
            <a:pPr algn="r">
              <a:lnSpc>
                <a:spcPct val="125000"/>
              </a:lnSpc>
              <a:spcBef>
                <a:spcPct val="20000"/>
              </a:spcBef>
              <a:buClr>
                <a:srgbClr val="990000"/>
              </a:buClr>
              <a:defRPr/>
            </a:pPr>
            <a:r>
              <a:rPr lang="en-US" altLang="zh-CN" sz="800" dirty="0" err="1">
                <a:solidFill>
                  <a:srgbClr val="F8F8F8"/>
                </a:solidFill>
                <a:latin typeface="FrutigerNext LT Medium"/>
                <a:ea typeface="华文细黑"/>
              </a:rPr>
              <a:t>FrutigerNext</a:t>
            </a:r>
            <a:r>
              <a:rPr lang="en-US" altLang="zh-CN" sz="800" dirty="0">
                <a:solidFill>
                  <a:srgbClr val="F8F8F8"/>
                </a:solidFill>
                <a:latin typeface="FrutigerNext LT Medium"/>
                <a:ea typeface="华文细黑"/>
              </a:rPr>
              <a:t> LT Medium</a:t>
            </a:r>
          </a:p>
          <a:p>
            <a:pPr algn="r">
              <a:lnSpc>
                <a:spcPct val="125000"/>
              </a:lnSpc>
              <a:spcBef>
                <a:spcPct val="20000"/>
              </a:spcBef>
              <a:buClr>
                <a:srgbClr val="990000"/>
              </a:buClr>
              <a:defRPr/>
            </a:pPr>
            <a:r>
              <a:rPr lang="zh-CN" altLang="en-US" sz="800" dirty="0">
                <a:solidFill>
                  <a:srgbClr val="F8F8F8"/>
                </a:solidFill>
                <a:latin typeface="FrutigerNext LT Medium"/>
                <a:ea typeface="华文细黑"/>
              </a:rPr>
              <a:t>外部使用字体 </a:t>
            </a:r>
            <a:r>
              <a:rPr lang="en-US" altLang="zh-CN" sz="800" dirty="0">
                <a:solidFill>
                  <a:srgbClr val="F8F8F8"/>
                </a:solidFill>
                <a:latin typeface="FrutigerNext LT Medium"/>
                <a:ea typeface="华文细黑"/>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a:endParaRPr>
          </a:p>
          <a:p>
            <a:pPr algn="r">
              <a:lnSpc>
                <a:spcPct val="125000"/>
              </a:lnSpc>
              <a:spcBef>
                <a:spcPct val="20000"/>
              </a:spcBef>
              <a:buClr>
                <a:srgbClr val="990000"/>
              </a:buClr>
              <a:defRPr/>
            </a:pPr>
            <a:r>
              <a:rPr lang="zh-CN" altLang="en-US" sz="800" dirty="0">
                <a:solidFill>
                  <a:srgbClr val="F8F8F8"/>
                </a:solidFill>
                <a:latin typeface="Arial" charset="0"/>
                <a:ea typeface="华文细黑"/>
              </a:rPr>
              <a:t>中文标题</a:t>
            </a:r>
            <a:r>
              <a:rPr lang="en-US" altLang="zh-CN" sz="800" dirty="0">
                <a:solidFill>
                  <a:srgbClr val="F8F8F8"/>
                </a:solidFill>
                <a:latin typeface="Arial" charset="0"/>
                <a:ea typeface="华文细黑"/>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a:rPr>
              <a:t>颜色</a:t>
            </a:r>
            <a:r>
              <a:rPr lang="en-US" altLang="zh-CN" sz="800" dirty="0">
                <a:solidFill>
                  <a:srgbClr val="F8F8F8"/>
                </a:solidFill>
                <a:latin typeface="Arial" charset="0"/>
                <a:ea typeface="华文细黑"/>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a:rPr>
              <a:t>字体</a:t>
            </a:r>
            <a:r>
              <a:rPr lang="en-US" altLang="zh-CN" sz="800" dirty="0">
                <a:solidFill>
                  <a:srgbClr val="F8F8F8"/>
                </a:solidFill>
                <a:latin typeface="Arial" charset="0"/>
                <a:ea typeface="华文细黑"/>
              </a:rPr>
              <a:t>:</a:t>
            </a:r>
            <a:r>
              <a:rPr lang="zh-CN" altLang="en-US" sz="800" dirty="0">
                <a:solidFill>
                  <a:srgbClr val="F8F8F8"/>
                </a:solidFill>
                <a:latin typeface="Arial" charset="0"/>
                <a:ea typeface="华文细黑"/>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a:endParaRPr>
          </a:p>
          <a:p>
            <a:pPr algn="r">
              <a:lnSpc>
                <a:spcPct val="125000"/>
              </a:lnSpc>
              <a:spcBef>
                <a:spcPct val="20000"/>
              </a:spcBef>
              <a:buClr>
                <a:srgbClr val="990000"/>
              </a:buClr>
              <a:defRPr/>
            </a:pPr>
            <a:r>
              <a:rPr lang="zh-CN" altLang="en-US" sz="800" dirty="0">
                <a:solidFill>
                  <a:srgbClr val="F8F8F8"/>
                </a:solidFill>
                <a:latin typeface="Arial" charset="0"/>
                <a:ea typeface="华文细黑"/>
              </a:rPr>
              <a:t>英文正文</a:t>
            </a:r>
            <a:r>
              <a:rPr lang="en-US" altLang="zh-CN" sz="800" dirty="0">
                <a:solidFill>
                  <a:srgbClr val="F8F8F8"/>
                </a:solidFill>
                <a:latin typeface="Arial" charset="0"/>
                <a:ea typeface="华文细黑"/>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a:rPr>
              <a:t>子目录 </a:t>
            </a:r>
            <a:r>
              <a:rPr lang="en-US" altLang="zh-CN" sz="800" dirty="0">
                <a:solidFill>
                  <a:srgbClr val="F8F8F8"/>
                </a:solidFill>
                <a:latin typeface="Arial" charset="0"/>
                <a:ea typeface="华文细黑"/>
              </a:rPr>
              <a:t>(2-5</a:t>
            </a:r>
            <a:r>
              <a:rPr lang="zh-CN" altLang="en-US" sz="800" dirty="0">
                <a:solidFill>
                  <a:srgbClr val="F8F8F8"/>
                </a:solidFill>
                <a:latin typeface="Arial" charset="0"/>
                <a:ea typeface="华文细黑"/>
              </a:rPr>
              <a:t>级</a:t>
            </a:r>
            <a:r>
              <a:rPr lang="en-US" altLang="zh-CN" sz="800" dirty="0">
                <a:solidFill>
                  <a:srgbClr val="F8F8F8"/>
                </a:solidFill>
                <a:latin typeface="Arial" charset="0"/>
                <a:ea typeface="华文细黑"/>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a:rPr>
              <a:t>颜色</a:t>
            </a:r>
            <a:r>
              <a:rPr lang="en-US" altLang="zh-CN" sz="800" dirty="0">
                <a:solidFill>
                  <a:srgbClr val="F8F8F8"/>
                </a:solidFill>
                <a:latin typeface="Arial" charset="0"/>
                <a:ea typeface="华文细黑"/>
              </a:rPr>
              <a:t>:</a:t>
            </a:r>
            <a:r>
              <a:rPr lang="zh-CN" altLang="en-US" sz="800" dirty="0">
                <a:solidFill>
                  <a:srgbClr val="F8F8F8"/>
                </a:solidFill>
                <a:latin typeface="Arial" charset="0"/>
                <a:ea typeface="华文细黑"/>
              </a:rPr>
              <a:t>黑色</a:t>
            </a:r>
          </a:p>
          <a:p>
            <a:pPr algn="r">
              <a:lnSpc>
                <a:spcPct val="125000"/>
              </a:lnSpc>
              <a:spcBef>
                <a:spcPct val="20000"/>
              </a:spcBef>
              <a:buClr>
                <a:srgbClr val="990000"/>
              </a:buClr>
              <a:defRPr/>
            </a:pPr>
            <a:r>
              <a:rPr lang="zh-CN" altLang="en-US" sz="800" dirty="0">
                <a:solidFill>
                  <a:srgbClr val="F8F8F8"/>
                </a:solidFill>
                <a:latin typeface="FrutigerNext LT Medium"/>
                <a:ea typeface="华文细黑"/>
              </a:rPr>
              <a:t>内部使用字体 </a:t>
            </a:r>
            <a:r>
              <a:rPr lang="en-US" altLang="zh-CN" sz="800" dirty="0">
                <a:solidFill>
                  <a:srgbClr val="F8F8F8"/>
                </a:solidFill>
                <a:latin typeface="FrutigerNext LT Medium"/>
                <a:ea typeface="华文细黑"/>
              </a:rPr>
              <a:t>:</a:t>
            </a:r>
          </a:p>
          <a:p>
            <a:pPr algn="r">
              <a:lnSpc>
                <a:spcPct val="125000"/>
              </a:lnSpc>
              <a:spcBef>
                <a:spcPct val="20000"/>
              </a:spcBef>
              <a:buClr>
                <a:srgbClr val="990000"/>
              </a:buClr>
              <a:defRPr/>
            </a:pPr>
            <a:r>
              <a:rPr lang="en-US" altLang="zh-CN" sz="800" dirty="0" err="1">
                <a:solidFill>
                  <a:srgbClr val="F8F8F8"/>
                </a:solidFill>
                <a:latin typeface="FrutigerNext LT Medium"/>
                <a:ea typeface="华文细黑"/>
              </a:rPr>
              <a:t>FrutigerNext</a:t>
            </a:r>
            <a:r>
              <a:rPr lang="en-US" altLang="zh-CN" sz="800" dirty="0">
                <a:solidFill>
                  <a:srgbClr val="F8F8F8"/>
                </a:solidFill>
                <a:latin typeface="FrutigerNext LT Medium"/>
                <a:ea typeface="华文细黑"/>
              </a:rPr>
              <a:t> LT Regular</a:t>
            </a:r>
          </a:p>
          <a:p>
            <a:pPr algn="r">
              <a:lnSpc>
                <a:spcPct val="125000"/>
              </a:lnSpc>
              <a:spcBef>
                <a:spcPct val="20000"/>
              </a:spcBef>
              <a:buClr>
                <a:srgbClr val="990000"/>
              </a:buClr>
              <a:defRPr/>
            </a:pPr>
            <a:r>
              <a:rPr lang="zh-CN" altLang="en-US" sz="800" dirty="0">
                <a:solidFill>
                  <a:srgbClr val="F8F8F8"/>
                </a:solidFill>
                <a:latin typeface="FrutigerNext LT Medium"/>
                <a:ea typeface="华文细黑"/>
              </a:rPr>
              <a:t>外部使用字体 </a:t>
            </a:r>
            <a:r>
              <a:rPr lang="en-US" altLang="zh-CN" sz="800" dirty="0">
                <a:solidFill>
                  <a:srgbClr val="F8F8F8"/>
                </a:solidFill>
                <a:latin typeface="FrutigerNext LT Medium"/>
                <a:ea typeface="华文细黑"/>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a:endParaRPr>
          </a:p>
          <a:p>
            <a:pPr algn="r">
              <a:lnSpc>
                <a:spcPct val="125000"/>
              </a:lnSpc>
              <a:spcBef>
                <a:spcPct val="20000"/>
              </a:spcBef>
              <a:buClr>
                <a:srgbClr val="990000"/>
              </a:buClr>
              <a:defRPr/>
            </a:pPr>
            <a:r>
              <a:rPr lang="zh-CN" altLang="en-US" sz="800" dirty="0">
                <a:solidFill>
                  <a:srgbClr val="F8F8F8"/>
                </a:solidFill>
                <a:latin typeface="Arial" charset="0"/>
                <a:ea typeface="华文细黑"/>
              </a:rPr>
              <a:t>中文正文</a:t>
            </a:r>
            <a:r>
              <a:rPr lang="en-US" altLang="zh-CN" sz="800" dirty="0">
                <a:solidFill>
                  <a:srgbClr val="F8F8F8"/>
                </a:solidFill>
                <a:latin typeface="Arial" charset="0"/>
                <a:ea typeface="华文细黑"/>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a:rPr>
              <a:t>子目录</a:t>
            </a:r>
            <a:r>
              <a:rPr lang="en-US" altLang="zh-CN" sz="800" dirty="0">
                <a:solidFill>
                  <a:srgbClr val="F8F8F8"/>
                </a:solidFill>
                <a:latin typeface="Arial" charset="0"/>
                <a:ea typeface="华文细黑"/>
              </a:rPr>
              <a:t>(2-5</a:t>
            </a:r>
            <a:r>
              <a:rPr lang="zh-CN" altLang="en-US" sz="800" dirty="0">
                <a:solidFill>
                  <a:srgbClr val="F8F8F8"/>
                </a:solidFill>
                <a:latin typeface="Arial" charset="0"/>
                <a:ea typeface="华文细黑"/>
              </a:rPr>
              <a:t>级</a:t>
            </a:r>
            <a:r>
              <a:rPr lang="en-US" altLang="zh-CN" sz="800" dirty="0">
                <a:solidFill>
                  <a:srgbClr val="F8F8F8"/>
                </a:solidFill>
                <a:latin typeface="Arial" charset="0"/>
                <a:ea typeface="华文细黑"/>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a:rPr>
              <a:t>颜色</a:t>
            </a:r>
            <a:r>
              <a:rPr lang="en-US" altLang="zh-CN" sz="800" dirty="0">
                <a:solidFill>
                  <a:srgbClr val="F8F8F8"/>
                </a:solidFill>
                <a:latin typeface="Arial" charset="0"/>
                <a:ea typeface="华文细黑"/>
              </a:rPr>
              <a:t>:</a:t>
            </a:r>
            <a:r>
              <a:rPr lang="zh-CN" altLang="en-US" sz="800" dirty="0">
                <a:solidFill>
                  <a:srgbClr val="F8F8F8"/>
                </a:solidFill>
                <a:latin typeface="Arial" charset="0"/>
                <a:ea typeface="华文细黑"/>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a:rPr>
              <a:t>字体</a:t>
            </a:r>
            <a:r>
              <a:rPr lang="en-US" altLang="zh-CN" sz="800" dirty="0">
                <a:solidFill>
                  <a:srgbClr val="F8F8F8"/>
                </a:solidFill>
                <a:latin typeface="Arial" charset="0"/>
                <a:ea typeface="华文细黑"/>
              </a:rPr>
              <a:t>:</a:t>
            </a:r>
            <a:r>
              <a:rPr lang="zh-CN" altLang="en-US" sz="800" dirty="0">
                <a:solidFill>
                  <a:srgbClr val="F8F8F8"/>
                </a:solidFill>
                <a:latin typeface="Arial" charset="0"/>
                <a:ea typeface="华文细黑"/>
              </a:rPr>
              <a:t>细黑体 </a:t>
            </a:r>
            <a:endParaRPr lang="zh-CN" altLang="en-US" sz="800" dirty="0">
              <a:solidFill>
                <a:srgbClr val="080808"/>
              </a:solidFill>
              <a:latin typeface="Arial" charset="0"/>
              <a:ea typeface="华文细黑"/>
            </a:endParaRPr>
          </a:p>
        </p:txBody>
      </p:sp>
      <p:sp>
        <p:nvSpPr>
          <p:cNvPr id="28877" name="Rectangle 205"/>
          <p:cNvSpPr>
            <a:spLocks noChangeArrowheads="1"/>
          </p:cNvSpPr>
          <p:nvPr/>
        </p:nvSpPr>
        <p:spPr bwMode="auto">
          <a:xfrm>
            <a:off x="9269413" y="4082733"/>
            <a:ext cx="919162" cy="241991"/>
          </a:xfrm>
          <a:prstGeom prst="rect">
            <a:avLst/>
          </a:prstGeom>
          <a:solidFill>
            <a:srgbClr val="F8F8F8"/>
          </a:solidFill>
          <a:ln w="9525" algn="ctr">
            <a:noFill/>
            <a:miter lim="800000"/>
            <a:headEnd/>
            <a:tailEnd/>
          </a:ln>
          <a:effectLst/>
        </p:spPr>
        <p:txBody>
          <a:bodyPr lIns="68101" tIns="34034" rIns="68101" bIns="34034" anchor="ctr">
            <a:spAutoFit/>
          </a:bodyPr>
          <a:lstStyle/>
          <a:p>
            <a:pPr algn="ctr" defTabSz="653817"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29709" name="Group 206"/>
          <p:cNvGrpSpPr>
            <a:grpSpLocks/>
          </p:cNvGrpSpPr>
          <p:nvPr/>
        </p:nvGrpSpPr>
        <p:grpSpPr bwMode="auto">
          <a:xfrm>
            <a:off x="9351963" y="3957638"/>
            <a:ext cx="741362" cy="138112"/>
            <a:chOff x="6657" y="3492"/>
            <a:chExt cx="527" cy="121"/>
          </a:xfrm>
        </p:grpSpPr>
        <p:sp>
          <p:nvSpPr>
            <p:cNvPr id="28879" name="Rectangle 20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880" name="Rectangle 208"/>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881" name="Rectangle 20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882" name="Rectangle 21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29710" name="Group 211"/>
          <p:cNvGrpSpPr>
            <a:grpSpLocks/>
          </p:cNvGrpSpPr>
          <p:nvPr/>
        </p:nvGrpSpPr>
        <p:grpSpPr bwMode="auto">
          <a:xfrm>
            <a:off x="9351963" y="4651404"/>
            <a:ext cx="741362" cy="138113"/>
            <a:chOff x="6657" y="4103"/>
            <a:chExt cx="527" cy="121"/>
          </a:xfrm>
        </p:grpSpPr>
        <p:sp>
          <p:nvSpPr>
            <p:cNvPr id="28884" name="Rectangle 21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885" name="Rectangle 213"/>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886" name="Rectangle 21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887" name="Rectangle 21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29711" name="Group 216"/>
          <p:cNvGrpSpPr>
            <a:grpSpLocks/>
          </p:cNvGrpSpPr>
          <p:nvPr/>
        </p:nvGrpSpPr>
        <p:grpSpPr bwMode="auto">
          <a:xfrm>
            <a:off x="9351963" y="4837142"/>
            <a:ext cx="741362" cy="136525"/>
            <a:chOff x="6657" y="4266"/>
            <a:chExt cx="527" cy="121"/>
          </a:xfrm>
        </p:grpSpPr>
        <p:sp>
          <p:nvSpPr>
            <p:cNvPr id="28889" name="Rectangle 21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890" name="Rectangle 218"/>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891" name="Rectangle 21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892" name="Rectangle 22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29712" name="Group 221"/>
          <p:cNvGrpSpPr>
            <a:grpSpLocks/>
          </p:cNvGrpSpPr>
          <p:nvPr/>
        </p:nvGrpSpPr>
        <p:grpSpPr bwMode="auto">
          <a:xfrm>
            <a:off x="9351963" y="4144992"/>
            <a:ext cx="741362" cy="136525"/>
            <a:chOff x="6657" y="3656"/>
            <a:chExt cx="527" cy="121"/>
          </a:xfrm>
        </p:grpSpPr>
        <p:sp>
          <p:nvSpPr>
            <p:cNvPr id="28894" name="Rectangle 22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895" name="Rectangle 22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896" name="Rectangle 224"/>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897" name="Rectangle 22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29713" name="Group 226"/>
          <p:cNvGrpSpPr>
            <a:grpSpLocks/>
          </p:cNvGrpSpPr>
          <p:nvPr/>
        </p:nvGrpSpPr>
        <p:grpSpPr bwMode="auto">
          <a:xfrm>
            <a:off x="9351963" y="4467254"/>
            <a:ext cx="741362" cy="136525"/>
            <a:chOff x="6657" y="3941"/>
            <a:chExt cx="527" cy="121"/>
          </a:xfrm>
        </p:grpSpPr>
        <p:sp>
          <p:nvSpPr>
            <p:cNvPr id="28899" name="Rectangle 22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00" name="Rectangle 228"/>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01" name="Rectangle 22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02" name="Rectangle 23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29714" name="Group 231"/>
          <p:cNvGrpSpPr>
            <a:grpSpLocks/>
          </p:cNvGrpSpPr>
          <p:nvPr/>
        </p:nvGrpSpPr>
        <p:grpSpPr bwMode="auto">
          <a:xfrm>
            <a:off x="9351963" y="5022879"/>
            <a:ext cx="741362" cy="136525"/>
            <a:chOff x="6657" y="4430"/>
            <a:chExt cx="527" cy="121"/>
          </a:xfrm>
        </p:grpSpPr>
        <p:sp>
          <p:nvSpPr>
            <p:cNvPr id="28904" name="Rectangle 23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05" name="Rectangle 233"/>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06" name="Rectangle 23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07" name="Rectangle 23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29715" name="Group 236"/>
          <p:cNvGrpSpPr>
            <a:grpSpLocks/>
          </p:cNvGrpSpPr>
          <p:nvPr/>
        </p:nvGrpSpPr>
        <p:grpSpPr bwMode="auto">
          <a:xfrm>
            <a:off x="9351963" y="3773490"/>
            <a:ext cx="741362" cy="138112"/>
            <a:chOff x="6657" y="3329"/>
            <a:chExt cx="527" cy="122"/>
          </a:xfrm>
        </p:grpSpPr>
        <p:sp>
          <p:nvSpPr>
            <p:cNvPr id="28909" name="Rectangle 23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10" name="Rectangle 238"/>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11" name="Rectangle 23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12" name="Rectangle 24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29716" name="Group 241"/>
          <p:cNvGrpSpPr>
            <a:grpSpLocks/>
          </p:cNvGrpSpPr>
          <p:nvPr/>
        </p:nvGrpSpPr>
        <p:grpSpPr bwMode="auto">
          <a:xfrm>
            <a:off x="9351963" y="3449667"/>
            <a:ext cx="741362" cy="136525"/>
            <a:chOff x="6657" y="3043"/>
            <a:chExt cx="527" cy="121"/>
          </a:xfrm>
        </p:grpSpPr>
        <p:sp>
          <p:nvSpPr>
            <p:cNvPr id="28914" name="Rectangle 242"/>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15" name="Rectangle 24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16" name="Rectangle 24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17" name="Rectangle 24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grpSp>
        <p:nvGrpSpPr>
          <p:cNvPr id="29717" name="Group 246"/>
          <p:cNvGrpSpPr>
            <a:grpSpLocks/>
          </p:cNvGrpSpPr>
          <p:nvPr/>
        </p:nvGrpSpPr>
        <p:grpSpPr bwMode="auto">
          <a:xfrm>
            <a:off x="9351963" y="3265488"/>
            <a:ext cx="741362" cy="138112"/>
            <a:chOff x="6657" y="2881"/>
            <a:chExt cx="527" cy="121"/>
          </a:xfrm>
        </p:grpSpPr>
        <p:sp>
          <p:nvSpPr>
            <p:cNvPr id="28919" name="Rectangle 247"/>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20" name="Rectangle 24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21" name="Rectangle 24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sp>
          <p:nvSpPr>
            <p:cNvPr id="28922" name="Rectangle 25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a:endParaRPr>
            </a:p>
          </p:txBody>
        </p:sp>
      </p:grpSp>
      <p:sp>
        <p:nvSpPr>
          <p:cNvPr id="28923" name="Rectangle 251"/>
          <p:cNvSpPr>
            <a:spLocks noChangeArrowheads="1"/>
          </p:cNvSpPr>
          <p:nvPr/>
        </p:nvSpPr>
        <p:spPr bwMode="auto">
          <a:xfrm>
            <a:off x="9199572" y="1697039"/>
            <a:ext cx="1050925" cy="1990725"/>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a:rPr>
              <a:t>（仅供参考）</a:t>
            </a:r>
          </a:p>
        </p:txBody>
      </p:sp>
      <p:sp>
        <p:nvSpPr>
          <p:cNvPr id="28924" name="Rectangle 252"/>
          <p:cNvSpPr>
            <a:spLocks noChangeArrowheads="1"/>
          </p:cNvSpPr>
          <p:nvPr/>
        </p:nvSpPr>
        <p:spPr bwMode="auto">
          <a:xfrm>
            <a:off x="9199572" y="-46027"/>
            <a:ext cx="1050925" cy="628651"/>
          </a:xfrm>
          <a:prstGeom prst="rect">
            <a:avLst/>
          </a:prstGeom>
          <a:noFill/>
          <a:ln w="9525">
            <a:noFill/>
            <a:miter lim="800000"/>
            <a:headEnd/>
            <a:tailEnd/>
          </a:ln>
          <a:effectLst/>
        </p:spPr>
        <p:txBody>
          <a:bodyPr lIns="65392" tIns="32689" rIns="65392" bIns="32689"/>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a:rPr>
              <a:t>客户或者合作伙伴的标志放在右上角</a:t>
            </a:r>
            <a:r>
              <a:rPr lang="en-US" altLang="zh-CN" sz="800" dirty="0">
                <a:solidFill>
                  <a:srgbClr val="F8F8F8"/>
                </a:solidFill>
                <a:latin typeface="华文细黑" pitchFamily="2" charset="-122"/>
                <a:ea typeface="华文细黑"/>
              </a:rPr>
              <a:t>.</a:t>
            </a:r>
          </a:p>
        </p:txBody>
      </p:sp>
    </p:spTree>
  </p:cSld>
  <p:clrMap bg1="lt1" tx1="dk1" bg2="lt2" tx2="dk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Lst>
  <p:hf sldNum="0" hdr="0" ftr="0"/>
  <p:txStyles>
    <p:titleStyle>
      <a:lvl1pPr algn="l" rtl="0" eaLnBrk="0" fontAlgn="base" hangingPunct="0">
        <a:spcBef>
          <a:spcPct val="0"/>
        </a:spcBef>
        <a:spcAft>
          <a:spcPct val="0"/>
        </a:spcAft>
        <a:defRPr sz="3000" b="1">
          <a:solidFill>
            <a:srgbClr val="990000"/>
          </a:solidFill>
          <a:latin typeface="微软雅黑" pitchFamily="34" charset="-122"/>
          <a:ea typeface="微软雅黑" pitchFamily="34" charset="-122"/>
          <a:cs typeface="+mj-cs"/>
        </a:defRPr>
      </a:lvl1pPr>
      <a:lvl2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2pPr>
      <a:lvl3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3pPr>
      <a:lvl4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4pPr>
      <a:lvl5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5pPr>
      <a:lvl6pPr marL="341130" algn="l" rtl="0" fontAlgn="base">
        <a:spcBef>
          <a:spcPct val="0"/>
        </a:spcBef>
        <a:spcAft>
          <a:spcPct val="0"/>
        </a:spcAft>
        <a:defRPr sz="2400" b="1">
          <a:solidFill>
            <a:srgbClr val="990000"/>
          </a:solidFill>
          <a:latin typeface="FrutigerNext LT Medium" pitchFamily="34" charset="0"/>
          <a:ea typeface="华文细黑" pitchFamily="2" charset="-122"/>
        </a:defRPr>
      </a:lvl6pPr>
      <a:lvl7pPr marL="682252" algn="l" rtl="0" fontAlgn="base">
        <a:spcBef>
          <a:spcPct val="0"/>
        </a:spcBef>
        <a:spcAft>
          <a:spcPct val="0"/>
        </a:spcAft>
        <a:defRPr sz="2400" b="1">
          <a:solidFill>
            <a:srgbClr val="990000"/>
          </a:solidFill>
          <a:latin typeface="FrutigerNext LT Medium" pitchFamily="34" charset="0"/>
          <a:ea typeface="华文细黑" pitchFamily="2" charset="-122"/>
        </a:defRPr>
      </a:lvl7pPr>
      <a:lvl8pPr marL="1023372" algn="l" rtl="0" fontAlgn="base">
        <a:spcBef>
          <a:spcPct val="0"/>
        </a:spcBef>
        <a:spcAft>
          <a:spcPct val="0"/>
        </a:spcAft>
        <a:defRPr sz="2400" b="1">
          <a:solidFill>
            <a:srgbClr val="990000"/>
          </a:solidFill>
          <a:latin typeface="FrutigerNext LT Medium" pitchFamily="34" charset="0"/>
          <a:ea typeface="华文细黑" pitchFamily="2" charset="-122"/>
        </a:defRPr>
      </a:lvl8pPr>
      <a:lvl9pPr marL="1364496" algn="l" rtl="0" fontAlgn="base">
        <a:spcBef>
          <a:spcPct val="0"/>
        </a:spcBef>
        <a:spcAft>
          <a:spcPct val="0"/>
        </a:spcAft>
        <a:defRPr sz="2400" b="1">
          <a:solidFill>
            <a:srgbClr val="990000"/>
          </a:solidFill>
          <a:latin typeface="FrutigerNext LT Medium" pitchFamily="34" charset="0"/>
          <a:ea typeface="华文细黑" pitchFamily="2" charset="-122"/>
        </a:defRPr>
      </a:lvl9pPr>
    </p:titleStyle>
    <p:bodyStyle>
      <a:lvl1pPr marL="254720" indent="-254720" algn="l" rtl="0" eaLnBrk="0" fontAlgn="base" hangingPunct="0">
        <a:spcBef>
          <a:spcPct val="20000"/>
        </a:spcBef>
        <a:spcAft>
          <a:spcPct val="0"/>
        </a:spcAft>
        <a:buClr>
          <a:srgbClr val="990000"/>
        </a:buClr>
        <a:buChar char="•"/>
        <a:defRPr b="1">
          <a:solidFill>
            <a:schemeClr val="tx1"/>
          </a:solidFill>
          <a:latin typeface="+mn-lt"/>
          <a:ea typeface="+mn-ea"/>
          <a:cs typeface="+mn-cs"/>
        </a:defRPr>
      </a:lvl1pPr>
      <a:lvl2pPr marL="553744" indent="-212003" algn="l" rtl="0" eaLnBrk="0" fontAlgn="base" hangingPunct="0">
        <a:spcBef>
          <a:spcPct val="20000"/>
        </a:spcBef>
        <a:spcAft>
          <a:spcPct val="0"/>
        </a:spcAft>
        <a:buFont typeface="Arial" pitchFamily="34" charset="0"/>
        <a:buChar char="›"/>
        <a:defRPr sz="1500">
          <a:solidFill>
            <a:schemeClr val="tx1"/>
          </a:solidFill>
          <a:latin typeface="+mn-lt"/>
          <a:ea typeface="+mn-ea"/>
        </a:defRPr>
      </a:lvl2pPr>
      <a:lvl3pPr marL="852750" indent="-169285" algn="l" rtl="0" eaLnBrk="0" fontAlgn="base" hangingPunct="0">
        <a:spcBef>
          <a:spcPct val="20000"/>
        </a:spcBef>
        <a:spcAft>
          <a:spcPct val="0"/>
        </a:spcAft>
        <a:buFont typeface="FrutigerNext LT Medium"/>
        <a:buChar char="»"/>
        <a:defRPr>
          <a:solidFill>
            <a:schemeClr val="tx1"/>
          </a:solidFill>
          <a:latin typeface="+mn-lt"/>
          <a:ea typeface="+mn-ea"/>
        </a:defRPr>
      </a:lvl3pPr>
      <a:lvl4pPr marL="1191319" indent="-169285" algn="l" rtl="0" eaLnBrk="0" fontAlgn="base" hangingPunct="0">
        <a:spcBef>
          <a:spcPct val="20000"/>
        </a:spcBef>
        <a:spcAft>
          <a:spcPct val="0"/>
        </a:spcAft>
        <a:buChar char="–"/>
        <a:defRPr sz="1100">
          <a:solidFill>
            <a:schemeClr val="tx1"/>
          </a:solidFill>
          <a:latin typeface="+mn-lt"/>
          <a:ea typeface="+mn-ea"/>
        </a:defRPr>
      </a:lvl4pPr>
      <a:lvl5pPr marL="1531471" indent="-169285" algn="l" rtl="0" eaLnBrk="0" fontAlgn="base" hangingPunct="0">
        <a:spcBef>
          <a:spcPct val="20000"/>
        </a:spcBef>
        <a:spcAft>
          <a:spcPct val="0"/>
        </a:spcAft>
        <a:buFont typeface="Arial" pitchFamily="34" charset="0"/>
        <a:buChar char="~"/>
        <a:defRPr sz="1100">
          <a:solidFill>
            <a:schemeClr val="tx1"/>
          </a:solidFill>
          <a:latin typeface="+mn-lt"/>
          <a:ea typeface="+mn-ea"/>
        </a:defRPr>
      </a:lvl5pPr>
      <a:lvl6pPr marL="1873806" indent="-170561" algn="l" rtl="0" fontAlgn="base">
        <a:spcBef>
          <a:spcPct val="20000"/>
        </a:spcBef>
        <a:spcAft>
          <a:spcPct val="0"/>
        </a:spcAft>
        <a:buFont typeface="Arial" charset="0"/>
        <a:buChar char="~"/>
        <a:defRPr sz="1100">
          <a:solidFill>
            <a:schemeClr val="tx1"/>
          </a:solidFill>
          <a:latin typeface="+mn-lt"/>
          <a:ea typeface="+mn-ea"/>
        </a:defRPr>
      </a:lvl6pPr>
      <a:lvl7pPr marL="2214935" indent="-170561" algn="l" rtl="0" fontAlgn="base">
        <a:spcBef>
          <a:spcPct val="20000"/>
        </a:spcBef>
        <a:spcAft>
          <a:spcPct val="0"/>
        </a:spcAft>
        <a:buFont typeface="Arial" charset="0"/>
        <a:buChar char="~"/>
        <a:defRPr sz="1100">
          <a:solidFill>
            <a:schemeClr val="tx1"/>
          </a:solidFill>
          <a:latin typeface="+mn-lt"/>
          <a:ea typeface="+mn-ea"/>
        </a:defRPr>
      </a:lvl7pPr>
      <a:lvl8pPr marL="2556061" indent="-170561" algn="l" rtl="0" fontAlgn="base">
        <a:spcBef>
          <a:spcPct val="20000"/>
        </a:spcBef>
        <a:spcAft>
          <a:spcPct val="0"/>
        </a:spcAft>
        <a:buFont typeface="Arial" charset="0"/>
        <a:buChar char="~"/>
        <a:defRPr sz="1100">
          <a:solidFill>
            <a:schemeClr val="tx1"/>
          </a:solidFill>
          <a:latin typeface="+mn-lt"/>
          <a:ea typeface="+mn-ea"/>
        </a:defRPr>
      </a:lvl8pPr>
      <a:lvl9pPr marL="2897187" indent="-170561" algn="l" rtl="0" fontAlgn="base">
        <a:spcBef>
          <a:spcPct val="20000"/>
        </a:spcBef>
        <a:spcAft>
          <a:spcPct val="0"/>
        </a:spcAft>
        <a:buFont typeface="Arial" charset="0"/>
        <a:buChar char="~"/>
        <a:defRPr sz="1100">
          <a:solidFill>
            <a:schemeClr val="tx1"/>
          </a:solidFill>
          <a:latin typeface="+mn-lt"/>
          <a:ea typeface="+mn-ea"/>
        </a:defRPr>
      </a:lvl9pPr>
    </p:bodyStyle>
    <p:otherStyle>
      <a:defPPr>
        <a:defRPr lang="zh-CN"/>
      </a:defPPr>
      <a:lvl1pPr marL="0" algn="l" defTabSz="682252" rtl="0" eaLnBrk="1" latinLnBrk="0" hangingPunct="1">
        <a:defRPr sz="1300" kern="1200">
          <a:solidFill>
            <a:schemeClr val="tx1"/>
          </a:solidFill>
          <a:latin typeface="+mn-lt"/>
          <a:ea typeface="+mn-ea"/>
          <a:cs typeface="+mn-cs"/>
        </a:defRPr>
      </a:lvl1pPr>
      <a:lvl2pPr marL="341130" algn="l" defTabSz="682252" rtl="0" eaLnBrk="1" latinLnBrk="0" hangingPunct="1">
        <a:defRPr sz="1300" kern="1200">
          <a:solidFill>
            <a:schemeClr val="tx1"/>
          </a:solidFill>
          <a:latin typeface="+mn-lt"/>
          <a:ea typeface="+mn-ea"/>
          <a:cs typeface="+mn-cs"/>
        </a:defRPr>
      </a:lvl2pPr>
      <a:lvl3pPr marL="682252" algn="l" defTabSz="682252" rtl="0" eaLnBrk="1" latinLnBrk="0" hangingPunct="1">
        <a:defRPr sz="1300" kern="1200">
          <a:solidFill>
            <a:schemeClr val="tx1"/>
          </a:solidFill>
          <a:latin typeface="+mn-lt"/>
          <a:ea typeface="+mn-ea"/>
          <a:cs typeface="+mn-cs"/>
        </a:defRPr>
      </a:lvl3pPr>
      <a:lvl4pPr marL="1023372" algn="l" defTabSz="682252" rtl="0" eaLnBrk="1" latinLnBrk="0" hangingPunct="1">
        <a:defRPr sz="1300" kern="1200">
          <a:solidFill>
            <a:schemeClr val="tx1"/>
          </a:solidFill>
          <a:latin typeface="+mn-lt"/>
          <a:ea typeface="+mn-ea"/>
          <a:cs typeface="+mn-cs"/>
        </a:defRPr>
      </a:lvl4pPr>
      <a:lvl5pPr marL="1364496" algn="l" defTabSz="682252" rtl="0" eaLnBrk="1" latinLnBrk="0" hangingPunct="1">
        <a:defRPr sz="1300" kern="1200">
          <a:solidFill>
            <a:schemeClr val="tx1"/>
          </a:solidFill>
          <a:latin typeface="+mn-lt"/>
          <a:ea typeface="+mn-ea"/>
          <a:cs typeface="+mn-cs"/>
        </a:defRPr>
      </a:lvl5pPr>
      <a:lvl6pPr marL="1705621" algn="l" defTabSz="682252" rtl="0" eaLnBrk="1" latinLnBrk="0" hangingPunct="1">
        <a:defRPr sz="1300" kern="1200">
          <a:solidFill>
            <a:schemeClr val="tx1"/>
          </a:solidFill>
          <a:latin typeface="+mn-lt"/>
          <a:ea typeface="+mn-ea"/>
          <a:cs typeface="+mn-cs"/>
        </a:defRPr>
      </a:lvl6pPr>
      <a:lvl7pPr marL="2046739" algn="l" defTabSz="682252" rtl="0" eaLnBrk="1" latinLnBrk="0" hangingPunct="1">
        <a:defRPr sz="1300" kern="1200">
          <a:solidFill>
            <a:schemeClr val="tx1"/>
          </a:solidFill>
          <a:latin typeface="+mn-lt"/>
          <a:ea typeface="+mn-ea"/>
          <a:cs typeface="+mn-cs"/>
        </a:defRPr>
      </a:lvl7pPr>
      <a:lvl8pPr marL="2387866" algn="l" defTabSz="682252" rtl="0" eaLnBrk="1" latinLnBrk="0" hangingPunct="1">
        <a:defRPr sz="1300" kern="1200">
          <a:solidFill>
            <a:schemeClr val="tx1"/>
          </a:solidFill>
          <a:latin typeface="+mn-lt"/>
          <a:ea typeface="+mn-ea"/>
          <a:cs typeface="+mn-cs"/>
        </a:defRPr>
      </a:lvl8pPr>
      <a:lvl9pPr marL="2728992" algn="l" defTabSz="682252"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2" y="4665665"/>
            <a:ext cx="3005794" cy="219291"/>
          </a:xfrm>
          <a:prstGeom prst="rect">
            <a:avLst/>
          </a:prstGeom>
          <a:noFill/>
          <a:ln>
            <a:noFill/>
          </a:ln>
          <a:extLst>
            <a:ext uri="{909E8E84-426E-40DD-AFC4-6F175D3DCCD1}"/>
            <a:ext uri="{91240B29-F687-4F45-9708-019B960494DF}"/>
          </a:extLst>
        </p:spPr>
        <p:txBody>
          <a:bodyPr wrap="none" lIns="0" tIns="0" rIns="9106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3075" name="Picture 6" descr="Logo"/>
          <p:cNvPicPr>
            <a:picLocks noChangeAspect="1" noChangeArrowheads="1"/>
          </p:cNvPicPr>
          <p:nvPr/>
        </p:nvPicPr>
        <p:blipFill>
          <a:blip r:embed="rId3" cstate="print"/>
          <a:srcRect/>
          <a:stretch>
            <a:fillRect/>
          </a:stretch>
        </p:blipFill>
        <p:spPr bwMode="auto">
          <a:xfrm>
            <a:off x="7669245" y="4264027"/>
            <a:ext cx="706437" cy="528638"/>
          </a:xfrm>
          <a:prstGeom prst="rect">
            <a:avLst/>
          </a:prstGeom>
          <a:noFill/>
          <a:ln w="9525">
            <a:noFill/>
            <a:miter lim="800000"/>
            <a:headEnd/>
            <a:tailEnd/>
          </a:ln>
        </p:spPr>
      </p:pic>
      <p:sp>
        <p:nvSpPr>
          <p:cNvPr id="3076" name="Rectangle 8"/>
          <p:cNvSpPr>
            <a:spLocks noGrp="1" noChangeArrowheads="1"/>
          </p:cNvSpPr>
          <p:nvPr>
            <p:ph type="title"/>
          </p:nvPr>
        </p:nvSpPr>
        <p:spPr bwMode="auto">
          <a:xfrm>
            <a:off x="755679" y="3381389"/>
            <a:ext cx="5548313" cy="584565"/>
          </a:xfrm>
          <a:prstGeom prst="rect">
            <a:avLst/>
          </a:prstGeom>
          <a:noFill/>
          <a:ln w="9525">
            <a:noFill/>
            <a:miter lim="800000"/>
            <a:headEnd/>
            <a:tailEnd/>
          </a:ln>
        </p:spPr>
        <p:txBody>
          <a:bodyPr vert="horz" wrap="square" lIns="0" tIns="45541" rIns="91060" bIns="45541" numCol="1" anchor="t" anchorCtr="0" compatLnSpc="1">
            <a:prstTxWarp prst="textNoShape">
              <a:avLst/>
            </a:prstTxWarp>
            <a:spAutoFit/>
          </a:bodyPr>
          <a:lstStyle/>
          <a:p>
            <a:pPr lvl="0"/>
            <a:r>
              <a:rPr lang="zh-CN" altLang="en-US" smtClean="0"/>
              <a:t>单击此处编辑母版标题样式</a:t>
            </a:r>
          </a:p>
        </p:txBody>
      </p:sp>
      <p:sp>
        <p:nvSpPr>
          <p:cNvPr id="5128" name="Rectangle 13"/>
          <p:cNvSpPr>
            <a:spLocks noChangeArrowheads="1"/>
          </p:cNvSpPr>
          <p:nvPr/>
        </p:nvSpPr>
        <p:spPr bwMode="auto">
          <a:xfrm>
            <a:off x="7235856" y="357194"/>
            <a:ext cx="1465263" cy="219291"/>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p>
            <a:pPr defTabSz="780971" eaLnBrk="0" hangingPunct="0">
              <a:defRPr/>
            </a:pPr>
            <a:r>
              <a:rPr lang="en-US" altLang="zh-CN" sz="1400" b="1" dirty="0">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1" y="360368"/>
            <a:ext cx="2133600" cy="219291"/>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00" y="519126"/>
            <a:ext cx="1844675" cy="5522812"/>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marL="341487" indent="-341487" algn="r">
              <a:lnSpc>
                <a:spcPct val="125000"/>
              </a:lnSpc>
              <a:spcBef>
                <a:spcPct val="20000"/>
              </a:spcBef>
              <a:defRPr/>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1487" indent="-341487"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1487" indent="-341487" algn="r">
              <a:lnSpc>
                <a:spcPct val="125000"/>
              </a:lnSpc>
              <a:spcBef>
                <a:spcPct val="20000"/>
              </a:spcBef>
              <a:defRPr/>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1487" indent="-341487" algn="r">
              <a:lnSpc>
                <a:spcPct val="125000"/>
              </a:lnSpc>
              <a:spcBef>
                <a:spcPct val="20000"/>
              </a:spcBef>
              <a:defRPr/>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1487" indent="-341487" algn="r">
              <a:lnSpc>
                <a:spcPct val="125000"/>
              </a:lnSpc>
              <a:spcBef>
                <a:spcPct val="20000"/>
              </a:spcBef>
              <a:defRPr/>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1487" indent="-341487" algn="r">
              <a:lnSpc>
                <a:spcPct val="75000"/>
              </a:lnSpc>
              <a:spcBef>
                <a:spcPct val="20000"/>
              </a:spcBef>
              <a:defRPr/>
            </a:pPr>
            <a:endParaRPr lang="en-US" altLang="zh-CN" sz="1100" dirty="0">
              <a:solidFill>
                <a:srgbClr val="FFFFFF"/>
              </a:solidFill>
              <a:latin typeface="Arial" pitchFamily="34" charset="0"/>
            </a:endParaRPr>
          </a:p>
          <a:p>
            <a:pPr marL="341487" indent="-341487" algn="r">
              <a:lnSpc>
                <a:spcPct val="125000"/>
              </a:lnSpc>
              <a:spcBef>
                <a:spcPct val="20000"/>
              </a:spcBef>
              <a:defRPr/>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1487" indent="-341487"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1487" indent="-341487" algn="r">
              <a:lnSpc>
                <a:spcPct val="125000"/>
              </a:lnSpc>
              <a:spcBef>
                <a:spcPct val="20000"/>
              </a:spcBef>
              <a:defRPr/>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1487" indent="-341487" algn="r">
              <a:lnSpc>
                <a:spcPct val="125000"/>
              </a:lnSpc>
              <a:spcBef>
                <a:spcPct val="20000"/>
              </a:spcBef>
              <a:defRPr/>
            </a:pPr>
            <a:endParaRPr lang="zh-CN" altLang="en-US" sz="1100" dirty="0">
              <a:solidFill>
                <a:srgbClr val="FFFFFF"/>
              </a:solidFill>
              <a:latin typeface="Arial" pitchFamily="34" charset="0"/>
            </a:endParaRPr>
          </a:p>
          <a:p>
            <a:pPr marL="341487" indent="-341487" algn="r">
              <a:lnSpc>
                <a:spcPct val="125000"/>
              </a:lnSpc>
              <a:spcBef>
                <a:spcPct val="20000"/>
              </a:spcBef>
              <a:defRPr/>
            </a:pPr>
            <a:endParaRPr lang="zh-CN" altLang="en-US" sz="1100" dirty="0">
              <a:solidFill>
                <a:srgbClr val="FFFFFF"/>
              </a:solidFill>
              <a:latin typeface="Arial" pitchFamily="34" charset="0"/>
            </a:endParaRPr>
          </a:p>
          <a:p>
            <a:pPr marL="341487" indent="-341487" algn="r">
              <a:lnSpc>
                <a:spcPct val="125000"/>
              </a:lnSpc>
              <a:spcBef>
                <a:spcPct val="20000"/>
              </a:spcBef>
              <a:defRPr/>
            </a:pPr>
            <a:endParaRPr lang="zh-CN" altLang="en-US" sz="1100" dirty="0">
              <a:solidFill>
                <a:srgbClr val="FFFFFF"/>
              </a:solidFill>
              <a:latin typeface="Arial" pitchFamily="34" charset="0"/>
            </a:endParaRPr>
          </a:p>
          <a:p>
            <a:pPr marL="341487" indent="-341487" algn="r">
              <a:lnSpc>
                <a:spcPct val="125000"/>
              </a:lnSpc>
              <a:spcBef>
                <a:spcPct val="20000"/>
              </a:spcBef>
              <a:defRPr/>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1487" indent="-341487" algn="r">
              <a:lnSpc>
                <a:spcPct val="125000"/>
              </a:lnSpc>
              <a:spcBef>
                <a:spcPct val="20000"/>
              </a:spcBef>
              <a:defRPr/>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1487" indent="-341487"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1487" indent="-341487" algn="r">
              <a:lnSpc>
                <a:spcPct val="125000"/>
              </a:lnSpc>
              <a:spcBef>
                <a:spcPct val="20000"/>
              </a:spcBef>
              <a:defRPr/>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1487" indent="-341487" algn="r">
              <a:lnSpc>
                <a:spcPct val="125000"/>
              </a:lnSpc>
              <a:spcBef>
                <a:spcPct val="20000"/>
              </a:spcBef>
              <a:defRPr/>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1487" indent="-341487" algn="r">
              <a:lnSpc>
                <a:spcPct val="125000"/>
              </a:lnSpc>
              <a:spcBef>
                <a:spcPct val="20000"/>
              </a:spcBef>
              <a:defRPr/>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1487" indent="-341487" algn="r">
              <a:lnSpc>
                <a:spcPct val="75000"/>
              </a:lnSpc>
              <a:spcBef>
                <a:spcPct val="20000"/>
              </a:spcBef>
              <a:defRPr/>
            </a:pPr>
            <a:endParaRPr lang="en-US" altLang="zh-CN" sz="1100" dirty="0">
              <a:solidFill>
                <a:srgbClr val="FFFFFF"/>
              </a:solidFill>
              <a:latin typeface="Arial" pitchFamily="34" charset="0"/>
            </a:endParaRPr>
          </a:p>
          <a:p>
            <a:pPr marL="341487" indent="-341487" algn="r">
              <a:lnSpc>
                <a:spcPct val="125000"/>
              </a:lnSpc>
              <a:spcBef>
                <a:spcPct val="20000"/>
              </a:spcBef>
              <a:defRPr/>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1487" indent="-341487" algn="r">
              <a:lnSpc>
                <a:spcPct val="125000"/>
              </a:lnSpc>
              <a:spcBef>
                <a:spcPct val="20000"/>
              </a:spcBef>
              <a:defRPr/>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1487" indent="-341487"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1487" indent="-341487" algn="r">
              <a:lnSpc>
                <a:spcPct val="125000"/>
              </a:lnSpc>
              <a:spcBef>
                <a:spcPct val="20000"/>
              </a:spcBef>
              <a:defRPr/>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3080" name="Group 85"/>
          <p:cNvGrpSpPr>
            <a:grpSpLocks/>
          </p:cNvGrpSpPr>
          <p:nvPr/>
        </p:nvGrpSpPr>
        <p:grpSpPr bwMode="auto">
          <a:xfrm>
            <a:off x="9324986" y="2633665"/>
            <a:ext cx="919163" cy="2417762"/>
            <a:chOff x="5839" y="2251"/>
            <a:chExt cx="579" cy="2031"/>
          </a:xfrm>
        </p:grpSpPr>
        <p:sp>
          <p:nvSpPr>
            <p:cNvPr id="5134" name="Rectangle 86"/>
            <p:cNvSpPr>
              <a:spLocks noChangeArrowheads="1"/>
            </p:cNvSpPr>
            <p:nvPr/>
          </p:nvSpPr>
          <p:spPr bwMode="auto">
            <a:xfrm>
              <a:off x="5839" y="3103"/>
              <a:ext cx="579" cy="310"/>
            </a:xfrm>
            <a:prstGeom prst="rect">
              <a:avLst/>
            </a:prstGeom>
            <a:solidFill>
              <a:schemeClr val="bg1"/>
            </a:solidFill>
            <a:ln>
              <a:noFill/>
            </a:ln>
            <a:effectLst/>
            <a:extLst>
              <a:ext uri="{91240B29-F687-4F45-9708-019B960494DF}"/>
              <a:ext uri="{AF507438-7753-43E0-B8FC-AC1667EBCBE1}"/>
            </a:extLst>
          </p:spPr>
          <p:txBody>
            <a:bodyPr lIns="91425" tIns="45712" rIns="91425" bIns="45712" anchor="ctr">
              <a:spAutoFit/>
            </a:bodyPr>
            <a:lstStyle/>
            <a:p>
              <a:pPr>
                <a:defRPr/>
              </a:pPr>
              <a:endParaRPr lang="zh-CN" altLang="en-US"/>
            </a:p>
          </p:txBody>
        </p:sp>
        <p:grpSp>
          <p:nvGrpSpPr>
            <p:cNvPr id="3087" name="Group 87"/>
            <p:cNvGrpSpPr>
              <a:grpSpLocks/>
            </p:cNvGrpSpPr>
            <p:nvPr/>
          </p:nvGrpSpPr>
          <p:grpSpPr bwMode="auto">
            <a:xfrm>
              <a:off x="5893" y="2387"/>
              <a:ext cx="466" cy="115"/>
              <a:chOff x="5893" y="2387"/>
              <a:chExt cx="466" cy="115"/>
            </a:xfrm>
          </p:grpSpPr>
          <p:sp>
            <p:nvSpPr>
              <p:cNvPr id="5196" name="Rectangle 88"/>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97" name="Rectangle 89"/>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98" name="Rectangle 90"/>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99" name="Rectangle 91"/>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3088" name="Group 92"/>
            <p:cNvGrpSpPr>
              <a:grpSpLocks/>
            </p:cNvGrpSpPr>
            <p:nvPr/>
          </p:nvGrpSpPr>
          <p:grpSpPr bwMode="auto">
            <a:xfrm>
              <a:off x="5893" y="2523"/>
              <a:ext cx="466" cy="115"/>
              <a:chOff x="5893" y="2523"/>
              <a:chExt cx="466" cy="115"/>
            </a:xfrm>
          </p:grpSpPr>
          <p:sp>
            <p:nvSpPr>
              <p:cNvPr id="5192" name="Rectangle 93"/>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93" name="Rectangle 94"/>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94" name="Rectangle 95"/>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95" name="Rectangle 96"/>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3089" name="Group 97"/>
            <p:cNvGrpSpPr>
              <a:grpSpLocks/>
            </p:cNvGrpSpPr>
            <p:nvPr/>
          </p:nvGrpSpPr>
          <p:grpSpPr bwMode="auto">
            <a:xfrm>
              <a:off x="5893" y="2659"/>
              <a:ext cx="466" cy="115"/>
              <a:chOff x="5893" y="2659"/>
              <a:chExt cx="466" cy="115"/>
            </a:xfrm>
          </p:grpSpPr>
          <p:sp>
            <p:nvSpPr>
              <p:cNvPr id="5188" name="Rectangle 98"/>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89" name="Rectangle 99"/>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90" name="Rectangle 100"/>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91" name="Rectangle 101"/>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3090" name="Group 102"/>
            <p:cNvGrpSpPr>
              <a:grpSpLocks/>
            </p:cNvGrpSpPr>
            <p:nvPr/>
          </p:nvGrpSpPr>
          <p:grpSpPr bwMode="auto">
            <a:xfrm>
              <a:off x="5893" y="2251"/>
              <a:ext cx="466" cy="119"/>
              <a:chOff x="5893" y="2251"/>
              <a:chExt cx="466" cy="119"/>
            </a:xfrm>
          </p:grpSpPr>
          <p:sp>
            <p:nvSpPr>
              <p:cNvPr id="5184" name="Rectangle 103"/>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85" name="Rectangle 104"/>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86" name="Rectangle 105"/>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87" name="Rectangle 106"/>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3091" name="Group 107"/>
            <p:cNvGrpSpPr>
              <a:grpSpLocks/>
            </p:cNvGrpSpPr>
            <p:nvPr/>
          </p:nvGrpSpPr>
          <p:grpSpPr bwMode="auto">
            <a:xfrm>
              <a:off x="5893" y="2886"/>
              <a:ext cx="466" cy="115"/>
              <a:chOff x="5893" y="2886"/>
              <a:chExt cx="466" cy="115"/>
            </a:xfrm>
          </p:grpSpPr>
          <p:sp>
            <p:nvSpPr>
              <p:cNvPr id="5180" name="Rectangle 108"/>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81" name="Rectangle 109"/>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82" name="Rectangle 110"/>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83" name="Rectangle 111"/>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3092" name="Group 112"/>
            <p:cNvGrpSpPr>
              <a:grpSpLocks/>
            </p:cNvGrpSpPr>
            <p:nvPr/>
          </p:nvGrpSpPr>
          <p:grpSpPr bwMode="auto">
            <a:xfrm>
              <a:off x="5893" y="3022"/>
              <a:ext cx="466" cy="115"/>
              <a:chOff x="5893" y="3022"/>
              <a:chExt cx="466" cy="115"/>
            </a:xfrm>
          </p:grpSpPr>
          <p:sp>
            <p:nvSpPr>
              <p:cNvPr id="5176" name="Rectangle 113"/>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77" name="Rectangle 114"/>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78" name="Rectangle 115"/>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79" name="Rectangle 116"/>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3093" name="Group 117"/>
            <p:cNvGrpSpPr>
              <a:grpSpLocks/>
            </p:cNvGrpSpPr>
            <p:nvPr/>
          </p:nvGrpSpPr>
          <p:grpSpPr bwMode="auto">
            <a:xfrm>
              <a:off x="5893" y="3158"/>
              <a:ext cx="466" cy="115"/>
              <a:chOff x="5893" y="3158"/>
              <a:chExt cx="466" cy="115"/>
            </a:xfrm>
          </p:grpSpPr>
          <p:sp>
            <p:nvSpPr>
              <p:cNvPr id="5172" name="Rectangle 118"/>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73" name="Rectangle 119"/>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74" name="Rectangle 120"/>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75" name="Rectangle 121"/>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3094" name="Group 122"/>
            <p:cNvGrpSpPr>
              <a:grpSpLocks/>
            </p:cNvGrpSpPr>
            <p:nvPr/>
          </p:nvGrpSpPr>
          <p:grpSpPr bwMode="auto">
            <a:xfrm>
              <a:off x="5893" y="3385"/>
              <a:ext cx="466" cy="115"/>
              <a:chOff x="5893" y="3385"/>
              <a:chExt cx="466" cy="115"/>
            </a:xfrm>
          </p:grpSpPr>
          <p:sp>
            <p:nvSpPr>
              <p:cNvPr id="5168" name="Rectangle 123"/>
              <p:cNvSpPr>
                <a:spLocks noChangeArrowheads="1"/>
              </p:cNvSpPr>
              <p:nvPr/>
            </p:nvSpPr>
            <p:spPr bwMode="auto">
              <a:xfrm flipV="1">
                <a:off x="6010" y="3385"/>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69" name="Rectangle 124"/>
              <p:cNvSpPr>
                <a:spLocks noChangeArrowheads="1"/>
              </p:cNvSpPr>
              <p:nvPr/>
            </p:nvSpPr>
            <p:spPr bwMode="auto">
              <a:xfrm flipV="1">
                <a:off x="6126" y="3385"/>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70" name="Rectangle 125"/>
              <p:cNvSpPr>
                <a:spLocks noChangeArrowheads="1"/>
              </p:cNvSpPr>
              <p:nvPr/>
            </p:nvSpPr>
            <p:spPr bwMode="auto">
              <a:xfrm flipV="1">
                <a:off x="6242" y="3385"/>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71" name="Rectangle 126"/>
              <p:cNvSpPr>
                <a:spLocks noChangeArrowheads="1"/>
              </p:cNvSpPr>
              <p:nvPr/>
            </p:nvSpPr>
            <p:spPr bwMode="auto">
              <a:xfrm flipV="1">
                <a:off x="5893" y="3385"/>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3095" name="Group 127"/>
            <p:cNvGrpSpPr>
              <a:grpSpLocks/>
            </p:cNvGrpSpPr>
            <p:nvPr/>
          </p:nvGrpSpPr>
          <p:grpSpPr bwMode="auto">
            <a:xfrm>
              <a:off x="5893" y="3521"/>
              <a:ext cx="466" cy="115"/>
              <a:chOff x="5893" y="3521"/>
              <a:chExt cx="466" cy="115"/>
            </a:xfrm>
          </p:grpSpPr>
          <p:sp>
            <p:nvSpPr>
              <p:cNvPr id="5164" name="Rectangle 128"/>
              <p:cNvSpPr>
                <a:spLocks noChangeArrowheads="1"/>
              </p:cNvSpPr>
              <p:nvPr/>
            </p:nvSpPr>
            <p:spPr bwMode="auto">
              <a:xfrm flipV="1">
                <a:off x="6010" y="3521"/>
                <a:ext cx="116" cy="116"/>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65" name="Rectangle 129"/>
              <p:cNvSpPr>
                <a:spLocks noChangeArrowheads="1"/>
              </p:cNvSpPr>
              <p:nvPr/>
            </p:nvSpPr>
            <p:spPr bwMode="auto">
              <a:xfrm flipV="1">
                <a:off x="6126" y="3521"/>
                <a:ext cx="116" cy="116"/>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66" name="Rectangle 130"/>
              <p:cNvSpPr>
                <a:spLocks noChangeArrowheads="1"/>
              </p:cNvSpPr>
              <p:nvPr/>
            </p:nvSpPr>
            <p:spPr bwMode="auto">
              <a:xfrm flipV="1">
                <a:off x="6242" y="3521"/>
                <a:ext cx="117" cy="116"/>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67" name="Rectangle 131"/>
              <p:cNvSpPr>
                <a:spLocks noChangeArrowheads="1"/>
              </p:cNvSpPr>
              <p:nvPr/>
            </p:nvSpPr>
            <p:spPr bwMode="auto">
              <a:xfrm flipV="1">
                <a:off x="5893" y="3521"/>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3096" name="Group 132"/>
            <p:cNvGrpSpPr>
              <a:grpSpLocks/>
            </p:cNvGrpSpPr>
            <p:nvPr/>
          </p:nvGrpSpPr>
          <p:grpSpPr bwMode="auto">
            <a:xfrm>
              <a:off x="5893" y="3657"/>
              <a:ext cx="466" cy="115"/>
              <a:chOff x="5893" y="3657"/>
              <a:chExt cx="466" cy="115"/>
            </a:xfrm>
          </p:grpSpPr>
          <p:sp>
            <p:nvSpPr>
              <p:cNvPr id="5160" name="Rectangle 133"/>
              <p:cNvSpPr>
                <a:spLocks noChangeArrowheads="1"/>
              </p:cNvSpPr>
              <p:nvPr/>
            </p:nvSpPr>
            <p:spPr bwMode="auto">
              <a:xfrm flipV="1">
                <a:off x="6010" y="3657"/>
                <a:ext cx="116" cy="116"/>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61" name="Rectangle 134"/>
              <p:cNvSpPr>
                <a:spLocks noChangeArrowheads="1"/>
              </p:cNvSpPr>
              <p:nvPr/>
            </p:nvSpPr>
            <p:spPr bwMode="auto">
              <a:xfrm flipV="1">
                <a:off x="6126" y="3657"/>
                <a:ext cx="116" cy="116"/>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62" name="Rectangle 135"/>
              <p:cNvSpPr>
                <a:spLocks noChangeArrowheads="1"/>
              </p:cNvSpPr>
              <p:nvPr/>
            </p:nvSpPr>
            <p:spPr bwMode="auto">
              <a:xfrm flipV="1">
                <a:off x="6242" y="3657"/>
                <a:ext cx="117" cy="116"/>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63" name="Rectangle 136"/>
              <p:cNvSpPr>
                <a:spLocks noChangeArrowheads="1"/>
              </p:cNvSpPr>
              <p:nvPr/>
            </p:nvSpPr>
            <p:spPr bwMode="auto">
              <a:xfrm flipV="1">
                <a:off x="5893" y="3657"/>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3097" name="Group 137"/>
            <p:cNvGrpSpPr>
              <a:grpSpLocks/>
            </p:cNvGrpSpPr>
            <p:nvPr/>
          </p:nvGrpSpPr>
          <p:grpSpPr bwMode="auto">
            <a:xfrm>
              <a:off x="5893" y="3884"/>
              <a:ext cx="466" cy="115"/>
              <a:chOff x="5893" y="3884"/>
              <a:chExt cx="466" cy="115"/>
            </a:xfrm>
          </p:grpSpPr>
          <p:sp>
            <p:nvSpPr>
              <p:cNvPr id="5156" name="Rectangle 138"/>
              <p:cNvSpPr>
                <a:spLocks noChangeArrowheads="1"/>
              </p:cNvSpPr>
              <p:nvPr/>
            </p:nvSpPr>
            <p:spPr bwMode="auto">
              <a:xfrm flipV="1">
                <a:off x="6010" y="38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57" name="Rectangle 139"/>
              <p:cNvSpPr>
                <a:spLocks noChangeArrowheads="1"/>
              </p:cNvSpPr>
              <p:nvPr/>
            </p:nvSpPr>
            <p:spPr bwMode="auto">
              <a:xfrm flipV="1">
                <a:off x="6126" y="38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58" name="Rectangle 140"/>
              <p:cNvSpPr>
                <a:spLocks noChangeArrowheads="1"/>
              </p:cNvSpPr>
              <p:nvPr/>
            </p:nvSpPr>
            <p:spPr bwMode="auto">
              <a:xfrm flipV="1">
                <a:off x="6242" y="38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59" name="Rectangle 141"/>
              <p:cNvSpPr>
                <a:spLocks noChangeArrowheads="1"/>
              </p:cNvSpPr>
              <p:nvPr/>
            </p:nvSpPr>
            <p:spPr bwMode="auto">
              <a:xfrm flipV="1">
                <a:off x="5893" y="3885"/>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3098" name="Group 142"/>
            <p:cNvGrpSpPr>
              <a:grpSpLocks/>
            </p:cNvGrpSpPr>
            <p:nvPr/>
          </p:nvGrpSpPr>
          <p:grpSpPr bwMode="auto">
            <a:xfrm>
              <a:off x="5893" y="4026"/>
              <a:ext cx="466" cy="115"/>
              <a:chOff x="5893" y="4026"/>
              <a:chExt cx="466" cy="115"/>
            </a:xfrm>
          </p:grpSpPr>
          <p:sp>
            <p:nvSpPr>
              <p:cNvPr id="5152" name="Rectangle 143"/>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53" name="Rectangle 144"/>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54" name="Rectangle 145"/>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55" name="Rectangle 146"/>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3099" name="Group 147"/>
            <p:cNvGrpSpPr>
              <a:grpSpLocks/>
            </p:cNvGrpSpPr>
            <p:nvPr/>
          </p:nvGrpSpPr>
          <p:grpSpPr bwMode="auto">
            <a:xfrm>
              <a:off x="5893" y="4167"/>
              <a:ext cx="466" cy="115"/>
              <a:chOff x="5893" y="4167"/>
              <a:chExt cx="466" cy="115"/>
            </a:xfrm>
          </p:grpSpPr>
          <p:sp>
            <p:nvSpPr>
              <p:cNvPr id="5148" name="Rectangle 148"/>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49" name="Rectangle 149"/>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50" name="Rectangle 150"/>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ext uri="{AF507438-7753-43E0-B8FC-AC1667EBCBE1}"/>
              </a:extLst>
            </p:spPr>
            <p:txBody>
              <a:bodyPr wrap="none" anchor="ctr"/>
              <a:lstStyle/>
              <a:p>
                <a:pPr>
                  <a:defRPr/>
                </a:pPr>
                <a:endParaRPr lang="zh-CN" altLang="en-US"/>
              </a:p>
            </p:txBody>
          </p:sp>
          <p:sp>
            <p:nvSpPr>
              <p:cNvPr id="5151" name="Rectangle 151"/>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sp>
        <p:nvSpPr>
          <p:cNvPr id="5132" name="Rectangle 152"/>
          <p:cNvSpPr>
            <a:spLocks noChangeArrowheads="1"/>
          </p:cNvSpPr>
          <p:nvPr/>
        </p:nvSpPr>
        <p:spPr bwMode="auto">
          <a:xfrm>
            <a:off x="9251983" y="1006490"/>
            <a:ext cx="1192213" cy="1739469"/>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a:lnSpc>
                <a:spcPct val="120000"/>
              </a:lnSpc>
              <a:spcBef>
                <a:spcPct val="20000"/>
              </a:spcBef>
              <a:defRPr/>
            </a:pPr>
            <a:r>
              <a:rPr lang="zh-CN" altLang="en-US" sz="1100" dirty="0">
                <a:solidFill>
                  <a:srgbClr val="FFFFFF"/>
                </a:solidFill>
                <a:latin typeface="Arial" pitchFamily="34" charset="0"/>
              </a:rPr>
              <a:t>配色参考方案：</a:t>
            </a:r>
          </a:p>
          <a:p>
            <a:pPr>
              <a:lnSpc>
                <a:spcPct val="120000"/>
              </a:lnSpc>
              <a:spcBef>
                <a:spcPct val="20000"/>
              </a:spcBef>
              <a:defRPr/>
            </a:pPr>
            <a:r>
              <a:rPr lang="zh-CN" altLang="en-US" sz="1100" dirty="0">
                <a:solidFill>
                  <a:srgbClr val="FFFFFF"/>
                </a:solidFill>
                <a:latin typeface="Arial" pitchFamily="34" charset="0"/>
              </a:rPr>
              <a:t>建议同一页面内不超过四种颜色，以下是</a:t>
            </a:r>
            <a:r>
              <a:rPr lang="en-US" altLang="zh-CN" sz="1100" dirty="0">
                <a:solidFill>
                  <a:srgbClr val="FFFFFF"/>
                </a:solidFill>
                <a:latin typeface="Arial" pitchFamily="34" charset="0"/>
              </a:rPr>
              <a:t>13</a:t>
            </a:r>
            <a:r>
              <a:rPr lang="zh-CN" altLang="en-US" sz="1100" dirty="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8" y="6360"/>
            <a:ext cx="1120775" cy="689951"/>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a:lnSpc>
                <a:spcPct val="120000"/>
              </a:lnSpc>
              <a:spcBef>
                <a:spcPct val="20000"/>
              </a:spcBef>
              <a:defRPr/>
            </a:pPr>
            <a:r>
              <a:rPr lang="zh-CN" altLang="en-US" sz="1100" dirty="0">
                <a:solidFill>
                  <a:srgbClr val="FFFFFF"/>
                </a:solidFill>
                <a:latin typeface="Arial" pitchFamily="34" charset="0"/>
              </a:rPr>
              <a:t>客户或者合作伙伴的标志放在右上角</a:t>
            </a:r>
            <a:r>
              <a:rPr lang="en-US" altLang="zh-CN" sz="1100" dirty="0">
                <a:solidFill>
                  <a:srgbClr val="FFFFFF"/>
                </a:solidFill>
                <a:latin typeface="Arial" pitchFamily="34" charset="0"/>
              </a:rPr>
              <a:t>.</a:t>
            </a:r>
            <a:endParaRPr lang="zh-CN" altLang="en-US" sz="1100" dirty="0">
              <a:solidFill>
                <a:srgbClr val="FFFFFF"/>
              </a:solidFill>
              <a:latin typeface="Arial" pitchFamily="34" charset="0"/>
            </a:endParaRPr>
          </a:p>
        </p:txBody>
      </p:sp>
      <p:pic>
        <p:nvPicPr>
          <p:cNvPr id="3083" name="Picture 80" descr="200016582-001副本"/>
          <p:cNvPicPr>
            <a:picLocks noChangeAspect="1" noChangeArrowheads="1"/>
          </p:cNvPicPr>
          <p:nvPr/>
        </p:nvPicPr>
        <p:blipFill>
          <a:blip r:embed="rId4" cstate="print"/>
          <a:srcRect/>
          <a:stretch>
            <a:fillRect/>
          </a:stretch>
        </p:blipFill>
        <p:spPr bwMode="auto">
          <a:xfrm>
            <a:off x="0" y="950915"/>
            <a:ext cx="9144000" cy="2214562"/>
          </a:xfrm>
          <a:prstGeom prst="rect">
            <a:avLst/>
          </a:prstGeom>
          <a:noFill/>
          <a:ln w="9525">
            <a:noFill/>
            <a:miter lim="800000"/>
            <a:headEnd/>
            <a:tailEnd/>
          </a:ln>
        </p:spPr>
      </p:pic>
      <p:pic>
        <p:nvPicPr>
          <p:cNvPr id="3084" name="Picture 81" descr="未标题-2"/>
          <p:cNvPicPr>
            <a:picLocks noChangeAspect="1" noChangeArrowheads="1"/>
          </p:cNvPicPr>
          <p:nvPr/>
        </p:nvPicPr>
        <p:blipFill>
          <a:blip r:embed="rId5" cstate="print"/>
          <a:srcRect/>
          <a:stretch>
            <a:fillRect/>
          </a:stretch>
        </p:blipFill>
        <p:spPr bwMode="auto">
          <a:xfrm>
            <a:off x="6083300" y="950941"/>
            <a:ext cx="3060700" cy="2212975"/>
          </a:xfrm>
          <a:prstGeom prst="rect">
            <a:avLst/>
          </a:prstGeom>
          <a:noFill/>
          <a:ln w="9525">
            <a:noFill/>
            <a:miter lim="800000"/>
            <a:headEnd/>
            <a:tailEnd/>
          </a:ln>
        </p:spPr>
      </p:pic>
      <p:sp>
        <p:nvSpPr>
          <p:cNvPr id="82" name="Text Box 7"/>
          <p:cNvSpPr txBox="1">
            <a:spLocks noChangeArrowheads="1"/>
          </p:cNvSpPr>
          <p:nvPr/>
        </p:nvSpPr>
        <p:spPr bwMode="auto">
          <a:xfrm>
            <a:off x="7229483" y="2846406"/>
            <a:ext cx="1269368" cy="245969"/>
          </a:xfrm>
          <a:prstGeom prst="rect">
            <a:avLst/>
          </a:prstGeom>
          <a:noFill/>
          <a:ln>
            <a:noFill/>
          </a:ln>
          <a:extLst>
            <a:ext uri="{909E8E84-426E-40DD-AFC4-6F175D3DCCD1}"/>
            <a:ext uri="{91240B29-F687-4F45-9708-019B960494DF}"/>
          </a:extLst>
        </p:spPr>
        <p:txBody>
          <a:bodyPr wrap="none" lIns="91060" tIns="45541" rIns="91060" bIns="4554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408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a:ea typeface="黑体" pitchFamily="49" charset="-122"/>
          <a:cs typeface="宋体" charset="-122"/>
        </a:defRPr>
      </a:lvl5pPr>
      <a:lvl6pPr marL="4553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06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59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122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0156" indent="-340156"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38839" indent="-283199"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37523" indent="-226239"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593171" indent="-226239" algn="l" rtl="0" eaLnBrk="0" fontAlgn="base" hangingPunct="0">
        <a:spcBef>
          <a:spcPct val="20000"/>
        </a:spcBef>
        <a:spcAft>
          <a:spcPct val="0"/>
        </a:spcAft>
        <a:buChar char="–"/>
        <a:defRPr sz="1600">
          <a:solidFill>
            <a:schemeClr val="tx1"/>
          </a:solidFill>
          <a:latin typeface="+mn-lt"/>
          <a:ea typeface="+mn-ea"/>
          <a:cs typeface="+mn-cs"/>
        </a:defRPr>
      </a:lvl4pPr>
      <a:lvl5pPr marL="2048814" indent="-226239"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04181"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59488"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4796"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0099"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0616" rtl="0" eaLnBrk="1" latinLnBrk="0" hangingPunct="1">
        <a:defRPr sz="1800" kern="1200">
          <a:solidFill>
            <a:schemeClr val="tx1"/>
          </a:solidFill>
          <a:latin typeface="+mn-lt"/>
          <a:ea typeface="+mn-ea"/>
          <a:cs typeface="+mn-cs"/>
        </a:defRPr>
      </a:lvl1pPr>
      <a:lvl2pPr marL="455309" algn="l" defTabSz="910616" rtl="0" eaLnBrk="1" latinLnBrk="0" hangingPunct="1">
        <a:defRPr sz="1800" kern="1200">
          <a:solidFill>
            <a:schemeClr val="tx1"/>
          </a:solidFill>
          <a:latin typeface="+mn-lt"/>
          <a:ea typeface="+mn-ea"/>
          <a:cs typeface="+mn-cs"/>
        </a:defRPr>
      </a:lvl2pPr>
      <a:lvl3pPr marL="910616" algn="l" defTabSz="910616" rtl="0" eaLnBrk="1" latinLnBrk="0" hangingPunct="1">
        <a:defRPr sz="1800" kern="1200">
          <a:solidFill>
            <a:schemeClr val="tx1"/>
          </a:solidFill>
          <a:latin typeface="+mn-lt"/>
          <a:ea typeface="+mn-ea"/>
          <a:cs typeface="+mn-cs"/>
        </a:defRPr>
      </a:lvl3pPr>
      <a:lvl4pPr marL="1365918" algn="l" defTabSz="910616" rtl="0" eaLnBrk="1" latinLnBrk="0" hangingPunct="1">
        <a:defRPr sz="1800" kern="1200">
          <a:solidFill>
            <a:schemeClr val="tx1"/>
          </a:solidFill>
          <a:latin typeface="+mn-lt"/>
          <a:ea typeface="+mn-ea"/>
          <a:cs typeface="+mn-cs"/>
        </a:defRPr>
      </a:lvl4pPr>
      <a:lvl5pPr marL="1821226" algn="l" defTabSz="910616" rtl="0" eaLnBrk="1" latinLnBrk="0" hangingPunct="1">
        <a:defRPr sz="1800" kern="1200">
          <a:solidFill>
            <a:schemeClr val="tx1"/>
          </a:solidFill>
          <a:latin typeface="+mn-lt"/>
          <a:ea typeface="+mn-ea"/>
          <a:cs typeface="+mn-cs"/>
        </a:defRPr>
      </a:lvl5pPr>
      <a:lvl6pPr marL="2276529" algn="l" defTabSz="910616" rtl="0" eaLnBrk="1" latinLnBrk="0" hangingPunct="1">
        <a:defRPr sz="1800" kern="1200">
          <a:solidFill>
            <a:schemeClr val="tx1"/>
          </a:solidFill>
          <a:latin typeface="+mn-lt"/>
          <a:ea typeface="+mn-ea"/>
          <a:cs typeface="+mn-cs"/>
        </a:defRPr>
      </a:lvl6pPr>
      <a:lvl7pPr marL="2731835" algn="l" defTabSz="910616" rtl="0" eaLnBrk="1" latinLnBrk="0" hangingPunct="1">
        <a:defRPr sz="1800" kern="1200">
          <a:solidFill>
            <a:schemeClr val="tx1"/>
          </a:solidFill>
          <a:latin typeface="+mn-lt"/>
          <a:ea typeface="+mn-ea"/>
          <a:cs typeface="+mn-cs"/>
        </a:defRPr>
      </a:lvl7pPr>
      <a:lvl8pPr marL="3187143" algn="l" defTabSz="910616" rtl="0" eaLnBrk="1" latinLnBrk="0" hangingPunct="1">
        <a:defRPr sz="1800" kern="1200">
          <a:solidFill>
            <a:schemeClr val="tx1"/>
          </a:solidFill>
          <a:latin typeface="+mn-lt"/>
          <a:ea typeface="+mn-ea"/>
          <a:cs typeface="+mn-cs"/>
        </a:defRPr>
      </a:lvl8pPr>
      <a:lvl9pPr marL="3642449" algn="l" defTabSz="910616"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22" name="Picture 2" descr="内页元素3-1"/>
          <p:cNvPicPr>
            <a:picLocks noChangeAspect="1" noChangeArrowheads="1"/>
          </p:cNvPicPr>
          <p:nvPr/>
        </p:nvPicPr>
        <p:blipFill>
          <a:blip r:embed="rId9" cstate="print"/>
          <a:srcRect/>
          <a:stretch>
            <a:fillRect/>
          </a:stretch>
        </p:blipFill>
        <p:spPr bwMode="auto">
          <a:xfrm>
            <a:off x="10" y="0"/>
            <a:ext cx="9142413" cy="4870450"/>
          </a:xfrm>
          <a:prstGeom prst="rect">
            <a:avLst/>
          </a:prstGeom>
          <a:noFill/>
          <a:ln w="9525">
            <a:noFill/>
            <a:miter lim="800000"/>
            <a:headEnd/>
            <a:tailEnd/>
          </a:ln>
        </p:spPr>
      </p:pic>
      <p:sp>
        <p:nvSpPr>
          <p:cNvPr id="1918979" name="Text Box 3"/>
          <p:cNvSpPr txBox="1">
            <a:spLocks noChangeArrowheads="1"/>
          </p:cNvSpPr>
          <p:nvPr/>
        </p:nvSpPr>
        <p:spPr bwMode="auto">
          <a:xfrm>
            <a:off x="652465" y="4851401"/>
            <a:ext cx="1660502" cy="197718"/>
          </a:xfrm>
          <a:prstGeom prst="rect">
            <a:avLst/>
          </a:prstGeom>
          <a:noFill/>
          <a:ln w="9525">
            <a:noFill/>
            <a:miter lim="800000"/>
            <a:headEnd/>
            <a:tailEnd/>
          </a:ln>
        </p:spPr>
        <p:txBody>
          <a:bodyPr wrap="none" lIns="58523" tIns="29273" rIns="58523" bIns="29273">
            <a:spAutoFit/>
          </a:bodyPr>
          <a:lstStyle/>
          <a:p>
            <a:pPr defTabSz="585848" eaLnBrk="0" hangingPunct="0">
              <a:defRPr/>
            </a:pPr>
            <a:r>
              <a:rPr lang="en-US" altLang="zh-CN" sz="900" dirty="0">
                <a:solidFill>
                  <a:srgbClr val="000000"/>
                </a:solidFill>
                <a:latin typeface="FrutigerNext LT Bold" pitchFamily="1" charset="0"/>
                <a:ea typeface="ＭＳ Ｐゴシック" pitchFamily="34" charset="-128"/>
              </a:rPr>
              <a:t>HISILICON SEMICONDUCTOR</a:t>
            </a:r>
          </a:p>
        </p:txBody>
      </p:sp>
      <p:sp>
        <p:nvSpPr>
          <p:cNvPr id="1918980" name="Rectangle 4"/>
          <p:cNvSpPr>
            <a:spLocks noGrp="1" noChangeArrowheads="1"/>
          </p:cNvSpPr>
          <p:nvPr>
            <p:ph type="dt" sz="half" idx="2"/>
          </p:nvPr>
        </p:nvSpPr>
        <p:spPr bwMode="auto">
          <a:xfrm>
            <a:off x="5930902" y="4802216"/>
            <a:ext cx="1060450" cy="2428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0" hangingPunct="0">
              <a:lnSpc>
                <a:spcPct val="85000"/>
              </a:lnSpc>
              <a:spcBef>
                <a:spcPct val="0"/>
              </a:spcBef>
              <a:buClrTx/>
              <a:buSzTx/>
              <a:buFontTx/>
              <a:buNone/>
              <a:defRPr sz="700" b="0">
                <a:solidFill>
                  <a:srgbClr val="000000"/>
                </a:solidFill>
                <a:latin typeface="FrutigerNext LT Medium" pitchFamily="34" charset="0"/>
                <a:ea typeface="MS PGothic" pitchFamily="34" charset="-128"/>
              </a:defRPr>
            </a:lvl1pPr>
          </a:lstStyle>
          <a:p>
            <a:pPr>
              <a:defRPr/>
            </a:pPr>
            <a:endParaRPr lang="de-DE" altLang="zh-CN"/>
          </a:p>
          <a:p>
            <a:pPr>
              <a:defRPr/>
            </a:pPr>
            <a:r>
              <a:rPr lang="de-DE" altLang="zh-CN"/>
              <a:t>Page </a:t>
            </a:r>
            <a:fld id="{1F0C3A80-8DB9-4FFF-8628-5D84D2869813}" type="slidenum">
              <a:rPr lang="de-DE" altLang="zh-CN"/>
              <a:pPr>
                <a:defRPr/>
              </a:pPr>
              <a:t>‹#›</a:t>
            </a:fld>
            <a:endParaRPr lang="en-GB" altLang="zh-CN" dirty="0"/>
          </a:p>
        </p:txBody>
      </p:sp>
      <p:grpSp>
        <p:nvGrpSpPr>
          <p:cNvPr id="30725" name="Group 5"/>
          <p:cNvGrpSpPr>
            <a:grpSpLocks/>
          </p:cNvGrpSpPr>
          <p:nvPr/>
        </p:nvGrpSpPr>
        <p:grpSpPr bwMode="auto">
          <a:xfrm>
            <a:off x="0" y="4662488"/>
            <a:ext cx="9144000" cy="476250"/>
            <a:chOff x="0" y="3920"/>
            <a:chExt cx="7682" cy="400"/>
          </a:xfrm>
        </p:grpSpPr>
        <p:pic>
          <p:nvPicPr>
            <p:cNvPr id="30780" name="Picture 6" descr="图片1"/>
            <p:cNvPicPr>
              <a:picLocks noChangeAspect="1" noChangeArrowheads="1"/>
            </p:cNvPicPr>
            <p:nvPr/>
          </p:nvPicPr>
          <p:blipFill>
            <a:blip r:embed="rId10" cstate="print"/>
            <a:srcRect/>
            <a:stretch>
              <a:fillRect/>
            </a:stretch>
          </p:blipFill>
          <p:spPr bwMode="auto">
            <a:xfrm>
              <a:off x="0" y="3920"/>
              <a:ext cx="5760" cy="400"/>
            </a:xfrm>
            <a:prstGeom prst="rect">
              <a:avLst/>
            </a:prstGeom>
            <a:noFill/>
            <a:ln w="9525">
              <a:noFill/>
              <a:miter lim="800000"/>
              <a:headEnd/>
              <a:tailEnd/>
            </a:ln>
          </p:spPr>
        </p:pic>
        <p:pic>
          <p:nvPicPr>
            <p:cNvPr id="30781" name="Picture 7" descr="图片1"/>
            <p:cNvPicPr>
              <a:picLocks noChangeAspect="1" noChangeArrowheads="1"/>
            </p:cNvPicPr>
            <p:nvPr/>
          </p:nvPicPr>
          <p:blipFill>
            <a:blip r:embed="rId10" cstate="print"/>
            <a:srcRect/>
            <a:stretch>
              <a:fillRect/>
            </a:stretch>
          </p:blipFill>
          <p:spPr bwMode="auto">
            <a:xfrm>
              <a:off x="1539" y="3920"/>
              <a:ext cx="5760" cy="400"/>
            </a:xfrm>
            <a:prstGeom prst="rect">
              <a:avLst/>
            </a:prstGeom>
            <a:noFill/>
            <a:ln w="9525">
              <a:noFill/>
              <a:miter lim="800000"/>
              <a:headEnd/>
              <a:tailEnd/>
            </a:ln>
          </p:spPr>
        </p:pic>
        <p:pic>
          <p:nvPicPr>
            <p:cNvPr id="30782" name="Picture 8" descr="图片1"/>
            <p:cNvPicPr>
              <a:picLocks noChangeAspect="1" noChangeArrowheads="1"/>
            </p:cNvPicPr>
            <p:nvPr/>
          </p:nvPicPr>
          <p:blipFill>
            <a:blip r:embed="rId11" cstate="print"/>
            <a:srcRect/>
            <a:stretch>
              <a:fillRect/>
            </a:stretch>
          </p:blipFill>
          <p:spPr bwMode="auto">
            <a:xfrm rot="10800000">
              <a:off x="6619" y="3920"/>
              <a:ext cx="1063" cy="400"/>
            </a:xfrm>
            <a:prstGeom prst="rect">
              <a:avLst/>
            </a:prstGeom>
            <a:noFill/>
            <a:ln w="9525">
              <a:noFill/>
              <a:miter lim="800000"/>
              <a:headEnd/>
              <a:tailEnd/>
            </a:ln>
          </p:spPr>
        </p:pic>
      </p:grpSp>
      <p:sp>
        <p:nvSpPr>
          <p:cNvPr id="1918985" name="Text Box 9"/>
          <p:cNvSpPr txBox="1">
            <a:spLocks noChangeArrowheads="1"/>
          </p:cNvSpPr>
          <p:nvPr/>
        </p:nvSpPr>
        <p:spPr bwMode="auto">
          <a:xfrm>
            <a:off x="652470" y="4843480"/>
            <a:ext cx="1830196" cy="197617"/>
          </a:xfrm>
          <a:prstGeom prst="rect">
            <a:avLst/>
          </a:prstGeom>
          <a:noFill/>
          <a:ln w="9525">
            <a:noFill/>
            <a:miter lim="800000"/>
            <a:headEnd/>
            <a:tailEnd/>
          </a:ln>
        </p:spPr>
        <p:txBody>
          <a:bodyPr wrap="none" lIns="58523" tIns="29273" rIns="58523" bIns="29273">
            <a:spAutoFit/>
          </a:bodyPr>
          <a:lstStyle/>
          <a:p>
            <a:pPr defTabSz="585848" eaLnBrk="0" hangingPunct="0">
              <a:defRPr/>
            </a:pPr>
            <a:r>
              <a:rPr lang="zh-CN" altLang="en-US" sz="900" b="1" dirty="0">
                <a:solidFill>
                  <a:srgbClr val="000000"/>
                </a:solidFill>
                <a:latin typeface="Arial" charset="0"/>
                <a:ea typeface="ＭＳ Ｐゴシック" pitchFamily="34" charset="-128"/>
              </a:rPr>
              <a:t>华为</a:t>
            </a:r>
            <a:r>
              <a:rPr lang="en-US" altLang="zh-CN" sz="900" b="1" dirty="0">
                <a:solidFill>
                  <a:srgbClr val="000000"/>
                </a:solidFill>
                <a:latin typeface="Arial" charset="0"/>
                <a:ea typeface="ＭＳ Ｐゴシック" pitchFamily="34" charset="-128"/>
              </a:rPr>
              <a:t>TECHNOLOGIES CO., LTD.</a:t>
            </a:r>
          </a:p>
        </p:txBody>
      </p:sp>
      <p:sp>
        <p:nvSpPr>
          <p:cNvPr id="1918986" name="Rectangle 10"/>
          <p:cNvSpPr>
            <a:spLocks noChangeArrowheads="1"/>
          </p:cNvSpPr>
          <p:nvPr/>
        </p:nvSpPr>
        <p:spPr bwMode="auto">
          <a:xfrm>
            <a:off x="5930902" y="4797454"/>
            <a:ext cx="1060450" cy="277813"/>
          </a:xfrm>
          <a:prstGeom prst="rect">
            <a:avLst/>
          </a:prstGeom>
          <a:noFill/>
          <a:ln w="9525">
            <a:noFill/>
            <a:miter lim="800000"/>
            <a:headEnd/>
            <a:tailEnd/>
          </a:ln>
          <a:effectLst/>
        </p:spPr>
        <p:txBody>
          <a:bodyPr lIns="0" tIns="0" rIns="0" bIns="0"/>
          <a:lstStyle/>
          <a:p>
            <a:pPr defTabSz="585848" eaLnBrk="0" hangingPunct="0">
              <a:lnSpc>
                <a:spcPct val="85000"/>
              </a:lnSpc>
              <a:defRPr/>
            </a:pPr>
            <a:endParaRPr lang="de-DE" altLang="zh-CN" sz="700" dirty="0">
              <a:solidFill>
                <a:srgbClr val="000000"/>
              </a:solidFill>
              <a:latin typeface="Arial" charset="0"/>
              <a:ea typeface="MS PGothic" pitchFamily="34" charset="-128"/>
            </a:endParaRPr>
          </a:p>
          <a:p>
            <a:pPr defTabSz="585848" eaLnBrk="0" hangingPunct="0">
              <a:lnSpc>
                <a:spcPct val="85000"/>
              </a:lnSpc>
              <a:defRPr/>
            </a:pPr>
            <a:r>
              <a:rPr lang="de-DE" altLang="zh-CN" sz="700" dirty="0">
                <a:solidFill>
                  <a:srgbClr val="000000"/>
                </a:solidFill>
                <a:latin typeface="Arial" charset="0"/>
                <a:ea typeface="MS PGothic" pitchFamily="34" charset="-128"/>
              </a:rPr>
              <a:t>Page </a:t>
            </a:r>
            <a:fld id="{D4793C61-E0CE-4927-BCFB-E59F862B3981}" type="slidenum">
              <a:rPr lang="de-DE" altLang="zh-CN" sz="700">
                <a:solidFill>
                  <a:srgbClr val="000000"/>
                </a:solidFill>
                <a:latin typeface="Arial" charset="0"/>
                <a:ea typeface="MS PGothic" pitchFamily="34" charset="-128"/>
              </a:rPr>
              <a:pPr defTabSz="585848" eaLnBrk="0" hangingPunct="0">
                <a:lnSpc>
                  <a:spcPct val="85000"/>
                </a:lnSpc>
                <a:defRPr/>
              </a:pPr>
              <a:t>‹#›</a:t>
            </a:fld>
            <a:endParaRPr lang="en-GB" altLang="zh-CN" sz="700" dirty="0">
              <a:solidFill>
                <a:srgbClr val="000000"/>
              </a:solidFill>
              <a:latin typeface="Arial" charset="0"/>
              <a:ea typeface="MS PGothic" pitchFamily="34" charset="-128"/>
            </a:endParaRPr>
          </a:p>
        </p:txBody>
      </p:sp>
      <p:pic>
        <p:nvPicPr>
          <p:cNvPr id="30728" name="Picture 11" descr="图片3副本"/>
          <p:cNvPicPr>
            <a:picLocks noChangeAspect="1" noChangeArrowheads="1"/>
          </p:cNvPicPr>
          <p:nvPr/>
        </p:nvPicPr>
        <p:blipFill>
          <a:blip r:embed="rId12" cstate="print"/>
          <a:srcRect/>
          <a:stretch>
            <a:fillRect/>
          </a:stretch>
        </p:blipFill>
        <p:spPr bwMode="auto">
          <a:xfrm>
            <a:off x="7634289" y="4789517"/>
            <a:ext cx="971550" cy="231775"/>
          </a:xfrm>
          <a:prstGeom prst="rect">
            <a:avLst/>
          </a:prstGeom>
          <a:noFill/>
          <a:ln w="9525">
            <a:noFill/>
            <a:miter lim="800000"/>
            <a:headEnd/>
            <a:tailEnd/>
          </a:ln>
        </p:spPr>
      </p:pic>
      <p:sp>
        <p:nvSpPr>
          <p:cNvPr id="30729" name="Rectangle 12"/>
          <p:cNvSpPr>
            <a:spLocks noGrp="1" noChangeArrowheads="1"/>
          </p:cNvSpPr>
          <p:nvPr>
            <p:ph type="title"/>
          </p:nvPr>
        </p:nvSpPr>
        <p:spPr bwMode="auto">
          <a:xfrm>
            <a:off x="585818" y="360365"/>
            <a:ext cx="8035925" cy="668337"/>
          </a:xfrm>
          <a:prstGeom prst="rect">
            <a:avLst/>
          </a:prstGeom>
          <a:noFill/>
          <a:ln w="9525" algn="ctr">
            <a:noFill/>
            <a:miter lim="800000"/>
            <a:headEnd/>
            <a:tailEnd/>
          </a:ln>
        </p:spPr>
        <p:txBody>
          <a:bodyPr vert="horz" wrap="square" lIns="68311" tIns="34151" rIns="68311" bIns="34151" numCol="1" anchor="ctr" anchorCtr="0" compatLnSpc="1">
            <a:prstTxWarp prst="textNoShape">
              <a:avLst/>
            </a:prstTxWarp>
          </a:bodyPr>
          <a:lstStyle/>
          <a:p>
            <a:pPr lvl="0"/>
            <a:r>
              <a:rPr lang="zh-CN" altLang="en-US" smtClean="0"/>
              <a:t>单击此处编辑母版标题样式</a:t>
            </a:r>
          </a:p>
        </p:txBody>
      </p:sp>
      <p:sp>
        <p:nvSpPr>
          <p:cNvPr id="30730" name="Rectangle 13"/>
          <p:cNvSpPr>
            <a:spLocks noGrp="1" noChangeArrowheads="1"/>
          </p:cNvSpPr>
          <p:nvPr>
            <p:ph type="body" idx="1"/>
          </p:nvPr>
        </p:nvSpPr>
        <p:spPr bwMode="auto">
          <a:xfrm>
            <a:off x="585818" y="1228753"/>
            <a:ext cx="8035925" cy="3394075"/>
          </a:xfrm>
          <a:prstGeom prst="rect">
            <a:avLst/>
          </a:prstGeom>
          <a:noFill/>
          <a:ln w="9525" algn="ctr">
            <a:noFill/>
            <a:miter lim="800000"/>
            <a:headEnd/>
            <a:tailEnd/>
          </a:ln>
        </p:spPr>
        <p:txBody>
          <a:bodyPr vert="horz" wrap="square" lIns="68311" tIns="34151" rIns="68311" bIns="3415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18990" name="Rectangle 14"/>
          <p:cNvSpPr>
            <a:spLocks noChangeArrowheads="1"/>
          </p:cNvSpPr>
          <p:nvPr/>
        </p:nvSpPr>
        <p:spPr bwMode="auto">
          <a:xfrm>
            <a:off x="-1843088" y="396875"/>
            <a:ext cx="1843088" cy="3979863"/>
          </a:xfrm>
          <a:prstGeom prst="rect">
            <a:avLst/>
          </a:prstGeom>
          <a:noFill/>
          <a:ln w="9525">
            <a:noFill/>
            <a:miter lim="800000"/>
            <a:headEnd/>
            <a:tailEnd/>
          </a:ln>
          <a:effectLst/>
        </p:spPr>
        <p:txBody>
          <a:bodyPr lIns="65595" tIns="32788" rIns="65595" bIns="32788"/>
          <a:lstStyle/>
          <a:p>
            <a:pPr marL="256165" indent="-256165" algn="r">
              <a:lnSpc>
                <a:spcPct val="125000"/>
              </a:lnSpc>
              <a:spcBef>
                <a:spcPct val="20000"/>
              </a:spcBef>
              <a:buClr>
                <a:srgbClr val="990000"/>
              </a:buClr>
              <a:defRPr/>
            </a:pPr>
            <a:r>
              <a:rPr lang="zh-CN" altLang="en-US" sz="900" dirty="0">
                <a:solidFill>
                  <a:srgbClr val="F8F8F8"/>
                </a:solidFill>
                <a:latin typeface="Arial" charset="0"/>
              </a:rPr>
              <a:t>英文标题</a:t>
            </a:r>
            <a:r>
              <a:rPr lang="en-US" altLang="zh-CN" sz="900" dirty="0">
                <a:solidFill>
                  <a:srgbClr val="F8F8F8"/>
                </a:solidFill>
                <a:latin typeface="Arial" charset="0"/>
              </a:rPr>
              <a:t>:32-35pt  </a:t>
            </a:r>
          </a:p>
          <a:p>
            <a:pPr marL="256165" indent="-256165" algn="r">
              <a:lnSpc>
                <a:spcPct val="125000"/>
              </a:lnSpc>
              <a:spcBef>
                <a:spcPct val="20000"/>
              </a:spcBef>
              <a:buClr>
                <a:srgbClr val="990000"/>
              </a:buClr>
              <a:defRPr/>
            </a:pPr>
            <a:r>
              <a:rPr lang="zh-CN" altLang="en-US" sz="900" dirty="0">
                <a:solidFill>
                  <a:srgbClr val="F8F8F8"/>
                </a:solidFill>
                <a:latin typeface="Arial" charset="0"/>
              </a:rPr>
              <a:t>颜色</a:t>
            </a:r>
            <a:r>
              <a:rPr lang="en-US" altLang="zh-CN" sz="900" dirty="0">
                <a:solidFill>
                  <a:srgbClr val="F8F8F8"/>
                </a:solidFill>
                <a:latin typeface="Arial" charset="0"/>
              </a:rPr>
              <a:t>: R153 G0 B0</a:t>
            </a:r>
          </a:p>
          <a:p>
            <a:pPr marL="256165" indent="-256165" algn="r">
              <a:lnSpc>
                <a:spcPct val="125000"/>
              </a:lnSpc>
              <a:spcBef>
                <a:spcPct val="20000"/>
              </a:spcBef>
              <a:buClr>
                <a:srgbClr val="990000"/>
              </a:buClr>
              <a:defRPr/>
            </a:pPr>
            <a:r>
              <a:rPr lang="zh-CN" altLang="en-US" sz="900" dirty="0">
                <a:solidFill>
                  <a:srgbClr val="F8F8F8"/>
                </a:solidFill>
                <a:latin typeface="FrutigerNext LT Medium" pitchFamily="34" charset="0"/>
              </a:rPr>
              <a:t>内部使用字体 </a:t>
            </a:r>
            <a:r>
              <a:rPr lang="en-US" altLang="zh-CN" sz="900" dirty="0">
                <a:solidFill>
                  <a:srgbClr val="F8F8F8"/>
                </a:solidFill>
                <a:latin typeface="FrutigerNext LT Medium" pitchFamily="34" charset="0"/>
              </a:rPr>
              <a:t>:</a:t>
            </a:r>
          </a:p>
          <a:p>
            <a:pPr marL="256165" indent="-256165" algn="r">
              <a:lnSpc>
                <a:spcPct val="125000"/>
              </a:lnSpc>
              <a:spcBef>
                <a:spcPct val="20000"/>
              </a:spcBef>
              <a:buClr>
                <a:srgbClr val="990000"/>
              </a:buClr>
              <a:defRPr/>
            </a:pPr>
            <a:r>
              <a:rPr lang="en-US" altLang="zh-CN" sz="900" dirty="0">
                <a:solidFill>
                  <a:srgbClr val="F8F8F8"/>
                </a:solidFill>
                <a:latin typeface="FrutigerNext LT Medium" pitchFamily="34" charset="0"/>
              </a:rPr>
              <a:t>FrutigerNext LT Medium</a:t>
            </a:r>
          </a:p>
          <a:p>
            <a:pPr marL="256165" indent="-256165" algn="r">
              <a:lnSpc>
                <a:spcPct val="125000"/>
              </a:lnSpc>
              <a:spcBef>
                <a:spcPct val="20000"/>
              </a:spcBef>
              <a:buClr>
                <a:srgbClr val="990000"/>
              </a:buClr>
              <a:defRPr/>
            </a:pPr>
            <a:r>
              <a:rPr lang="zh-CN" altLang="en-US" sz="900" dirty="0">
                <a:solidFill>
                  <a:srgbClr val="F8F8F8"/>
                </a:solidFill>
                <a:latin typeface="FrutigerNext LT Medium" pitchFamily="34" charset="0"/>
              </a:rPr>
              <a:t>外部使用字体 </a:t>
            </a:r>
            <a:r>
              <a:rPr lang="en-US" altLang="zh-CN" sz="900" dirty="0">
                <a:solidFill>
                  <a:srgbClr val="F8F8F8"/>
                </a:solidFill>
                <a:latin typeface="FrutigerNext LT Medium" pitchFamily="34" charset="0"/>
              </a:rPr>
              <a:t>: Arial</a:t>
            </a:r>
          </a:p>
          <a:p>
            <a:pPr marL="256165" indent="-256165" algn="r">
              <a:lnSpc>
                <a:spcPct val="75000"/>
              </a:lnSpc>
              <a:spcBef>
                <a:spcPct val="20000"/>
              </a:spcBef>
              <a:buClr>
                <a:srgbClr val="990000"/>
              </a:buClr>
              <a:defRPr/>
            </a:pPr>
            <a:endParaRPr lang="en-US" altLang="zh-CN" sz="900" dirty="0">
              <a:solidFill>
                <a:srgbClr val="F8F8F8"/>
              </a:solidFill>
              <a:latin typeface="Arial" charset="0"/>
            </a:endParaRPr>
          </a:p>
          <a:p>
            <a:pPr marL="256165" indent="-256165" algn="r">
              <a:lnSpc>
                <a:spcPct val="125000"/>
              </a:lnSpc>
              <a:spcBef>
                <a:spcPct val="20000"/>
              </a:spcBef>
              <a:buClr>
                <a:srgbClr val="990000"/>
              </a:buClr>
              <a:defRPr/>
            </a:pPr>
            <a:r>
              <a:rPr lang="zh-CN" altLang="en-US" sz="900" dirty="0">
                <a:solidFill>
                  <a:srgbClr val="F8F8F8"/>
                </a:solidFill>
                <a:latin typeface="Arial" charset="0"/>
              </a:rPr>
              <a:t>中文标题</a:t>
            </a:r>
            <a:r>
              <a:rPr lang="en-US" altLang="zh-CN" sz="900" dirty="0">
                <a:solidFill>
                  <a:srgbClr val="F8F8F8"/>
                </a:solidFill>
                <a:latin typeface="Arial" charset="0"/>
              </a:rPr>
              <a:t>:30-32pt  </a:t>
            </a:r>
          </a:p>
          <a:p>
            <a:pPr marL="256165" indent="-256165" algn="r">
              <a:lnSpc>
                <a:spcPct val="125000"/>
              </a:lnSpc>
              <a:spcBef>
                <a:spcPct val="20000"/>
              </a:spcBef>
              <a:buClr>
                <a:srgbClr val="990000"/>
              </a:buClr>
              <a:defRPr/>
            </a:pPr>
            <a:r>
              <a:rPr lang="zh-CN" altLang="en-US" sz="900" dirty="0">
                <a:solidFill>
                  <a:srgbClr val="F8F8F8"/>
                </a:solidFill>
                <a:latin typeface="Arial" charset="0"/>
              </a:rPr>
              <a:t>颜色</a:t>
            </a:r>
            <a:r>
              <a:rPr lang="en-US" altLang="zh-CN" sz="900" dirty="0">
                <a:solidFill>
                  <a:srgbClr val="F8F8F8"/>
                </a:solidFill>
                <a:latin typeface="Arial" charset="0"/>
              </a:rPr>
              <a:t>: R153 G0 B0</a:t>
            </a:r>
          </a:p>
          <a:p>
            <a:pPr marL="256165" indent="-256165" algn="r">
              <a:lnSpc>
                <a:spcPct val="125000"/>
              </a:lnSpc>
              <a:spcBef>
                <a:spcPct val="20000"/>
              </a:spcBef>
              <a:buClr>
                <a:srgbClr val="990000"/>
              </a:buClr>
              <a:defRPr/>
            </a:pPr>
            <a:r>
              <a:rPr lang="zh-CN" altLang="en-US" sz="900" dirty="0">
                <a:solidFill>
                  <a:srgbClr val="F8F8F8"/>
                </a:solidFill>
                <a:latin typeface="Arial" charset="0"/>
              </a:rPr>
              <a:t>字体</a:t>
            </a:r>
            <a:r>
              <a:rPr lang="en-US" altLang="zh-CN" sz="900" dirty="0">
                <a:solidFill>
                  <a:srgbClr val="F8F8F8"/>
                </a:solidFill>
                <a:latin typeface="Arial" charset="0"/>
              </a:rPr>
              <a:t>:</a:t>
            </a:r>
            <a:r>
              <a:rPr lang="zh-CN" altLang="en-US" sz="900" dirty="0">
                <a:solidFill>
                  <a:srgbClr val="F8F8F8"/>
                </a:solidFill>
                <a:latin typeface="Arial" charset="0"/>
              </a:rPr>
              <a:t>黑体</a:t>
            </a:r>
          </a:p>
          <a:p>
            <a:pPr marL="256165" indent="-256165" algn="r">
              <a:lnSpc>
                <a:spcPct val="125000"/>
              </a:lnSpc>
              <a:spcBef>
                <a:spcPct val="20000"/>
              </a:spcBef>
              <a:buClr>
                <a:srgbClr val="990000"/>
              </a:buClr>
              <a:defRPr/>
            </a:pPr>
            <a:endParaRPr lang="zh-CN" altLang="en-US" sz="900" dirty="0">
              <a:solidFill>
                <a:srgbClr val="F8F8F8"/>
              </a:solidFill>
              <a:latin typeface="Arial" charset="0"/>
            </a:endParaRPr>
          </a:p>
          <a:p>
            <a:pPr marL="256165" indent="-256165" algn="r">
              <a:lnSpc>
                <a:spcPct val="125000"/>
              </a:lnSpc>
              <a:spcBef>
                <a:spcPct val="20000"/>
              </a:spcBef>
              <a:buClr>
                <a:srgbClr val="990000"/>
              </a:buClr>
              <a:defRPr/>
            </a:pPr>
            <a:endParaRPr lang="zh-CN" altLang="en-US" sz="900" dirty="0">
              <a:solidFill>
                <a:srgbClr val="F8F8F8"/>
              </a:solidFill>
              <a:latin typeface="Arial" charset="0"/>
            </a:endParaRPr>
          </a:p>
          <a:p>
            <a:pPr marL="256165" indent="-256165" algn="r">
              <a:lnSpc>
                <a:spcPct val="125000"/>
              </a:lnSpc>
              <a:spcBef>
                <a:spcPct val="20000"/>
              </a:spcBef>
              <a:buClr>
                <a:srgbClr val="990000"/>
              </a:buClr>
              <a:defRPr/>
            </a:pPr>
            <a:endParaRPr lang="zh-CN" altLang="en-US" sz="900" dirty="0">
              <a:solidFill>
                <a:srgbClr val="F8F8F8"/>
              </a:solidFill>
              <a:latin typeface="Arial" charset="0"/>
            </a:endParaRPr>
          </a:p>
          <a:p>
            <a:pPr marL="256165" indent="-256165" algn="r">
              <a:lnSpc>
                <a:spcPct val="125000"/>
              </a:lnSpc>
              <a:spcBef>
                <a:spcPct val="20000"/>
              </a:spcBef>
              <a:buClr>
                <a:srgbClr val="990000"/>
              </a:buClr>
              <a:defRPr/>
            </a:pPr>
            <a:r>
              <a:rPr lang="zh-CN" altLang="en-US" sz="900" dirty="0">
                <a:solidFill>
                  <a:srgbClr val="F8F8F8"/>
                </a:solidFill>
                <a:latin typeface="Arial" charset="0"/>
              </a:rPr>
              <a:t>英文正文</a:t>
            </a:r>
            <a:r>
              <a:rPr lang="en-US" altLang="zh-CN" sz="900" dirty="0">
                <a:solidFill>
                  <a:srgbClr val="F8F8F8"/>
                </a:solidFill>
                <a:latin typeface="Arial" charset="0"/>
              </a:rPr>
              <a:t>:20-22pt</a:t>
            </a:r>
          </a:p>
          <a:p>
            <a:pPr marL="256165" indent="-256165" algn="r">
              <a:lnSpc>
                <a:spcPct val="125000"/>
              </a:lnSpc>
              <a:spcBef>
                <a:spcPct val="20000"/>
              </a:spcBef>
              <a:buClr>
                <a:srgbClr val="990000"/>
              </a:buClr>
              <a:defRPr/>
            </a:pPr>
            <a:r>
              <a:rPr lang="zh-CN" altLang="en-US" sz="900" dirty="0">
                <a:solidFill>
                  <a:srgbClr val="F8F8F8"/>
                </a:solidFill>
                <a:latin typeface="Arial" charset="0"/>
              </a:rPr>
              <a:t>子目录 </a:t>
            </a:r>
            <a:r>
              <a:rPr lang="en-US" altLang="zh-CN" sz="900" dirty="0">
                <a:solidFill>
                  <a:srgbClr val="F8F8F8"/>
                </a:solidFill>
                <a:latin typeface="Arial" charset="0"/>
              </a:rPr>
              <a:t>(2-5</a:t>
            </a:r>
            <a:r>
              <a:rPr lang="zh-CN" altLang="en-US" sz="900" dirty="0">
                <a:solidFill>
                  <a:srgbClr val="F8F8F8"/>
                </a:solidFill>
                <a:latin typeface="Arial" charset="0"/>
              </a:rPr>
              <a:t>级</a:t>
            </a:r>
            <a:r>
              <a:rPr lang="en-US" altLang="zh-CN" sz="900" dirty="0">
                <a:solidFill>
                  <a:srgbClr val="F8F8F8"/>
                </a:solidFill>
                <a:latin typeface="Arial" charset="0"/>
              </a:rPr>
              <a:t>) :18pt  </a:t>
            </a:r>
          </a:p>
          <a:p>
            <a:pPr marL="256165" indent="-256165" algn="r">
              <a:lnSpc>
                <a:spcPct val="125000"/>
              </a:lnSpc>
              <a:spcBef>
                <a:spcPct val="20000"/>
              </a:spcBef>
              <a:buClr>
                <a:srgbClr val="990000"/>
              </a:buClr>
              <a:defRPr/>
            </a:pPr>
            <a:r>
              <a:rPr lang="zh-CN" altLang="en-US" sz="900" dirty="0">
                <a:solidFill>
                  <a:srgbClr val="F8F8F8"/>
                </a:solidFill>
                <a:latin typeface="Arial" charset="0"/>
              </a:rPr>
              <a:t>颜色</a:t>
            </a:r>
            <a:r>
              <a:rPr lang="en-US" altLang="zh-CN" sz="900" dirty="0">
                <a:solidFill>
                  <a:srgbClr val="F8F8F8"/>
                </a:solidFill>
                <a:latin typeface="Arial" charset="0"/>
              </a:rPr>
              <a:t>:</a:t>
            </a:r>
            <a:r>
              <a:rPr lang="zh-CN" altLang="en-US" sz="900" dirty="0">
                <a:solidFill>
                  <a:srgbClr val="F8F8F8"/>
                </a:solidFill>
                <a:latin typeface="Arial" charset="0"/>
              </a:rPr>
              <a:t>黑色</a:t>
            </a:r>
          </a:p>
          <a:p>
            <a:pPr marL="256165" indent="-256165" algn="r">
              <a:lnSpc>
                <a:spcPct val="125000"/>
              </a:lnSpc>
              <a:spcBef>
                <a:spcPct val="20000"/>
              </a:spcBef>
              <a:buClr>
                <a:srgbClr val="990000"/>
              </a:buClr>
              <a:defRPr/>
            </a:pPr>
            <a:r>
              <a:rPr lang="zh-CN" altLang="en-US" sz="900" dirty="0">
                <a:solidFill>
                  <a:srgbClr val="F8F8F8"/>
                </a:solidFill>
                <a:latin typeface="FrutigerNext LT Medium" pitchFamily="34" charset="0"/>
              </a:rPr>
              <a:t>内部使用字体 </a:t>
            </a:r>
            <a:r>
              <a:rPr lang="en-US" altLang="zh-CN" sz="900" dirty="0">
                <a:solidFill>
                  <a:srgbClr val="F8F8F8"/>
                </a:solidFill>
                <a:latin typeface="FrutigerNext LT Medium" pitchFamily="34" charset="0"/>
              </a:rPr>
              <a:t>:</a:t>
            </a:r>
          </a:p>
          <a:p>
            <a:pPr marL="256165" indent="-256165" algn="r">
              <a:lnSpc>
                <a:spcPct val="125000"/>
              </a:lnSpc>
              <a:spcBef>
                <a:spcPct val="20000"/>
              </a:spcBef>
              <a:buClr>
                <a:srgbClr val="990000"/>
              </a:buClr>
              <a:defRPr/>
            </a:pPr>
            <a:r>
              <a:rPr lang="en-US" altLang="zh-CN" sz="900" dirty="0">
                <a:solidFill>
                  <a:srgbClr val="F8F8F8"/>
                </a:solidFill>
                <a:latin typeface="FrutigerNext LT Medium" pitchFamily="34" charset="0"/>
              </a:rPr>
              <a:t>FrutigerNext LT Regular</a:t>
            </a:r>
          </a:p>
          <a:p>
            <a:pPr marL="256165" indent="-256165" algn="r">
              <a:lnSpc>
                <a:spcPct val="125000"/>
              </a:lnSpc>
              <a:spcBef>
                <a:spcPct val="20000"/>
              </a:spcBef>
              <a:buClr>
                <a:srgbClr val="990000"/>
              </a:buClr>
              <a:defRPr/>
            </a:pPr>
            <a:r>
              <a:rPr lang="zh-CN" altLang="en-US" sz="900" dirty="0">
                <a:solidFill>
                  <a:srgbClr val="F8F8F8"/>
                </a:solidFill>
                <a:latin typeface="FrutigerNext LT Medium" pitchFamily="34" charset="0"/>
              </a:rPr>
              <a:t>外部使用字体 </a:t>
            </a:r>
            <a:r>
              <a:rPr lang="en-US" altLang="zh-CN" sz="900" dirty="0">
                <a:solidFill>
                  <a:srgbClr val="F8F8F8"/>
                </a:solidFill>
                <a:latin typeface="FrutigerNext LT Medium" pitchFamily="34" charset="0"/>
              </a:rPr>
              <a:t>: Arial</a:t>
            </a:r>
          </a:p>
          <a:p>
            <a:pPr marL="256165" indent="-256165" algn="r">
              <a:lnSpc>
                <a:spcPct val="75000"/>
              </a:lnSpc>
              <a:spcBef>
                <a:spcPct val="20000"/>
              </a:spcBef>
              <a:buClr>
                <a:srgbClr val="990000"/>
              </a:buClr>
              <a:defRPr/>
            </a:pPr>
            <a:endParaRPr lang="en-US" altLang="zh-CN" sz="900" dirty="0">
              <a:solidFill>
                <a:srgbClr val="F8F8F8"/>
              </a:solidFill>
              <a:latin typeface="Arial" charset="0"/>
            </a:endParaRPr>
          </a:p>
          <a:p>
            <a:pPr marL="256165" indent="-256165" algn="r">
              <a:lnSpc>
                <a:spcPct val="125000"/>
              </a:lnSpc>
              <a:spcBef>
                <a:spcPct val="20000"/>
              </a:spcBef>
              <a:buClr>
                <a:srgbClr val="990000"/>
              </a:buClr>
              <a:defRPr/>
            </a:pPr>
            <a:r>
              <a:rPr lang="zh-CN" altLang="en-US" sz="900" dirty="0">
                <a:solidFill>
                  <a:srgbClr val="F8F8F8"/>
                </a:solidFill>
                <a:latin typeface="Arial" charset="0"/>
              </a:rPr>
              <a:t>中文正文</a:t>
            </a:r>
            <a:r>
              <a:rPr lang="en-US" altLang="zh-CN" sz="900" dirty="0">
                <a:solidFill>
                  <a:srgbClr val="F8F8F8"/>
                </a:solidFill>
                <a:latin typeface="Arial" charset="0"/>
              </a:rPr>
              <a:t>:18-20pt</a:t>
            </a:r>
          </a:p>
          <a:p>
            <a:pPr marL="256165" indent="-256165" algn="r">
              <a:lnSpc>
                <a:spcPct val="125000"/>
              </a:lnSpc>
              <a:spcBef>
                <a:spcPct val="20000"/>
              </a:spcBef>
              <a:buClr>
                <a:srgbClr val="990000"/>
              </a:buClr>
              <a:defRPr/>
            </a:pPr>
            <a:r>
              <a:rPr lang="zh-CN" altLang="en-US" sz="900" dirty="0">
                <a:solidFill>
                  <a:srgbClr val="F8F8F8"/>
                </a:solidFill>
                <a:latin typeface="Arial" charset="0"/>
              </a:rPr>
              <a:t>子目录</a:t>
            </a:r>
            <a:r>
              <a:rPr lang="en-US" altLang="zh-CN" sz="900" dirty="0">
                <a:solidFill>
                  <a:srgbClr val="F8F8F8"/>
                </a:solidFill>
                <a:latin typeface="Arial" charset="0"/>
              </a:rPr>
              <a:t>(2-5</a:t>
            </a:r>
            <a:r>
              <a:rPr lang="zh-CN" altLang="en-US" sz="900" dirty="0">
                <a:solidFill>
                  <a:srgbClr val="F8F8F8"/>
                </a:solidFill>
                <a:latin typeface="Arial" charset="0"/>
              </a:rPr>
              <a:t>级</a:t>
            </a:r>
            <a:r>
              <a:rPr lang="en-US" altLang="zh-CN" sz="900" dirty="0">
                <a:solidFill>
                  <a:srgbClr val="F8F8F8"/>
                </a:solidFill>
                <a:latin typeface="Arial" charset="0"/>
              </a:rPr>
              <a:t>):18pt </a:t>
            </a:r>
          </a:p>
          <a:p>
            <a:pPr marL="256165" indent="-256165" algn="r">
              <a:lnSpc>
                <a:spcPct val="125000"/>
              </a:lnSpc>
              <a:spcBef>
                <a:spcPct val="20000"/>
              </a:spcBef>
              <a:buClr>
                <a:srgbClr val="990000"/>
              </a:buClr>
              <a:defRPr/>
            </a:pPr>
            <a:r>
              <a:rPr lang="zh-CN" altLang="en-US" sz="900" dirty="0">
                <a:solidFill>
                  <a:srgbClr val="F8F8F8"/>
                </a:solidFill>
                <a:latin typeface="Arial" charset="0"/>
              </a:rPr>
              <a:t>颜色</a:t>
            </a:r>
            <a:r>
              <a:rPr lang="en-US" altLang="zh-CN" sz="900" dirty="0">
                <a:solidFill>
                  <a:srgbClr val="F8F8F8"/>
                </a:solidFill>
                <a:latin typeface="Arial" charset="0"/>
              </a:rPr>
              <a:t>:</a:t>
            </a:r>
            <a:r>
              <a:rPr lang="zh-CN" altLang="en-US" sz="900" dirty="0">
                <a:solidFill>
                  <a:srgbClr val="F8F8F8"/>
                </a:solidFill>
                <a:latin typeface="Arial" charset="0"/>
              </a:rPr>
              <a:t>黑色</a:t>
            </a:r>
          </a:p>
          <a:p>
            <a:pPr marL="256165" indent="-256165" algn="r">
              <a:lnSpc>
                <a:spcPct val="125000"/>
              </a:lnSpc>
              <a:spcBef>
                <a:spcPct val="20000"/>
              </a:spcBef>
              <a:buClr>
                <a:srgbClr val="990000"/>
              </a:buClr>
              <a:defRPr/>
            </a:pPr>
            <a:r>
              <a:rPr lang="zh-CN" altLang="en-US" sz="900" dirty="0">
                <a:solidFill>
                  <a:srgbClr val="F8F8F8"/>
                </a:solidFill>
                <a:latin typeface="Arial" charset="0"/>
              </a:rPr>
              <a:t>字体</a:t>
            </a:r>
            <a:r>
              <a:rPr lang="en-US" altLang="zh-CN" sz="900" dirty="0">
                <a:solidFill>
                  <a:srgbClr val="F8F8F8"/>
                </a:solidFill>
                <a:latin typeface="Arial" charset="0"/>
              </a:rPr>
              <a:t>:</a:t>
            </a:r>
            <a:r>
              <a:rPr lang="zh-CN" altLang="en-US" sz="900" dirty="0">
                <a:solidFill>
                  <a:srgbClr val="F8F8F8"/>
                </a:solidFill>
                <a:latin typeface="Arial" charset="0"/>
              </a:rPr>
              <a:t>细黑体 </a:t>
            </a:r>
            <a:endParaRPr lang="zh-CN" altLang="en-US" sz="900" dirty="0">
              <a:solidFill>
                <a:srgbClr val="080808"/>
              </a:solidFill>
              <a:latin typeface="Arial" charset="0"/>
            </a:endParaRPr>
          </a:p>
        </p:txBody>
      </p:sp>
      <p:sp>
        <p:nvSpPr>
          <p:cNvPr id="1918991" name="Rectangle 15"/>
          <p:cNvSpPr>
            <a:spLocks noChangeArrowheads="1"/>
          </p:cNvSpPr>
          <p:nvPr/>
        </p:nvSpPr>
        <p:spPr bwMode="auto">
          <a:xfrm>
            <a:off x="9269413" y="4083412"/>
            <a:ext cx="919162" cy="242215"/>
          </a:xfrm>
          <a:prstGeom prst="rect">
            <a:avLst/>
          </a:prstGeom>
          <a:solidFill>
            <a:srgbClr val="F8F8F8"/>
          </a:solidFill>
          <a:ln w="9525" algn="ctr">
            <a:noFill/>
            <a:miter lim="800000"/>
            <a:headEnd/>
            <a:tailEnd/>
          </a:ln>
          <a:effectLst/>
        </p:spPr>
        <p:txBody>
          <a:bodyPr lIns="68299" tIns="34145" rIns="68299" bIns="34145" anchor="ctr">
            <a:spAutoFit/>
          </a:bodyPr>
          <a:lstStyle/>
          <a:p>
            <a:pPr algn="ctr" defTabSz="655816" eaLnBrk="0" hangingPunct="0">
              <a:defRPr/>
            </a:pPr>
            <a:endParaRPr lang="zh-CN" altLang="zh-CN" sz="1100" dirty="0">
              <a:solidFill>
                <a:srgbClr val="000000"/>
              </a:solidFill>
              <a:latin typeface="FrutigerNext LT Regular" pitchFamily="34" charset="0"/>
              <a:ea typeface="MS PGothic" pitchFamily="34" charset="-128"/>
            </a:endParaRPr>
          </a:p>
        </p:txBody>
      </p:sp>
      <p:grpSp>
        <p:nvGrpSpPr>
          <p:cNvPr id="30733" name="Group 16"/>
          <p:cNvGrpSpPr>
            <a:grpSpLocks/>
          </p:cNvGrpSpPr>
          <p:nvPr/>
        </p:nvGrpSpPr>
        <p:grpSpPr bwMode="auto">
          <a:xfrm>
            <a:off x="9351963" y="3959254"/>
            <a:ext cx="741362" cy="138113"/>
            <a:chOff x="6657" y="3492"/>
            <a:chExt cx="527" cy="121"/>
          </a:xfrm>
        </p:grpSpPr>
        <p:sp>
          <p:nvSpPr>
            <p:cNvPr id="1918993"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8994"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8995"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8996"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30734" name="Group 21"/>
          <p:cNvGrpSpPr>
            <a:grpSpLocks/>
          </p:cNvGrpSpPr>
          <p:nvPr/>
        </p:nvGrpSpPr>
        <p:grpSpPr bwMode="auto">
          <a:xfrm>
            <a:off x="9351963" y="4652992"/>
            <a:ext cx="741362" cy="136525"/>
            <a:chOff x="6657" y="4103"/>
            <a:chExt cx="527" cy="121"/>
          </a:xfrm>
        </p:grpSpPr>
        <p:sp>
          <p:nvSpPr>
            <p:cNvPr id="1918998"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8999"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00"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01"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30735" name="Group 26"/>
          <p:cNvGrpSpPr>
            <a:grpSpLocks/>
          </p:cNvGrpSpPr>
          <p:nvPr/>
        </p:nvGrpSpPr>
        <p:grpSpPr bwMode="auto">
          <a:xfrm>
            <a:off x="9351963" y="4837113"/>
            <a:ext cx="741362" cy="138112"/>
            <a:chOff x="6657" y="4266"/>
            <a:chExt cx="527" cy="121"/>
          </a:xfrm>
        </p:grpSpPr>
        <p:sp>
          <p:nvSpPr>
            <p:cNvPr id="1919003"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04"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05"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06"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30736" name="Group 31"/>
          <p:cNvGrpSpPr>
            <a:grpSpLocks/>
          </p:cNvGrpSpPr>
          <p:nvPr/>
        </p:nvGrpSpPr>
        <p:grpSpPr bwMode="auto">
          <a:xfrm>
            <a:off x="9351963" y="4146579"/>
            <a:ext cx="741362" cy="136525"/>
            <a:chOff x="6657" y="3656"/>
            <a:chExt cx="527" cy="121"/>
          </a:xfrm>
        </p:grpSpPr>
        <p:sp>
          <p:nvSpPr>
            <p:cNvPr id="1919008"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09"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10"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11"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30737" name="Group 36"/>
          <p:cNvGrpSpPr>
            <a:grpSpLocks/>
          </p:cNvGrpSpPr>
          <p:nvPr/>
        </p:nvGrpSpPr>
        <p:grpSpPr bwMode="auto">
          <a:xfrm>
            <a:off x="9351963" y="4468842"/>
            <a:ext cx="741362" cy="136525"/>
            <a:chOff x="6657" y="3941"/>
            <a:chExt cx="527" cy="121"/>
          </a:xfrm>
        </p:grpSpPr>
        <p:sp>
          <p:nvSpPr>
            <p:cNvPr id="1919013"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14"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15"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16"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30738" name="Group 41"/>
          <p:cNvGrpSpPr>
            <a:grpSpLocks/>
          </p:cNvGrpSpPr>
          <p:nvPr/>
        </p:nvGrpSpPr>
        <p:grpSpPr bwMode="auto">
          <a:xfrm>
            <a:off x="9351963" y="5022879"/>
            <a:ext cx="741362" cy="136525"/>
            <a:chOff x="6657" y="4430"/>
            <a:chExt cx="527" cy="121"/>
          </a:xfrm>
        </p:grpSpPr>
        <p:sp>
          <p:nvSpPr>
            <p:cNvPr id="1919018"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19"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20"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21"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30739" name="Group 46"/>
          <p:cNvGrpSpPr>
            <a:grpSpLocks/>
          </p:cNvGrpSpPr>
          <p:nvPr/>
        </p:nvGrpSpPr>
        <p:grpSpPr bwMode="auto">
          <a:xfrm>
            <a:off x="9351963" y="3775104"/>
            <a:ext cx="741362" cy="138113"/>
            <a:chOff x="6657" y="3329"/>
            <a:chExt cx="527" cy="122"/>
          </a:xfrm>
        </p:grpSpPr>
        <p:sp>
          <p:nvSpPr>
            <p:cNvPr id="1919023"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24"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25"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26"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30740" name="Group 51"/>
          <p:cNvGrpSpPr>
            <a:grpSpLocks/>
          </p:cNvGrpSpPr>
          <p:nvPr/>
        </p:nvGrpSpPr>
        <p:grpSpPr bwMode="auto">
          <a:xfrm>
            <a:off x="9351963" y="3451254"/>
            <a:ext cx="741362" cy="136525"/>
            <a:chOff x="6657" y="3043"/>
            <a:chExt cx="527" cy="121"/>
          </a:xfrm>
        </p:grpSpPr>
        <p:sp>
          <p:nvSpPr>
            <p:cNvPr id="1919028"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29"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30"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31"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grpSp>
        <p:nvGrpSpPr>
          <p:cNvPr id="30741" name="Group 56"/>
          <p:cNvGrpSpPr>
            <a:grpSpLocks/>
          </p:cNvGrpSpPr>
          <p:nvPr/>
        </p:nvGrpSpPr>
        <p:grpSpPr bwMode="auto">
          <a:xfrm>
            <a:off x="9351963" y="3267104"/>
            <a:ext cx="741362" cy="138113"/>
            <a:chOff x="6657" y="2881"/>
            <a:chExt cx="527" cy="121"/>
          </a:xfrm>
        </p:grpSpPr>
        <p:sp>
          <p:nvSpPr>
            <p:cNvPr id="1919033"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34"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35"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sp>
          <p:nvSpPr>
            <p:cNvPr id="1919036"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lgn="ctr">
                <a:buClr>
                  <a:srgbClr val="5F5F5F"/>
                </a:buClr>
                <a:buSzPct val="80000"/>
                <a:buFont typeface="Wingdings" pitchFamily="2" charset="2"/>
                <a:buNone/>
                <a:defRPr/>
              </a:pPr>
              <a:endParaRPr lang="zh-CN" altLang="en-US" sz="1300" b="1" dirty="0">
                <a:solidFill>
                  <a:srgbClr val="000000"/>
                </a:solidFill>
                <a:latin typeface="Arial" charset="0"/>
              </a:endParaRPr>
            </a:p>
          </p:txBody>
        </p:sp>
      </p:grpSp>
      <p:sp>
        <p:nvSpPr>
          <p:cNvPr id="1919037" name="Rectangle 61"/>
          <p:cNvSpPr>
            <a:spLocks noChangeArrowheads="1"/>
          </p:cNvSpPr>
          <p:nvPr/>
        </p:nvSpPr>
        <p:spPr bwMode="auto">
          <a:xfrm>
            <a:off x="9323400" y="1747838"/>
            <a:ext cx="1050925" cy="1992312"/>
          </a:xfrm>
          <a:prstGeom prst="rect">
            <a:avLst/>
          </a:prstGeom>
          <a:noFill/>
          <a:ln w="9525">
            <a:noFill/>
            <a:miter lim="800000"/>
            <a:headEnd/>
            <a:tailEnd/>
          </a:ln>
          <a:effectLst/>
        </p:spPr>
        <p:txBody>
          <a:bodyPr lIns="65595" tIns="32788" rIns="65595" bIns="32788"/>
          <a:lstStyle/>
          <a:p>
            <a:pPr marL="256165" indent="-256165">
              <a:lnSpc>
                <a:spcPct val="120000"/>
              </a:lnSpc>
              <a:spcBef>
                <a:spcPct val="20000"/>
              </a:spcBef>
              <a:buClr>
                <a:srgbClr val="990000"/>
              </a:buClr>
              <a:defRPr/>
            </a:pPr>
            <a:r>
              <a:rPr lang="zh-CN" altLang="en-US" sz="900" dirty="0">
                <a:solidFill>
                  <a:srgbClr val="F8F8F8"/>
                </a:solidFill>
                <a:latin typeface="华文细黑" pitchFamily="2" charset="-122"/>
              </a:rPr>
              <a:t>配色参考方案：</a:t>
            </a:r>
          </a:p>
          <a:p>
            <a:pPr marL="256165" indent="-256165">
              <a:lnSpc>
                <a:spcPct val="120000"/>
              </a:lnSpc>
              <a:spcBef>
                <a:spcPct val="20000"/>
              </a:spcBef>
              <a:buClr>
                <a:srgbClr val="990000"/>
              </a:buClr>
              <a:defRPr/>
            </a:pPr>
            <a:r>
              <a:rPr lang="zh-CN" altLang="en-US" sz="900" dirty="0">
                <a:solidFill>
                  <a:srgbClr val="F8F8F8"/>
                </a:solidFill>
                <a:latin typeface="华文细黑" pitchFamily="2" charset="-122"/>
              </a:rPr>
              <a:t>建议同一页面内不超过四种颜色，以下是９组配色方案，同一页面内只选择一组使用。</a:t>
            </a:r>
          </a:p>
          <a:p>
            <a:pPr marL="256165" indent="-256165">
              <a:lnSpc>
                <a:spcPct val="120000"/>
              </a:lnSpc>
              <a:spcBef>
                <a:spcPct val="20000"/>
              </a:spcBef>
              <a:buClr>
                <a:srgbClr val="990000"/>
              </a:buClr>
              <a:defRPr/>
            </a:pPr>
            <a:r>
              <a:rPr lang="zh-CN" altLang="en-US" sz="900" dirty="0">
                <a:solidFill>
                  <a:srgbClr val="F8F8F8"/>
                </a:solidFill>
                <a:latin typeface="华文细黑" pitchFamily="2" charset="-122"/>
              </a:rPr>
              <a:t>（仅供参考）</a:t>
            </a:r>
          </a:p>
        </p:txBody>
      </p:sp>
      <p:sp>
        <p:nvSpPr>
          <p:cNvPr id="1919038" name="Rectangle 62"/>
          <p:cNvSpPr>
            <a:spLocks noChangeArrowheads="1"/>
          </p:cNvSpPr>
          <p:nvPr/>
        </p:nvSpPr>
        <p:spPr bwMode="auto">
          <a:xfrm>
            <a:off x="9199572" y="-46027"/>
            <a:ext cx="1050925" cy="628651"/>
          </a:xfrm>
          <a:prstGeom prst="rect">
            <a:avLst/>
          </a:prstGeom>
          <a:noFill/>
          <a:ln w="9525">
            <a:noFill/>
            <a:miter lim="800000"/>
            <a:headEnd/>
            <a:tailEnd/>
          </a:ln>
          <a:effectLst/>
        </p:spPr>
        <p:txBody>
          <a:bodyPr lIns="65595" tIns="32788" rIns="65595" bIns="32788"/>
          <a:lstStyle/>
          <a:p>
            <a:pPr marL="256165" indent="-256165">
              <a:lnSpc>
                <a:spcPct val="120000"/>
              </a:lnSpc>
              <a:spcBef>
                <a:spcPct val="20000"/>
              </a:spcBef>
              <a:buClr>
                <a:srgbClr val="990000"/>
              </a:buClr>
              <a:defRPr/>
            </a:pPr>
            <a:r>
              <a:rPr lang="zh-CN" altLang="en-US" sz="900" dirty="0">
                <a:solidFill>
                  <a:srgbClr val="F8F8F8"/>
                </a:solidFill>
                <a:latin typeface="华文细黑" pitchFamily="2" charset="-122"/>
              </a:rPr>
              <a:t>客户或者合作伙伴的标志放在右上角</a:t>
            </a:r>
            <a:r>
              <a:rPr lang="en-US" altLang="zh-CN" sz="900" dirty="0">
                <a:solidFill>
                  <a:srgbClr val="F8F8F8"/>
                </a:solidFill>
                <a:latin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Lst>
  <p:transition/>
  <p:hf sldNum="0" hdr="0" ftr="0"/>
  <p:txStyles>
    <p:titleStyle>
      <a:lvl1pPr algn="l" rtl="0" eaLnBrk="0" fontAlgn="base" hangingPunct="0">
        <a:spcBef>
          <a:spcPct val="0"/>
        </a:spcBef>
        <a:spcAft>
          <a:spcPct val="0"/>
        </a:spcAft>
        <a:defRPr sz="2400" b="1">
          <a:solidFill>
            <a:srgbClr val="990000"/>
          </a:solidFill>
          <a:latin typeface="+mj-lt"/>
          <a:ea typeface="+mj-ea"/>
          <a:cs typeface="+mj-cs"/>
        </a:defRPr>
      </a:lvl1pPr>
      <a:lvl2pPr algn="l" rtl="0" eaLnBrk="0" fontAlgn="base" hangingPunct="0">
        <a:spcBef>
          <a:spcPct val="0"/>
        </a:spcBef>
        <a:spcAft>
          <a:spcPct val="0"/>
        </a:spcAft>
        <a:defRPr sz="2400" b="1">
          <a:solidFill>
            <a:srgbClr val="990000"/>
          </a:solidFill>
          <a:latin typeface="FrutigerNext LT Medium" pitchFamily="34" charset="0"/>
          <a:ea typeface="宋体" pitchFamily="2" charset="-122"/>
        </a:defRPr>
      </a:lvl2pPr>
      <a:lvl3pPr algn="l" rtl="0" eaLnBrk="0" fontAlgn="base" hangingPunct="0">
        <a:spcBef>
          <a:spcPct val="0"/>
        </a:spcBef>
        <a:spcAft>
          <a:spcPct val="0"/>
        </a:spcAft>
        <a:defRPr sz="2400" b="1">
          <a:solidFill>
            <a:srgbClr val="990000"/>
          </a:solidFill>
          <a:latin typeface="FrutigerNext LT Medium" pitchFamily="34" charset="0"/>
          <a:ea typeface="宋体" pitchFamily="2" charset="-122"/>
        </a:defRPr>
      </a:lvl3pPr>
      <a:lvl4pPr algn="l" rtl="0" eaLnBrk="0" fontAlgn="base" hangingPunct="0">
        <a:spcBef>
          <a:spcPct val="0"/>
        </a:spcBef>
        <a:spcAft>
          <a:spcPct val="0"/>
        </a:spcAft>
        <a:defRPr sz="2400" b="1">
          <a:solidFill>
            <a:srgbClr val="990000"/>
          </a:solidFill>
          <a:latin typeface="FrutigerNext LT Medium" pitchFamily="34" charset="0"/>
          <a:ea typeface="宋体" pitchFamily="2" charset="-122"/>
        </a:defRPr>
      </a:lvl4pPr>
      <a:lvl5pPr algn="l" rtl="0" eaLnBrk="0" fontAlgn="base" hangingPunct="0">
        <a:spcBef>
          <a:spcPct val="0"/>
        </a:spcBef>
        <a:spcAft>
          <a:spcPct val="0"/>
        </a:spcAft>
        <a:defRPr sz="2400" b="1">
          <a:solidFill>
            <a:srgbClr val="990000"/>
          </a:solidFill>
          <a:latin typeface="FrutigerNext LT Medium" pitchFamily="34" charset="0"/>
          <a:ea typeface="宋体" pitchFamily="2" charset="-122"/>
        </a:defRPr>
      </a:lvl5pPr>
      <a:lvl6pPr marL="341556" algn="l" rtl="0" fontAlgn="base">
        <a:spcBef>
          <a:spcPct val="0"/>
        </a:spcBef>
        <a:spcAft>
          <a:spcPct val="0"/>
        </a:spcAft>
        <a:defRPr sz="2400" b="1">
          <a:solidFill>
            <a:srgbClr val="990000"/>
          </a:solidFill>
          <a:latin typeface="FrutigerNext LT Medium" pitchFamily="34" charset="0"/>
          <a:ea typeface="宋体" pitchFamily="2" charset="-122"/>
        </a:defRPr>
      </a:lvl6pPr>
      <a:lvl7pPr marL="683090" algn="l" rtl="0" fontAlgn="base">
        <a:spcBef>
          <a:spcPct val="0"/>
        </a:spcBef>
        <a:spcAft>
          <a:spcPct val="0"/>
        </a:spcAft>
        <a:defRPr sz="2400" b="1">
          <a:solidFill>
            <a:srgbClr val="990000"/>
          </a:solidFill>
          <a:latin typeface="FrutigerNext LT Medium" pitchFamily="34" charset="0"/>
          <a:ea typeface="宋体" pitchFamily="2" charset="-122"/>
        </a:defRPr>
      </a:lvl7pPr>
      <a:lvl8pPr marL="1024634" algn="l" rtl="0" fontAlgn="base">
        <a:spcBef>
          <a:spcPct val="0"/>
        </a:spcBef>
        <a:spcAft>
          <a:spcPct val="0"/>
        </a:spcAft>
        <a:defRPr sz="2400" b="1">
          <a:solidFill>
            <a:srgbClr val="990000"/>
          </a:solidFill>
          <a:latin typeface="FrutigerNext LT Medium" pitchFamily="34" charset="0"/>
          <a:ea typeface="宋体" pitchFamily="2" charset="-122"/>
        </a:defRPr>
      </a:lvl8pPr>
      <a:lvl9pPr marL="1366182" algn="l" rtl="0" fontAlgn="base">
        <a:spcBef>
          <a:spcPct val="0"/>
        </a:spcBef>
        <a:spcAft>
          <a:spcPct val="0"/>
        </a:spcAft>
        <a:defRPr sz="2400" b="1">
          <a:solidFill>
            <a:srgbClr val="990000"/>
          </a:solidFill>
          <a:latin typeface="FrutigerNext LT Medium" pitchFamily="34" charset="0"/>
          <a:ea typeface="宋体" pitchFamily="2" charset="-122"/>
        </a:defRPr>
      </a:lvl9pPr>
    </p:titleStyle>
    <p:bodyStyle>
      <a:lvl1pPr marL="254720" indent="-254720" algn="l" rtl="0" eaLnBrk="0" fontAlgn="base" hangingPunct="0">
        <a:spcBef>
          <a:spcPct val="20000"/>
        </a:spcBef>
        <a:spcAft>
          <a:spcPct val="0"/>
        </a:spcAft>
        <a:buClr>
          <a:srgbClr val="990000"/>
        </a:buClr>
        <a:buChar char="•"/>
        <a:defRPr b="1">
          <a:solidFill>
            <a:schemeClr val="tx1"/>
          </a:solidFill>
          <a:latin typeface="+mn-lt"/>
          <a:ea typeface="+mn-ea"/>
          <a:cs typeface="+mn-cs"/>
        </a:defRPr>
      </a:lvl1pPr>
      <a:lvl2pPr marL="553744" indent="-212003" algn="l" rtl="0" eaLnBrk="0" fontAlgn="base" hangingPunct="0">
        <a:spcBef>
          <a:spcPct val="20000"/>
        </a:spcBef>
        <a:spcAft>
          <a:spcPct val="0"/>
        </a:spcAft>
        <a:buFont typeface="Arial" pitchFamily="34" charset="0"/>
        <a:buChar char="›"/>
        <a:defRPr sz="1500">
          <a:solidFill>
            <a:schemeClr val="tx1"/>
          </a:solidFill>
          <a:latin typeface="+mn-lt"/>
          <a:ea typeface="+mn-ea"/>
        </a:defRPr>
      </a:lvl2pPr>
      <a:lvl3pPr marL="852750" indent="-169285" algn="l" rtl="0" eaLnBrk="0" fontAlgn="base" hangingPunct="0">
        <a:spcBef>
          <a:spcPct val="20000"/>
        </a:spcBef>
        <a:spcAft>
          <a:spcPct val="0"/>
        </a:spcAft>
        <a:buFont typeface="FrutigerNext LT Medium"/>
        <a:buChar char="»"/>
        <a:defRPr>
          <a:solidFill>
            <a:schemeClr val="tx1"/>
          </a:solidFill>
          <a:latin typeface="+mn-lt"/>
          <a:ea typeface="+mn-ea"/>
        </a:defRPr>
      </a:lvl3pPr>
      <a:lvl4pPr marL="1194482" indent="-169285" algn="l" rtl="0" eaLnBrk="0" fontAlgn="base" hangingPunct="0">
        <a:spcBef>
          <a:spcPct val="20000"/>
        </a:spcBef>
        <a:spcAft>
          <a:spcPct val="0"/>
        </a:spcAft>
        <a:buChar char="–"/>
        <a:defRPr sz="1200">
          <a:solidFill>
            <a:schemeClr val="tx1"/>
          </a:solidFill>
          <a:latin typeface="+mn-lt"/>
          <a:ea typeface="+mn-ea"/>
        </a:defRPr>
      </a:lvl4pPr>
      <a:lvl5pPr marL="1536214" indent="-169285" algn="l" rtl="0" eaLnBrk="0" fontAlgn="base" hangingPunct="0">
        <a:spcBef>
          <a:spcPct val="20000"/>
        </a:spcBef>
        <a:spcAft>
          <a:spcPct val="0"/>
        </a:spcAft>
        <a:buFont typeface="Arial" pitchFamily="34" charset="0"/>
        <a:buChar char="~"/>
        <a:defRPr sz="1200">
          <a:solidFill>
            <a:schemeClr val="tx1"/>
          </a:solidFill>
          <a:latin typeface="+mn-lt"/>
          <a:ea typeface="+mn-ea"/>
        </a:defRPr>
      </a:lvl5pPr>
      <a:lvl6pPr marL="1878495" indent="-170779" algn="l" rtl="0" fontAlgn="base">
        <a:spcBef>
          <a:spcPct val="20000"/>
        </a:spcBef>
        <a:spcAft>
          <a:spcPct val="0"/>
        </a:spcAft>
        <a:buFont typeface="Arial" charset="0"/>
        <a:buChar char="~"/>
        <a:defRPr sz="1200">
          <a:solidFill>
            <a:schemeClr val="tx1"/>
          </a:solidFill>
          <a:latin typeface="+mn-lt"/>
          <a:ea typeface="+mn-ea"/>
        </a:defRPr>
      </a:lvl6pPr>
      <a:lvl7pPr marL="2220042" indent="-170779" algn="l" rtl="0" fontAlgn="base">
        <a:spcBef>
          <a:spcPct val="20000"/>
        </a:spcBef>
        <a:spcAft>
          <a:spcPct val="0"/>
        </a:spcAft>
        <a:buFont typeface="Arial" charset="0"/>
        <a:buChar char="~"/>
        <a:defRPr sz="1200">
          <a:solidFill>
            <a:schemeClr val="tx1"/>
          </a:solidFill>
          <a:latin typeface="+mn-lt"/>
          <a:ea typeface="+mn-ea"/>
        </a:defRPr>
      </a:lvl7pPr>
      <a:lvl8pPr marL="2561590" indent="-170779" algn="l" rtl="0" fontAlgn="base">
        <a:spcBef>
          <a:spcPct val="20000"/>
        </a:spcBef>
        <a:spcAft>
          <a:spcPct val="0"/>
        </a:spcAft>
        <a:buFont typeface="Arial" charset="0"/>
        <a:buChar char="~"/>
        <a:defRPr sz="1200">
          <a:solidFill>
            <a:schemeClr val="tx1"/>
          </a:solidFill>
          <a:latin typeface="+mn-lt"/>
          <a:ea typeface="+mn-ea"/>
        </a:defRPr>
      </a:lvl8pPr>
      <a:lvl9pPr marL="2903135" indent="-170779" algn="l" rtl="0" fontAlgn="base">
        <a:spcBef>
          <a:spcPct val="20000"/>
        </a:spcBef>
        <a:spcAft>
          <a:spcPct val="0"/>
        </a:spcAft>
        <a:buFont typeface="Arial" charset="0"/>
        <a:buChar char="~"/>
        <a:defRPr sz="1200">
          <a:solidFill>
            <a:schemeClr val="tx1"/>
          </a:solidFill>
          <a:latin typeface="+mn-lt"/>
          <a:ea typeface="+mn-ea"/>
        </a:defRPr>
      </a:lvl9pPr>
    </p:bodyStyle>
    <p:otherStyle>
      <a:defPPr>
        <a:defRPr lang="zh-CN"/>
      </a:defPPr>
      <a:lvl1pPr marL="0" algn="l" defTabSz="683090" rtl="0" eaLnBrk="1" latinLnBrk="0" hangingPunct="1">
        <a:defRPr sz="1300" kern="1200">
          <a:solidFill>
            <a:schemeClr val="tx1"/>
          </a:solidFill>
          <a:latin typeface="+mn-lt"/>
          <a:ea typeface="+mn-ea"/>
          <a:cs typeface="+mn-cs"/>
        </a:defRPr>
      </a:lvl1pPr>
      <a:lvl2pPr marL="341556" algn="l" defTabSz="683090" rtl="0" eaLnBrk="1" latinLnBrk="0" hangingPunct="1">
        <a:defRPr sz="1300" kern="1200">
          <a:solidFill>
            <a:schemeClr val="tx1"/>
          </a:solidFill>
          <a:latin typeface="+mn-lt"/>
          <a:ea typeface="+mn-ea"/>
          <a:cs typeface="+mn-cs"/>
        </a:defRPr>
      </a:lvl2pPr>
      <a:lvl3pPr marL="683090" algn="l" defTabSz="683090" rtl="0" eaLnBrk="1" latinLnBrk="0" hangingPunct="1">
        <a:defRPr sz="1300" kern="1200">
          <a:solidFill>
            <a:schemeClr val="tx1"/>
          </a:solidFill>
          <a:latin typeface="+mn-lt"/>
          <a:ea typeface="+mn-ea"/>
          <a:cs typeface="+mn-cs"/>
        </a:defRPr>
      </a:lvl3pPr>
      <a:lvl4pPr marL="1024634" algn="l" defTabSz="683090" rtl="0" eaLnBrk="1" latinLnBrk="0" hangingPunct="1">
        <a:defRPr sz="1300" kern="1200">
          <a:solidFill>
            <a:schemeClr val="tx1"/>
          </a:solidFill>
          <a:latin typeface="+mn-lt"/>
          <a:ea typeface="+mn-ea"/>
          <a:cs typeface="+mn-cs"/>
        </a:defRPr>
      </a:lvl4pPr>
      <a:lvl5pPr marL="1366182" algn="l" defTabSz="683090" rtl="0" eaLnBrk="1" latinLnBrk="0" hangingPunct="1">
        <a:defRPr sz="1300" kern="1200">
          <a:solidFill>
            <a:schemeClr val="tx1"/>
          </a:solidFill>
          <a:latin typeface="+mn-lt"/>
          <a:ea typeface="+mn-ea"/>
          <a:cs typeface="+mn-cs"/>
        </a:defRPr>
      </a:lvl5pPr>
      <a:lvl6pPr marL="1707723" algn="l" defTabSz="683090" rtl="0" eaLnBrk="1" latinLnBrk="0" hangingPunct="1">
        <a:defRPr sz="1300" kern="1200">
          <a:solidFill>
            <a:schemeClr val="tx1"/>
          </a:solidFill>
          <a:latin typeface="+mn-lt"/>
          <a:ea typeface="+mn-ea"/>
          <a:cs typeface="+mn-cs"/>
        </a:defRPr>
      </a:lvl6pPr>
      <a:lvl7pPr marL="2049269" algn="l" defTabSz="683090" rtl="0" eaLnBrk="1" latinLnBrk="0" hangingPunct="1">
        <a:defRPr sz="1300" kern="1200">
          <a:solidFill>
            <a:schemeClr val="tx1"/>
          </a:solidFill>
          <a:latin typeface="+mn-lt"/>
          <a:ea typeface="+mn-ea"/>
          <a:cs typeface="+mn-cs"/>
        </a:defRPr>
      </a:lvl7pPr>
      <a:lvl8pPr marL="2390818" algn="l" defTabSz="683090" rtl="0" eaLnBrk="1" latinLnBrk="0" hangingPunct="1">
        <a:defRPr sz="1300" kern="1200">
          <a:solidFill>
            <a:schemeClr val="tx1"/>
          </a:solidFill>
          <a:latin typeface="+mn-lt"/>
          <a:ea typeface="+mn-ea"/>
          <a:cs typeface="+mn-cs"/>
        </a:defRPr>
      </a:lvl8pPr>
      <a:lvl9pPr marL="2732362" algn="l" defTabSz="683090" rtl="0" eaLnBrk="1" latinLnBrk="0" hangingPunct="1">
        <a:defRPr sz="13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9" descr="dd"/>
          <p:cNvPicPr>
            <a:picLocks noChangeAspect="1" noChangeArrowheads="1"/>
          </p:cNvPicPr>
          <p:nvPr/>
        </p:nvPicPr>
        <p:blipFill>
          <a:blip r:embed="rId16" cstate="print"/>
          <a:srcRect/>
          <a:stretch>
            <a:fillRect/>
          </a:stretch>
        </p:blipFill>
        <p:spPr bwMode="auto">
          <a:xfrm>
            <a:off x="0" y="4668448"/>
            <a:ext cx="9150350" cy="477440"/>
          </a:xfrm>
          <a:prstGeom prst="rect">
            <a:avLst/>
          </a:prstGeom>
          <a:noFill/>
          <a:ln w="9525">
            <a:noFill/>
            <a:miter lim="800000"/>
            <a:headEnd/>
            <a:tailEnd/>
          </a:ln>
        </p:spPr>
      </p:pic>
      <p:sp>
        <p:nvSpPr>
          <p:cNvPr id="28680" name="Text Box 8"/>
          <p:cNvSpPr txBox="1">
            <a:spLocks noChangeArrowheads="1"/>
          </p:cNvSpPr>
          <p:nvPr/>
        </p:nvSpPr>
        <p:spPr bwMode="auto">
          <a:xfrm>
            <a:off x="652472" y="4829180"/>
            <a:ext cx="2612932" cy="265413"/>
          </a:xfrm>
          <a:prstGeom prst="rect">
            <a:avLst/>
          </a:prstGeom>
          <a:noFill/>
          <a:ln w="9525">
            <a:noFill/>
            <a:miter lim="800000"/>
            <a:headEnd/>
            <a:tailEnd/>
          </a:ln>
        </p:spPr>
        <p:txBody>
          <a:bodyPr wrap="none" lIns="79818" tIns="39908" rIns="79818" bIns="39908">
            <a:spAutoFit/>
          </a:bodyPr>
          <a:lstStyle/>
          <a:p>
            <a:pPr defTabSz="798727" eaLnBrk="0" hangingPunct="0">
              <a:defRPr/>
            </a:pPr>
            <a:r>
              <a:rPr lang="en-US" altLang="zh-CN" sz="1200" dirty="0">
                <a:solidFill>
                  <a:srgbClr val="000000"/>
                </a:solidFill>
                <a:latin typeface="FrutigerNext LT Bold" pitchFamily="20" charset="0"/>
                <a:ea typeface="ＭＳ Ｐゴシック" pitchFamily="34" charset="-128"/>
                <a:cs typeface="Arial" pitchFamily="34" charset="0"/>
              </a:rPr>
              <a:t>HUAWEI TECHNOLOGIES CO., LTD.</a:t>
            </a:r>
            <a:endParaRPr lang="en-US" altLang="zh-CN" sz="2200" dirty="0">
              <a:solidFill>
                <a:srgbClr val="000000"/>
              </a:solidFill>
              <a:latin typeface="Arial" pitchFamily="34" charset="0"/>
              <a:ea typeface="ＭＳ Ｐゴシック" pitchFamily="34" charset="-128"/>
              <a:cs typeface="Arial" pitchFamily="34" charset="0"/>
            </a:endParaRPr>
          </a:p>
        </p:txBody>
      </p:sp>
      <p:pic>
        <p:nvPicPr>
          <p:cNvPr id="6148" name="Picture 9" descr="8"/>
          <p:cNvPicPr>
            <a:picLocks noChangeAspect="1" noChangeArrowheads="1"/>
          </p:cNvPicPr>
          <p:nvPr/>
        </p:nvPicPr>
        <p:blipFill>
          <a:blip r:embed="rId17" cstate="print"/>
          <a:srcRect/>
          <a:stretch>
            <a:fillRect/>
          </a:stretch>
        </p:blipFill>
        <p:spPr bwMode="auto">
          <a:xfrm>
            <a:off x="7508890" y="4799441"/>
            <a:ext cx="1311275" cy="234553"/>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27" y="4867278"/>
            <a:ext cx="2097087" cy="34171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rgbClr val="000000"/>
                </a:solidFill>
                <a:latin typeface="FrutigerNext LT Bold" pitchFamily="20" charset="0"/>
                <a:ea typeface="ＭＳ Ｐゴシック" pitchFamily="34" charset="-128"/>
                <a:cs typeface="+mn-cs"/>
              </a:defRPr>
            </a:lvl1pPr>
          </a:lstStyle>
          <a:p>
            <a:pPr>
              <a:defRPr/>
            </a:pPr>
            <a:r>
              <a:rPr lang="de-DE" altLang="zh-CN"/>
              <a:t>Page </a:t>
            </a:r>
            <a:fld id="{940E65DF-F8E0-439D-9B77-DB2CC6D4D294}" type="slidenum">
              <a:rPr lang="de-DE" altLang="zh-CN"/>
              <a:pPr>
                <a:defRPr/>
              </a:pPr>
              <a:t>‹#›</a:t>
            </a:fld>
            <a:endParaRPr lang="en-GB" altLang="zh-CN"/>
          </a:p>
        </p:txBody>
      </p:sp>
      <p:sp>
        <p:nvSpPr>
          <p:cNvPr id="6150" name="Rectangle 13"/>
          <p:cNvSpPr>
            <a:spLocks noGrp="1" noChangeArrowheads="1"/>
          </p:cNvSpPr>
          <p:nvPr>
            <p:ph type="title"/>
          </p:nvPr>
        </p:nvSpPr>
        <p:spPr bwMode="auto">
          <a:xfrm>
            <a:off x="652465" y="322670"/>
            <a:ext cx="7745412" cy="653653"/>
          </a:xfrm>
          <a:prstGeom prst="rect">
            <a:avLst/>
          </a:prstGeom>
          <a:noFill/>
          <a:ln w="9525">
            <a:noFill/>
            <a:miter lim="800000"/>
            <a:headEnd/>
            <a:tailEnd/>
          </a:ln>
        </p:spPr>
        <p:txBody>
          <a:bodyPr vert="horz" wrap="square" lIns="79830" tIns="39914" rIns="79830" bIns="39914"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57" y="4829179"/>
            <a:ext cx="1642600" cy="265374"/>
          </a:xfrm>
          <a:prstGeom prst="rect">
            <a:avLst/>
          </a:prstGeom>
          <a:noFill/>
          <a:ln w="9525" algn="ctr">
            <a:noFill/>
            <a:miter lim="800000"/>
            <a:headEnd/>
            <a:tailEnd/>
          </a:ln>
          <a:effectLst/>
        </p:spPr>
        <p:txBody>
          <a:bodyPr wrap="none" lIns="79785" tIns="39890" rIns="79785" bIns="39890">
            <a:spAutoFit/>
          </a:bodyPr>
          <a:lstStyle/>
          <a:p>
            <a:pPr defTabSz="798727" eaLnBrk="0" hangingPunct="0">
              <a:defRPr/>
            </a:pPr>
            <a:r>
              <a:rPr lang="en-US" altLang="zh-CN" sz="1200" dirty="0">
                <a:solidFill>
                  <a:srgbClr val="000000"/>
                </a:solidFill>
                <a:latin typeface="FrutigerNext LT Bold" pitchFamily="20" charset="0"/>
                <a:ea typeface="MS PGothic" pitchFamily="34" charset="-128"/>
                <a:cs typeface="Arial" pitchFamily="34" charset="0"/>
              </a:rPr>
              <a:t>Huawei Confidential </a:t>
            </a:r>
          </a:p>
        </p:txBody>
      </p:sp>
      <p:sp>
        <p:nvSpPr>
          <p:cNvPr id="28694" name="Rectangle 22"/>
          <p:cNvSpPr>
            <a:spLocks noChangeArrowheads="1"/>
          </p:cNvSpPr>
          <p:nvPr/>
        </p:nvSpPr>
        <p:spPr bwMode="auto">
          <a:xfrm>
            <a:off x="-1908150" y="396482"/>
            <a:ext cx="1844675" cy="3980259"/>
          </a:xfrm>
          <a:prstGeom prst="rect">
            <a:avLst/>
          </a:prstGeom>
          <a:noFill/>
          <a:ln w="9525">
            <a:noFill/>
            <a:miter lim="800000"/>
            <a:headEnd/>
            <a:tailEnd/>
          </a:ln>
          <a:effectLst/>
        </p:spPr>
        <p:txBody>
          <a:bodyPr lIns="79818" tIns="39908" rIns="79818" bIns="39908"/>
          <a:lstStyle/>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Arial" pitchFamily="34" charset="0"/>
                <a:ea typeface="华文细黑" pitchFamily="2" charset="-122"/>
                <a:cs typeface="Arial" pitchFamily="34" charset="0"/>
              </a:rPr>
              <a:t>英文标题</a:t>
            </a:r>
            <a:r>
              <a:rPr lang="en-US" altLang="zh-CN" sz="1100" dirty="0">
                <a:solidFill>
                  <a:srgbClr val="FFFFFF"/>
                </a:solidFill>
                <a:latin typeface="Arial" pitchFamily="34" charset="0"/>
                <a:ea typeface="华文细黑" pitchFamily="2" charset="-122"/>
                <a:cs typeface="Arial" pitchFamily="34" charset="0"/>
              </a:rPr>
              <a:t>:32-35pt  </a:t>
            </a:r>
            <a:endParaRPr lang="zh-CN" altLang="en-US" sz="1100" dirty="0">
              <a:solidFill>
                <a:srgbClr val="FFFFFF"/>
              </a:solidFill>
              <a:latin typeface="Arial" pitchFamily="34" charset="0"/>
              <a:ea typeface="华文细黑" pitchFamily="2" charset="-122"/>
              <a:cs typeface="Arial" pitchFamily="34" charset="0"/>
            </a:endParaRP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Arial" pitchFamily="34" charset="0"/>
                <a:ea typeface="华文细黑" pitchFamily="2" charset="-122"/>
                <a:cs typeface="Arial" pitchFamily="34" charset="0"/>
              </a:rPr>
              <a:t>颜色</a:t>
            </a:r>
            <a:r>
              <a:rPr lang="en-US" altLang="zh-CN" sz="1100" dirty="0">
                <a:solidFill>
                  <a:srgbClr val="FFFFFF"/>
                </a:solidFill>
                <a:latin typeface="Arial" pitchFamily="34" charset="0"/>
                <a:ea typeface="华文细黑" pitchFamily="2" charset="-122"/>
                <a:cs typeface="Arial" pitchFamily="34" charset="0"/>
              </a:rPr>
              <a:t>: R153 G0 B0</a:t>
            </a: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cs typeface="Arial" pitchFamily="34" charset="0"/>
              </a:rPr>
              <a:t>内部使用字体 </a:t>
            </a:r>
            <a:r>
              <a:rPr lang="en-US" altLang="zh-CN" sz="1100" dirty="0">
                <a:solidFill>
                  <a:srgbClr val="FFFFFF"/>
                </a:solidFill>
                <a:latin typeface="FrutigerNext LT Regular" pitchFamily="34" charset="0"/>
                <a:ea typeface="华文细黑" pitchFamily="2" charset="-122"/>
                <a:cs typeface="Arial" pitchFamily="34" charset="0"/>
              </a:rPr>
              <a:t>:</a:t>
            </a:r>
          </a:p>
          <a:p>
            <a:pPr algn="r" defTabSz="798727">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cs typeface="Arial" pitchFamily="34" charset="0"/>
              </a:rPr>
              <a:t>FrutigerNext</a:t>
            </a:r>
            <a:r>
              <a:rPr lang="en-US" altLang="zh-CN" sz="1100" dirty="0">
                <a:solidFill>
                  <a:srgbClr val="FFFFFF"/>
                </a:solidFill>
                <a:latin typeface="FrutigerNext LT Regular" pitchFamily="34" charset="0"/>
                <a:ea typeface="华文细黑" pitchFamily="2" charset="-122"/>
                <a:cs typeface="Arial" pitchFamily="34" charset="0"/>
              </a:rPr>
              <a:t> LT Medium</a:t>
            </a: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cs typeface="Arial" pitchFamily="34" charset="0"/>
              </a:rPr>
              <a:t>外部使用字体 </a:t>
            </a:r>
            <a:r>
              <a:rPr lang="en-US" altLang="zh-CN" sz="1100" dirty="0">
                <a:solidFill>
                  <a:srgbClr val="FFFFFF"/>
                </a:solidFill>
                <a:latin typeface="FrutigerNext LT Regular" pitchFamily="34" charset="0"/>
                <a:ea typeface="华文细黑" pitchFamily="2" charset="-122"/>
                <a:cs typeface="Arial" pitchFamily="34" charset="0"/>
              </a:rPr>
              <a:t>: Arial</a:t>
            </a:r>
          </a:p>
          <a:p>
            <a:pPr algn="r" defTabSz="798727">
              <a:lnSpc>
                <a:spcPct val="75000"/>
              </a:lnSpc>
              <a:buClr>
                <a:srgbClr val="777777"/>
              </a:buClr>
              <a:buSzPct val="60000"/>
              <a:buFont typeface="Wingdings" pitchFamily="2" charset="2"/>
              <a:buNone/>
              <a:defRPr/>
            </a:pPr>
            <a:endParaRPr lang="en-US" altLang="zh-CN" sz="1100" dirty="0">
              <a:solidFill>
                <a:srgbClr val="FFFFFF"/>
              </a:solidFill>
              <a:latin typeface="Arial" pitchFamily="34" charset="0"/>
              <a:ea typeface="华文细黑" pitchFamily="2" charset="-122"/>
              <a:cs typeface="Arial" pitchFamily="34" charset="0"/>
            </a:endParaRP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Arial" pitchFamily="34" charset="0"/>
                <a:ea typeface="华文细黑" pitchFamily="2" charset="-122"/>
                <a:cs typeface="Arial" pitchFamily="34" charset="0"/>
              </a:rPr>
              <a:t>中文标题</a:t>
            </a:r>
            <a:r>
              <a:rPr lang="en-US" altLang="zh-CN" sz="1100" dirty="0">
                <a:solidFill>
                  <a:srgbClr val="FFFFFF"/>
                </a:solidFill>
                <a:latin typeface="Arial" pitchFamily="34" charset="0"/>
                <a:ea typeface="华文细黑" pitchFamily="2" charset="-122"/>
                <a:cs typeface="Arial" pitchFamily="34" charset="0"/>
              </a:rPr>
              <a:t>:30-32pt  </a:t>
            </a:r>
            <a:endParaRPr lang="zh-CN" altLang="en-US" sz="1100" dirty="0">
              <a:solidFill>
                <a:srgbClr val="FFFFFF"/>
              </a:solidFill>
              <a:latin typeface="Arial" pitchFamily="34" charset="0"/>
              <a:ea typeface="华文细黑" pitchFamily="2" charset="-122"/>
              <a:cs typeface="Arial" pitchFamily="34" charset="0"/>
            </a:endParaRP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Arial" pitchFamily="34" charset="0"/>
                <a:ea typeface="华文细黑" pitchFamily="2" charset="-122"/>
                <a:cs typeface="Arial" pitchFamily="34" charset="0"/>
              </a:rPr>
              <a:t>颜色</a:t>
            </a:r>
            <a:r>
              <a:rPr lang="en-US" altLang="zh-CN" sz="1100" dirty="0">
                <a:solidFill>
                  <a:srgbClr val="FFFFFF"/>
                </a:solidFill>
                <a:latin typeface="Arial" pitchFamily="34" charset="0"/>
                <a:ea typeface="华文细黑" pitchFamily="2" charset="-122"/>
                <a:cs typeface="Arial" pitchFamily="34" charset="0"/>
              </a:rPr>
              <a:t>: R153 G0 B0</a:t>
            </a: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Arial" pitchFamily="34" charset="0"/>
                <a:ea typeface="华文细黑" pitchFamily="2" charset="-122"/>
                <a:cs typeface="Arial" pitchFamily="34" charset="0"/>
              </a:rPr>
              <a:t>字体</a:t>
            </a:r>
            <a:r>
              <a:rPr lang="en-US" altLang="zh-CN" sz="1100" dirty="0">
                <a:solidFill>
                  <a:srgbClr val="FFFFFF"/>
                </a:solidFill>
                <a:latin typeface="Arial" pitchFamily="34" charset="0"/>
                <a:ea typeface="华文细黑" pitchFamily="2" charset="-122"/>
                <a:cs typeface="Arial" pitchFamily="34" charset="0"/>
              </a:rPr>
              <a:t>:</a:t>
            </a:r>
            <a:r>
              <a:rPr lang="zh-CN" altLang="en-US" sz="1100" dirty="0">
                <a:solidFill>
                  <a:srgbClr val="FFFFFF"/>
                </a:solidFill>
                <a:latin typeface="Arial" pitchFamily="34" charset="0"/>
                <a:ea typeface="华文细黑" pitchFamily="2" charset="-122"/>
                <a:cs typeface="Arial" pitchFamily="34" charset="0"/>
              </a:rPr>
              <a:t>黑体</a:t>
            </a:r>
          </a:p>
          <a:p>
            <a:pPr algn="r" defTabSz="798727">
              <a:lnSpc>
                <a:spcPct val="125000"/>
              </a:lnSpc>
              <a:buClr>
                <a:srgbClr val="777777"/>
              </a:buClr>
              <a:buSzPct val="60000"/>
              <a:buFont typeface="Wingdings" pitchFamily="2" charset="2"/>
              <a:buNone/>
              <a:defRPr/>
            </a:pPr>
            <a:endParaRPr lang="zh-CN" altLang="en-US" sz="1100" dirty="0">
              <a:solidFill>
                <a:srgbClr val="FFFFFF"/>
              </a:solidFill>
              <a:latin typeface="Arial" pitchFamily="34" charset="0"/>
              <a:ea typeface="华文细黑" pitchFamily="2" charset="-122"/>
              <a:cs typeface="Arial" pitchFamily="34" charset="0"/>
            </a:endParaRPr>
          </a:p>
          <a:p>
            <a:pPr algn="r" defTabSz="798727">
              <a:lnSpc>
                <a:spcPct val="125000"/>
              </a:lnSpc>
              <a:buClr>
                <a:srgbClr val="777777"/>
              </a:buClr>
              <a:buSzPct val="60000"/>
              <a:buFont typeface="Wingdings" pitchFamily="2" charset="2"/>
              <a:buNone/>
              <a:defRPr/>
            </a:pPr>
            <a:endParaRPr lang="zh-CN" altLang="en-US" sz="1100" dirty="0">
              <a:solidFill>
                <a:srgbClr val="FFFFFF"/>
              </a:solidFill>
              <a:latin typeface="Arial" pitchFamily="34" charset="0"/>
              <a:ea typeface="华文细黑" pitchFamily="2" charset="-122"/>
              <a:cs typeface="Arial" pitchFamily="34" charset="0"/>
            </a:endParaRPr>
          </a:p>
          <a:p>
            <a:pPr algn="r" defTabSz="798727">
              <a:lnSpc>
                <a:spcPct val="125000"/>
              </a:lnSpc>
              <a:buClr>
                <a:srgbClr val="777777"/>
              </a:buClr>
              <a:buSzPct val="60000"/>
              <a:buFont typeface="Wingdings" pitchFamily="2" charset="2"/>
              <a:buNone/>
              <a:defRPr/>
            </a:pPr>
            <a:endParaRPr lang="zh-CN" altLang="en-US" sz="1100" dirty="0">
              <a:solidFill>
                <a:srgbClr val="FFFFFF"/>
              </a:solidFill>
              <a:latin typeface="Arial" pitchFamily="34" charset="0"/>
              <a:ea typeface="华文细黑" pitchFamily="2" charset="-122"/>
              <a:cs typeface="Arial" pitchFamily="34" charset="0"/>
            </a:endParaRP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Arial" pitchFamily="34" charset="0"/>
                <a:ea typeface="华文细黑" pitchFamily="2" charset="-122"/>
                <a:cs typeface="Arial" pitchFamily="34" charset="0"/>
              </a:rPr>
              <a:t>英文正文</a:t>
            </a:r>
            <a:r>
              <a:rPr lang="en-US" altLang="zh-CN" sz="1100" dirty="0">
                <a:solidFill>
                  <a:srgbClr val="FFFFFF"/>
                </a:solidFill>
                <a:latin typeface="Arial" pitchFamily="34" charset="0"/>
                <a:ea typeface="华文细黑" pitchFamily="2" charset="-122"/>
                <a:cs typeface="Arial" pitchFamily="34" charset="0"/>
              </a:rPr>
              <a:t>:20-22pt</a:t>
            </a: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Arial" pitchFamily="34" charset="0"/>
                <a:ea typeface="华文细黑" pitchFamily="2" charset="-122"/>
                <a:cs typeface="Arial" pitchFamily="34" charset="0"/>
              </a:rPr>
              <a:t>子目录 </a:t>
            </a:r>
            <a:r>
              <a:rPr lang="en-US" altLang="zh-CN" sz="1100" dirty="0">
                <a:solidFill>
                  <a:srgbClr val="FFFFFF"/>
                </a:solidFill>
                <a:latin typeface="Arial" pitchFamily="34" charset="0"/>
                <a:ea typeface="华文细黑" pitchFamily="2" charset="-122"/>
                <a:cs typeface="Arial" pitchFamily="34" charset="0"/>
              </a:rPr>
              <a:t>(2-5</a:t>
            </a:r>
            <a:r>
              <a:rPr lang="zh-CN" altLang="en-US" sz="1100" dirty="0">
                <a:solidFill>
                  <a:srgbClr val="FFFFFF"/>
                </a:solidFill>
                <a:latin typeface="Arial" pitchFamily="34" charset="0"/>
                <a:ea typeface="华文细黑" pitchFamily="2" charset="-122"/>
                <a:cs typeface="Arial" pitchFamily="34" charset="0"/>
              </a:rPr>
              <a:t>级</a:t>
            </a:r>
            <a:r>
              <a:rPr lang="en-US" altLang="zh-CN" sz="1100" dirty="0">
                <a:solidFill>
                  <a:srgbClr val="FFFFFF"/>
                </a:solidFill>
                <a:latin typeface="Arial" pitchFamily="34" charset="0"/>
                <a:ea typeface="华文细黑" pitchFamily="2" charset="-122"/>
                <a:cs typeface="Arial" pitchFamily="34" charset="0"/>
              </a:rPr>
              <a:t>) :18pt  </a:t>
            </a: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Arial" pitchFamily="34" charset="0"/>
                <a:ea typeface="华文细黑" pitchFamily="2" charset="-122"/>
                <a:cs typeface="Arial" pitchFamily="34" charset="0"/>
              </a:rPr>
              <a:t>颜色</a:t>
            </a:r>
            <a:r>
              <a:rPr lang="en-US" altLang="zh-CN" sz="1100" dirty="0">
                <a:solidFill>
                  <a:srgbClr val="FFFFFF"/>
                </a:solidFill>
                <a:latin typeface="Arial" pitchFamily="34" charset="0"/>
                <a:ea typeface="华文细黑" pitchFamily="2" charset="-122"/>
                <a:cs typeface="Arial" pitchFamily="34" charset="0"/>
              </a:rPr>
              <a:t>:</a:t>
            </a:r>
            <a:r>
              <a:rPr lang="zh-CN" altLang="en-US" sz="1100" dirty="0">
                <a:solidFill>
                  <a:srgbClr val="FFFFFF"/>
                </a:solidFill>
                <a:latin typeface="Arial" pitchFamily="34" charset="0"/>
                <a:ea typeface="华文细黑" pitchFamily="2" charset="-122"/>
                <a:cs typeface="Arial" pitchFamily="34" charset="0"/>
              </a:rPr>
              <a:t>黑色</a:t>
            </a: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cs typeface="Arial" pitchFamily="34" charset="0"/>
              </a:rPr>
              <a:t>内部使用字体 </a:t>
            </a:r>
            <a:r>
              <a:rPr lang="en-US" altLang="zh-CN" sz="1100" dirty="0">
                <a:solidFill>
                  <a:srgbClr val="FFFFFF"/>
                </a:solidFill>
                <a:latin typeface="FrutigerNext LT Regular" pitchFamily="34" charset="0"/>
                <a:ea typeface="华文细黑" pitchFamily="2" charset="-122"/>
                <a:cs typeface="Arial" pitchFamily="34" charset="0"/>
              </a:rPr>
              <a:t>:</a:t>
            </a:r>
          </a:p>
          <a:p>
            <a:pPr algn="r" defTabSz="798727">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cs typeface="Arial" pitchFamily="34" charset="0"/>
              </a:rPr>
              <a:t>FrutigerNext</a:t>
            </a:r>
            <a:r>
              <a:rPr lang="en-US" altLang="zh-CN" sz="1100" dirty="0">
                <a:solidFill>
                  <a:srgbClr val="FFFFFF"/>
                </a:solidFill>
                <a:latin typeface="FrutigerNext LT Regular" pitchFamily="34" charset="0"/>
                <a:ea typeface="华文细黑" pitchFamily="2" charset="-122"/>
                <a:cs typeface="Arial" pitchFamily="34" charset="0"/>
              </a:rPr>
              <a:t> LT Regular</a:t>
            </a: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cs typeface="Arial" pitchFamily="34" charset="0"/>
              </a:rPr>
              <a:t>外部使用字体 </a:t>
            </a:r>
            <a:r>
              <a:rPr lang="en-US" altLang="zh-CN" sz="1100" dirty="0">
                <a:solidFill>
                  <a:srgbClr val="FFFFFF"/>
                </a:solidFill>
                <a:latin typeface="FrutigerNext LT Regular" pitchFamily="34" charset="0"/>
                <a:ea typeface="华文细黑" pitchFamily="2" charset="-122"/>
                <a:cs typeface="Arial" pitchFamily="34" charset="0"/>
              </a:rPr>
              <a:t>: Arial</a:t>
            </a:r>
          </a:p>
          <a:p>
            <a:pPr algn="r" defTabSz="798727">
              <a:lnSpc>
                <a:spcPct val="75000"/>
              </a:lnSpc>
              <a:buClr>
                <a:srgbClr val="777777"/>
              </a:buClr>
              <a:buSzPct val="60000"/>
              <a:buFont typeface="Wingdings" pitchFamily="2" charset="2"/>
              <a:buNone/>
              <a:defRPr/>
            </a:pPr>
            <a:endParaRPr lang="en-US" altLang="zh-CN" sz="1100" dirty="0">
              <a:solidFill>
                <a:srgbClr val="FFFFFF"/>
              </a:solidFill>
              <a:latin typeface="Arial" pitchFamily="34" charset="0"/>
              <a:ea typeface="华文细黑" pitchFamily="2" charset="-122"/>
              <a:cs typeface="Arial" pitchFamily="34" charset="0"/>
            </a:endParaRP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Arial" pitchFamily="34" charset="0"/>
                <a:ea typeface="华文细黑" pitchFamily="2" charset="-122"/>
                <a:cs typeface="Arial" pitchFamily="34" charset="0"/>
              </a:rPr>
              <a:t>中文正文</a:t>
            </a:r>
            <a:r>
              <a:rPr lang="en-US" altLang="zh-CN" sz="1100" dirty="0">
                <a:solidFill>
                  <a:srgbClr val="FFFFFF"/>
                </a:solidFill>
                <a:latin typeface="Arial" pitchFamily="34" charset="0"/>
                <a:ea typeface="华文细黑" pitchFamily="2" charset="-122"/>
                <a:cs typeface="Arial" pitchFamily="34" charset="0"/>
              </a:rPr>
              <a:t>:18-20pt</a:t>
            </a: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Arial" pitchFamily="34" charset="0"/>
                <a:ea typeface="华文细黑" pitchFamily="2" charset="-122"/>
                <a:cs typeface="Arial" pitchFamily="34" charset="0"/>
              </a:rPr>
              <a:t>子目录</a:t>
            </a:r>
            <a:r>
              <a:rPr lang="en-US" altLang="zh-CN" sz="1100" dirty="0">
                <a:solidFill>
                  <a:srgbClr val="FFFFFF"/>
                </a:solidFill>
                <a:latin typeface="Arial" pitchFamily="34" charset="0"/>
                <a:ea typeface="华文细黑" pitchFamily="2" charset="-122"/>
                <a:cs typeface="Arial" pitchFamily="34" charset="0"/>
              </a:rPr>
              <a:t>(2-5</a:t>
            </a:r>
            <a:r>
              <a:rPr lang="zh-CN" altLang="en-US" sz="1100" dirty="0">
                <a:solidFill>
                  <a:srgbClr val="FFFFFF"/>
                </a:solidFill>
                <a:latin typeface="Arial" pitchFamily="34" charset="0"/>
                <a:ea typeface="华文细黑" pitchFamily="2" charset="-122"/>
                <a:cs typeface="Arial" pitchFamily="34" charset="0"/>
              </a:rPr>
              <a:t>级</a:t>
            </a:r>
            <a:r>
              <a:rPr lang="en-US" altLang="zh-CN" sz="1100" dirty="0">
                <a:solidFill>
                  <a:srgbClr val="FFFFFF"/>
                </a:solidFill>
                <a:latin typeface="Arial" pitchFamily="34" charset="0"/>
                <a:ea typeface="华文细黑" pitchFamily="2" charset="-122"/>
                <a:cs typeface="Arial" pitchFamily="34" charset="0"/>
              </a:rPr>
              <a:t>):18pt </a:t>
            </a:r>
            <a:endParaRPr lang="zh-CN" altLang="en-US" sz="1100" dirty="0">
              <a:solidFill>
                <a:srgbClr val="FFFFFF"/>
              </a:solidFill>
              <a:latin typeface="Arial" pitchFamily="34" charset="0"/>
              <a:ea typeface="华文细黑" pitchFamily="2" charset="-122"/>
              <a:cs typeface="Arial" pitchFamily="34" charset="0"/>
            </a:endParaRP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Arial" pitchFamily="34" charset="0"/>
                <a:ea typeface="华文细黑" pitchFamily="2" charset="-122"/>
                <a:cs typeface="Arial" pitchFamily="34" charset="0"/>
              </a:rPr>
              <a:t>颜色</a:t>
            </a:r>
            <a:r>
              <a:rPr lang="en-US" altLang="zh-CN" sz="1100" dirty="0">
                <a:solidFill>
                  <a:srgbClr val="FFFFFF"/>
                </a:solidFill>
                <a:latin typeface="Arial" pitchFamily="34" charset="0"/>
                <a:ea typeface="华文细黑" pitchFamily="2" charset="-122"/>
                <a:cs typeface="Arial" pitchFamily="34" charset="0"/>
              </a:rPr>
              <a:t>:</a:t>
            </a:r>
            <a:r>
              <a:rPr lang="zh-CN" altLang="en-US" sz="1100" dirty="0">
                <a:solidFill>
                  <a:srgbClr val="FFFFFF"/>
                </a:solidFill>
                <a:latin typeface="Arial" pitchFamily="34" charset="0"/>
                <a:ea typeface="华文细黑" pitchFamily="2" charset="-122"/>
                <a:cs typeface="Arial" pitchFamily="34" charset="0"/>
              </a:rPr>
              <a:t>黑色</a:t>
            </a:r>
          </a:p>
          <a:p>
            <a:pPr algn="r" defTabSz="798727">
              <a:lnSpc>
                <a:spcPct val="125000"/>
              </a:lnSpc>
              <a:buClr>
                <a:srgbClr val="777777"/>
              </a:buClr>
              <a:buSzPct val="60000"/>
              <a:buFont typeface="Wingdings" pitchFamily="2" charset="2"/>
              <a:buNone/>
              <a:defRPr/>
            </a:pPr>
            <a:r>
              <a:rPr lang="zh-CN" altLang="en-US" sz="1100" dirty="0">
                <a:solidFill>
                  <a:srgbClr val="FFFFFF"/>
                </a:solidFill>
                <a:latin typeface="Arial" pitchFamily="34" charset="0"/>
                <a:ea typeface="华文细黑" pitchFamily="2" charset="-122"/>
                <a:cs typeface="Arial" pitchFamily="34" charset="0"/>
              </a:rPr>
              <a:t>字体</a:t>
            </a:r>
            <a:r>
              <a:rPr lang="en-US" altLang="zh-CN" sz="1100" dirty="0">
                <a:solidFill>
                  <a:srgbClr val="FFFFFF"/>
                </a:solidFill>
                <a:latin typeface="Arial" pitchFamily="34" charset="0"/>
                <a:ea typeface="华文细黑" pitchFamily="2" charset="-122"/>
                <a:cs typeface="Arial" pitchFamily="34" charset="0"/>
              </a:rPr>
              <a:t>:</a:t>
            </a:r>
            <a:r>
              <a:rPr lang="zh-CN" altLang="en-US" sz="1100" dirty="0">
                <a:solidFill>
                  <a:srgbClr val="FFFFFF"/>
                </a:solidFill>
                <a:latin typeface="Arial" pitchFamily="34" charset="0"/>
                <a:ea typeface="华文细黑" pitchFamily="2" charset="-122"/>
                <a:cs typeface="Arial" pitchFamily="34" charset="0"/>
              </a:rPr>
              <a:t>细黑体 </a:t>
            </a:r>
          </a:p>
          <a:p>
            <a:pPr algn="r" defTabSz="798727">
              <a:lnSpc>
                <a:spcPct val="125000"/>
              </a:lnSpc>
              <a:buClr>
                <a:srgbClr val="777777"/>
              </a:buClr>
              <a:buSzPct val="60000"/>
              <a:buFont typeface="Wingdings" pitchFamily="2" charset="2"/>
              <a:buNone/>
              <a:defRPr/>
            </a:pPr>
            <a:endParaRPr lang="zh-CN" altLang="en-US" sz="1100" dirty="0">
              <a:solidFill>
                <a:srgbClr val="FFFFFF"/>
              </a:solidFill>
              <a:latin typeface="Arial" pitchFamily="34" charset="0"/>
              <a:ea typeface="华文细黑" pitchFamily="2" charset="-122"/>
              <a:cs typeface="Arial" pitchFamily="34" charset="0"/>
            </a:endParaRPr>
          </a:p>
          <a:p>
            <a:pPr algn="r" defTabSz="798727">
              <a:lnSpc>
                <a:spcPct val="125000"/>
              </a:lnSpc>
              <a:buClr>
                <a:srgbClr val="777777"/>
              </a:buClr>
              <a:buSzPct val="60000"/>
              <a:buFont typeface="Wingdings" pitchFamily="2" charset="2"/>
              <a:buNone/>
              <a:defRPr/>
            </a:pPr>
            <a:endParaRPr lang="zh-CN" altLang="en-US" sz="1100" dirty="0">
              <a:solidFill>
                <a:srgbClr val="FFFFFF"/>
              </a:solidFill>
              <a:latin typeface="Arial" pitchFamily="34" charset="0"/>
              <a:ea typeface="华文细黑" pitchFamily="2" charset="-122"/>
              <a:cs typeface="Arial" pitchFamily="34" charset="0"/>
            </a:endParaRPr>
          </a:p>
          <a:p>
            <a:pPr algn="r" defTabSz="798727">
              <a:lnSpc>
                <a:spcPct val="125000"/>
              </a:lnSpc>
              <a:buClr>
                <a:srgbClr val="777777"/>
              </a:buClr>
              <a:buSzPct val="60000"/>
              <a:buFont typeface="Wingdings" pitchFamily="2" charset="2"/>
              <a:buNone/>
              <a:defRPr/>
            </a:pPr>
            <a:endParaRPr lang="en-US" altLang="zh-CN" sz="1100" dirty="0">
              <a:solidFill>
                <a:srgbClr val="FFFFFF"/>
              </a:solidFill>
              <a:latin typeface="Arial" pitchFamily="34" charset="0"/>
              <a:ea typeface="华文细黑" pitchFamily="2" charset="-122"/>
              <a:cs typeface="Arial" pitchFamily="34" charset="0"/>
            </a:endParaRPr>
          </a:p>
          <a:p>
            <a:pPr algn="r" defTabSz="798727">
              <a:lnSpc>
                <a:spcPct val="125000"/>
              </a:lnSpc>
              <a:buClr>
                <a:srgbClr val="777777"/>
              </a:buClr>
              <a:buSzPct val="60000"/>
              <a:buFont typeface="Wingdings" pitchFamily="2" charset="2"/>
              <a:buNone/>
              <a:defRPr/>
            </a:pPr>
            <a:endParaRPr lang="en-US" altLang="zh-CN" sz="1100" dirty="0">
              <a:solidFill>
                <a:srgbClr val="FFFFFF"/>
              </a:solidFill>
              <a:latin typeface="Arial" pitchFamily="34" charset="0"/>
              <a:ea typeface="华文细黑" pitchFamily="2" charset="-122"/>
              <a:cs typeface="Arial" pitchFamily="34" charset="0"/>
            </a:endParaRPr>
          </a:p>
          <a:p>
            <a:pPr algn="r" defTabSz="798727">
              <a:lnSpc>
                <a:spcPct val="125000"/>
              </a:lnSpc>
              <a:buClr>
                <a:srgbClr val="777777"/>
              </a:buClr>
              <a:buSzPct val="60000"/>
              <a:buFont typeface="Wingdings" pitchFamily="2" charset="2"/>
              <a:buNone/>
              <a:defRPr/>
            </a:pPr>
            <a:endParaRPr lang="zh-CN" altLang="en-US" sz="1100" dirty="0">
              <a:solidFill>
                <a:srgbClr val="000000"/>
              </a:solidFill>
              <a:latin typeface="Arial" pitchFamily="34" charset="0"/>
              <a:ea typeface="华文细黑" pitchFamily="2" charset="-122"/>
              <a:cs typeface="Arial" pitchFamily="34" charset="0"/>
            </a:endParaRPr>
          </a:p>
        </p:txBody>
      </p:sp>
      <p:sp>
        <p:nvSpPr>
          <p:cNvPr id="28734" name="Rectangle 62"/>
          <p:cNvSpPr>
            <a:spLocks noChangeArrowheads="1"/>
          </p:cNvSpPr>
          <p:nvPr/>
        </p:nvSpPr>
        <p:spPr bwMode="auto">
          <a:xfrm>
            <a:off x="9199576" y="1067996"/>
            <a:ext cx="1049337" cy="1503759"/>
          </a:xfrm>
          <a:prstGeom prst="rect">
            <a:avLst/>
          </a:prstGeom>
          <a:noFill/>
          <a:ln w="9525">
            <a:noFill/>
            <a:miter lim="800000"/>
            <a:headEnd/>
            <a:tailEnd/>
          </a:ln>
          <a:effectLst/>
        </p:spPr>
        <p:txBody>
          <a:bodyPr lIns="79818" tIns="39908" rIns="79818" bIns="39908"/>
          <a:lstStyle/>
          <a:p>
            <a:pPr defTabSz="798727">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cs typeface="Arial" pitchFamily="34" charset="0"/>
              </a:rPr>
              <a:t>配色参考方案：</a:t>
            </a:r>
          </a:p>
          <a:p>
            <a:pPr defTabSz="798727">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cs typeface="Arial" pitchFamily="34" charset="0"/>
              </a:rPr>
              <a:t>建议同一页面内不超过四种颜色，以下是</a:t>
            </a:r>
            <a:r>
              <a:rPr lang="en-US" altLang="zh-CN" sz="1100" dirty="0">
                <a:solidFill>
                  <a:srgbClr val="FFFFFF"/>
                </a:solidFill>
                <a:latin typeface="华文细黑" pitchFamily="2" charset="-122"/>
                <a:ea typeface="华文细黑" pitchFamily="2" charset="-122"/>
                <a:cs typeface="Arial" pitchFamily="34" charset="0"/>
              </a:rPr>
              <a:t>13</a:t>
            </a:r>
            <a:r>
              <a:rPr lang="zh-CN" altLang="en-US" sz="1100" dirty="0">
                <a:solidFill>
                  <a:srgbClr val="FFFFFF"/>
                </a:solidFill>
                <a:latin typeface="华文细黑" pitchFamily="2" charset="-122"/>
                <a:ea typeface="华文细黑" pitchFamily="2" charset="-122"/>
                <a:cs typeface="Arial" pitchFamily="34" charset="0"/>
              </a:rPr>
              <a:t>组配色方案，同一页面内只选择一组使用。（仅供参考）</a:t>
            </a:r>
          </a:p>
          <a:p>
            <a:pPr defTabSz="798727">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cs typeface="Arial" pitchFamily="34" charset="0"/>
            </a:endParaRPr>
          </a:p>
          <a:p>
            <a:pPr defTabSz="798727">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cs typeface="Arial" pitchFamily="34" charset="0"/>
            </a:endParaRPr>
          </a:p>
          <a:p>
            <a:pPr defTabSz="798727">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cs typeface="Arial" pitchFamily="34" charset="0"/>
            </a:endParaRPr>
          </a:p>
        </p:txBody>
      </p:sp>
      <p:sp>
        <p:nvSpPr>
          <p:cNvPr id="28737" name="Rectangle 65"/>
          <p:cNvSpPr>
            <a:spLocks noChangeArrowheads="1"/>
          </p:cNvSpPr>
          <p:nvPr/>
        </p:nvSpPr>
        <p:spPr bwMode="auto">
          <a:xfrm>
            <a:off x="9199576" y="-46429"/>
            <a:ext cx="1049337" cy="628651"/>
          </a:xfrm>
          <a:prstGeom prst="rect">
            <a:avLst/>
          </a:prstGeom>
          <a:noFill/>
          <a:ln w="9525">
            <a:noFill/>
            <a:miter lim="800000"/>
            <a:headEnd/>
            <a:tailEnd/>
          </a:ln>
          <a:effectLst/>
        </p:spPr>
        <p:txBody>
          <a:bodyPr lIns="79818" tIns="39908" rIns="79818" bIns="39908"/>
          <a:lstStyle/>
          <a:p>
            <a:pPr defTabSz="798727">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cs typeface="Arial" pitchFamily="34" charset="0"/>
              </a:rPr>
              <a:t>客户或者合作伙伴的标志放在右上角</a:t>
            </a:r>
            <a:r>
              <a:rPr lang="en-US" altLang="zh-CN" sz="1100" dirty="0">
                <a:solidFill>
                  <a:srgbClr val="FFFFFF"/>
                </a:solidFill>
                <a:latin typeface="华文细黑" pitchFamily="2" charset="-122"/>
                <a:ea typeface="华文细黑" pitchFamily="2" charset="-122"/>
                <a:cs typeface="Arial" pitchFamily="34" charset="0"/>
              </a:rPr>
              <a:t>.</a:t>
            </a:r>
          </a:p>
          <a:p>
            <a:pPr defTabSz="798727">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cs typeface="Arial" pitchFamily="34" charset="0"/>
            </a:endParaRPr>
          </a:p>
          <a:p>
            <a:pPr defTabSz="798727">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cs typeface="Arial" pitchFamily="34" charset="0"/>
            </a:endParaRPr>
          </a:p>
          <a:p>
            <a:pPr defTabSz="798727">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cs typeface="Arial" pitchFamily="34" charset="0"/>
            </a:endParaRPr>
          </a:p>
        </p:txBody>
      </p:sp>
      <p:sp>
        <p:nvSpPr>
          <p:cNvPr id="6155" name="Rectangle 68"/>
          <p:cNvSpPr>
            <a:spLocks noGrp="1" noChangeArrowheads="1"/>
          </p:cNvSpPr>
          <p:nvPr>
            <p:ph type="body" idx="1"/>
          </p:nvPr>
        </p:nvSpPr>
        <p:spPr bwMode="auto">
          <a:xfrm>
            <a:off x="652466" y="1231120"/>
            <a:ext cx="7929562" cy="3145631"/>
          </a:xfrm>
          <a:prstGeom prst="rect">
            <a:avLst/>
          </a:prstGeom>
          <a:noFill/>
          <a:ln w="9525">
            <a:noFill/>
            <a:miter lim="800000"/>
            <a:headEnd/>
            <a:tailEnd/>
          </a:ln>
        </p:spPr>
        <p:txBody>
          <a:bodyPr vert="horz" wrap="square" lIns="79845" tIns="39922" rIns="79845" bIns="3992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4" y="3687131"/>
            <a:ext cx="919162" cy="387455"/>
          </a:xfrm>
          <a:prstGeom prst="rect">
            <a:avLst/>
          </a:prstGeom>
          <a:solidFill>
            <a:schemeClr val="bg1"/>
          </a:solidFill>
          <a:ln w="9525" algn="ctr">
            <a:noFill/>
            <a:miter lim="800000"/>
            <a:headEnd/>
            <a:tailEnd/>
          </a:ln>
          <a:effectLst/>
        </p:spPr>
        <p:txBody>
          <a:bodyPr lIns="91086" tIns="45550" rIns="91086" bIns="45550" anchor="ctr">
            <a:spAutoFit/>
          </a:bodyP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nvGrpSpPr>
          <p:cNvPr id="2" name="Group 81"/>
          <p:cNvGrpSpPr>
            <a:grpSpLocks/>
          </p:cNvGrpSpPr>
          <p:nvPr/>
        </p:nvGrpSpPr>
        <p:grpSpPr bwMode="auto">
          <a:xfrm>
            <a:off x="9355151" y="2842024"/>
            <a:ext cx="739775" cy="13692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grpSp>
        <p:nvGrpSpPr>
          <p:cNvPr id="3" name="Group 86"/>
          <p:cNvGrpSpPr>
            <a:grpSpLocks/>
          </p:cNvGrpSpPr>
          <p:nvPr/>
        </p:nvGrpSpPr>
        <p:grpSpPr bwMode="auto">
          <a:xfrm>
            <a:off x="9355151" y="3003951"/>
            <a:ext cx="739775" cy="13692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grpSp>
        <p:nvGrpSpPr>
          <p:cNvPr id="4" name="Group 91"/>
          <p:cNvGrpSpPr>
            <a:grpSpLocks/>
          </p:cNvGrpSpPr>
          <p:nvPr/>
        </p:nvGrpSpPr>
        <p:grpSpPr bwMode="auto">
          <a:xfrm>
            <a:off x="9355151" y="3165874"/>
            <a:ext cx="739775" cy="13692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grpSp>
        <p:nvGrpSpPr>
          <p:cNvPr id="5" name="Group 96"/>
          <p:cNvGrpSpPr>
            <a:grpSpLocks/>
          </p:cNvGrpSpPr>
          <p:nvPr/>
        </p:nvGrpSpPr>
        <p:grpSpPr bwMode="auto">
          <a:xfrm>
            <a:off x="9355151" y="2680097"/>
            <a:ext cx="739775" cy="141684"/>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grpSp>
        <p:nvGrpSpPr>
          <p:cNvPr id="6" name="Group 101"/>
          <p:cNvGrpSpPr>
            <a:grpSpLocks/>
          </p:cNvGrpSpPr>
          <p:nvPr/>
        </p:nvGrpSpPr>
        <p:grpSpPr bwMode="auto">
          <a:xfrm>
            <a:off x="9355151" y="3436147"/>
            <a:ext cx="739775" cy="136922"/>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grpSp>
        <p:nvGrpSpPr>
          <p:cNvPr id="7" name="Group 106"/>
          <p:cNvGrpSpPr>
            <a:grpSpLocks/>
          </p:cNvGrpSpPr>
          <p:nvPr/>
        </p:nvGrpSpPr>
        <p:grpSpPr bwMode="auto">
          <a:xfrm>
            <a:off x="9355151" y="3598072"/>
            <a:ext cx="739775" cy="136922"/>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grpSp>
        <p:nvGrpSpPr>
          <p:cNvPr id="8" name="Group 111"/>
          <p:cNvGrpSpPr>
            <a:grpSpLocks/>
          </p:cNvGrpSpPr>
          <p:nvPr/>
        </p:nvGrpSpPr>
        <p:grpSpPr bwMode="auto">
          <a:xfrm>
            <a:off x="9355151" y="3759997"/>
            <a:ext cx="739775" cy="136922"/>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grpSp>
        <p:nvGrpSpPr>
          <p:cNvPr id="9" name="Group 116"/>
          <p:cNvGrpSpPr>
            <a:grpSpLocks/>
          </p:cNvGrpSpPr>
          <p:nvPr/>
        </p:nvGrpSpPr>
        <p:grpSpPr bwMode="auto">
          <a:xfrm>
            <a:off x="9355151" y="4030270"/>
            <a:ext cx="739775" cy="13692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grpSp>
        <p:nvGrpSpPr>
          <p:cNvPr id="10" name="Group 121"/>
          <p:cNvGrpSpPr>
            <a:grpSpLocks/>
          </p:cNvGrpSpPr>
          <p:nvPr/>
        </p:nvGrpSpPr>
        <p:grpSpPr bwMode="auto">
          <a:xfrm>
            <a:off x="9355151" y="4192192"/>
            <a:ext cx="739775" cy="13692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grpSp>
        <p:nvGrpSpPr>
          <p:cNvPr id="11" name="Group 126"/>
          <p:cNvGrpSpPr>
            <a:grpSpLocks/>
          </p:cNvGrpSpPr>
          <p:nvPr/>
        </p:nvGrpSpPr>
        <p:grpSpPr bwMode="auto">
          <a:xfrm>
            <a:off x="9355151" y="4354120"/>
            <a:ext cx="739775" cy="13692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grpSp>
        <p:nvGrpSpPr>
          <p:cNvPr id="12" name="Group 131"/>
          <p:cNvGrpSpPr>
            <a:grpSpLocks/>
          </p:cNvGrpSpPr>
          <p:nvPr/>
        </p:nvGrpSpPr>
        <p:grpSpPr bwMode="auto">
          <a:xfrm>
            <a:off x="9355151" y="4624390"/>
            <a:ext cx="739775" cy="136922"/>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grpSp>
        <p:nvGrpSpPr>
          <p:cNvPr id="13" name="Group 136"/>
          <p:cNvGrpSpPr>
            <a:grpSpLocks/>
          </p:cNvGrpSpPr>
          <p:nvPr/>
        </p:nvGrpSpPr>
        <p:grpSpPr bwMode="auto">
          <a:xfrm>
            <a:off x="9355151" y="4793458"/>
            <a:ext cx="739775" cy="136922"/>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grpSp>
        <p:nvGrpSpPr>
          <p:cNvPr id="14" name="Group 141"/>
          <p:cNvGrpSpPr>
            <a:grpSpLocks/>
          </p:cNvGrpSpPr>
          <p:nvPr/>
        </p:nvGrpSpPr>
        <p:grpSpPr bwMode="auto">
          <a:xfrm>
            <a:off x="9355151" y="4961335"/>
            <a:ext cx="739775" cy="13692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lgn="ctr">
                <a:lnSpc>
                  <a:spcPct val="120000"/>
                </a:lnSpc>
                <a:buClr>
                  <a:srgbClr val="FFFFFF"/>
                </a:buClr>
                <a:buSzPct val="100000"/>
                <a:buFont typeface="Wingdings" pitchFamily="2" charset="2"/>
                <a:buChar char="•"/>
                <a:defRPr/>
              </a:pPr>
              <a:endParaRPr lang="zh-CN" altLang="en-US" sz="1600" dirty="0">
                <a:solidFill>
                  <a:srgbClr val="FF0000"/>
                </a:solidFill>
                <a:latin typeface="FrutigerNext LT Regular" pitchFamily="34" charset="0"/>
                <a:ea typeface="华文细黑" pitchFamily="2" charset="-122"/>
                <a:cs typeface="Arial" pitchFamily="34" charset="0"/>
              </a:endParaRPr>
            </a:p>
          </p:txBody>
        </p:sp>
      </p:grpSp>
    </p:spTree>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 id="2147484227" r:id="rId12"/>
    <p:sldLayoutId id="2147484228" r:id="rId13"/>
    <p:sldLayoutId id="2147484229" r:id="rId14"/>
  </p:sldLayoutIdLst>
  <p:hf sldNum="0" hdr="0" ftr="0"/>
  <p:txStyles>
    <p:titleStyle>
      <a:lvl1pPr algn="l" defTabSz="798727" rtl="0" eaLnBrk="1" fontAlgn="base" hangingPunct="1">
        <a:spcBef>
          <a:spcPct val="0"/>
        </a:spcBef>
        <a:spcAft>
          <a:spcPct val="0"/>
        </a:spcAft>
        <a:defRPr sz="3400">
          <a:solidFill>
            <a:srgbClr val="990000"/>
          </a:solidFill>
          <a:latin typeface="+mj-lt"/>
          <a:ea typeface="+mj-ea"/>
          <a:cs typeface="+mj-cs"/>
        </a:defRPr>
      </a:lvl1pPr>
      <a:lvl2pPr algn="l" defTabSz="798727" rtl="0" eaLnBrk="1" fontAlgn="base" hangingPunct="1">
        <a:spcBef>
          <a:spcPct val="0"/>
        </a:spcBef>
        <a:spcAft>
          <a:spcPct val="0"/>
        </a:spcAft>
        <a:defRPr sz="3400">
          <a:solidFill>
            <a:srgbClr val="990000"/>
          </a:solidFill>
          <a:latin typeface="FrutigerNext LT Medium" pitchFamily="34" charset="0"/>
          <a:ea typeface="黑体" pitchFamily="2" charset="-122"/>
        </a:defRPr>
      </a:lvl2pPr>
      <a:lvl3pPr algn="l" defTabSz="798727" rtl="0" eaLnBrk="1" fontAlgn="base" hangingPunct="1">
        <a:spcBef>
          <a:spcPct val="0"/>
        </a:spcBef>
        <a:spcAft>
          <a:spcPct val="0"/>
        </a:spcAft>
        <a:defRPr sz="3400">
          <a:solidFill>
            <a:srgbClr val="990000"/>
          </a:solidFill>
          <a:latin typeface="FrutigerNext LT Medium" pitchFamily="34" charset="0"/>
          <a:ea typeface="黑体" pitchFamily="2" charset="-122"/>
        </a:defRPr>
      </a:lvl3pPr>
      <a:lvl4pPr algn="l" defTabSz="798727" rtl="0" eaLnBrk="1" fontAlgn="base" hangingPunct="1">
        <a:spcBef>
          <a:spcPct val="0"/>
        </a:spcBef>
        <a:spcAft>
          <a:spcPct val="0"/>
        </a:spcAft>
        <a:defRPr sz="3400">
          <a:solidFill>
            <a:srgbClr val="990000"/>
          </a:solidFill>
          <a:latin typeface="FrutigerNext LT Medium" pitchFamily="34" charset="0"/>
          <a:ea typeface="黑体" pitchFamily="2" charset="-122"/>
        </a:defRPr>
      </a:lvl4pPr>
      <a:lvl5pPr algn="l" defTabSz="798727" rtl="0" eaLnBrk="1" fontAlgn="base" hangingPunct="1">
        <a:spcBef>
          <a:spcPct val="0"/>
        </a:spcBef>
        <a:spcAft>
          <a:spcPct val="0"/>
        </a:spcAft>
        <a:defRPr sz="3400">
          <a:solidFill>
            <a:srgbClr val="990000"/>
          </a:solidFill>
          <a:latin typeface="FrutigerNext LT Medium" pitchFamily="34" charset="0"/>
          <a:ea typeface="黑体" pitchFamily="2" charset="-122"/>
        </a:defRPr>
      </a:lvl5pPr>
      <a:lvl6pPr marL="455513" algn="l" defTabSz="798727"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1033" algn="l" defTabSz="798727"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66539" algn="l" defTabSz="798727"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2057" algn="l" defTabSz="798727"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298939" indent="-298939" algn="l" defTabSz="798727" rtl="0" eaLnBrk="1" fontAlgn="base" hangingPunct="1">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0054" indent="-249890" algn="l" defTabSz="798727" rtl="0" eaLnBrk="1" fontAlgn="base" hangingPunct="1">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999600" indent="-200869" algn="l" defTabSz="798727" rtl="0" eaLnBrk="1" fontAlgn="base" hangingPunct="1">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396596" indent="-199289" algn="l" defTabSz="798727" rtl="0" eaLnBrk="1" fontAlgn="base" hangingPunct="1">
        <a:lnSpc>
          <a:spcPct val="140000"/>
        </a:lnSpc>
        <a:spcBef>
          <a:spcPct val="0"/>
        </a:spcBef>
        <a:spcAft>
          <a:spcPct val="0"/>
        </a:spcAft>
        <a:buChar char="–"/>
        <a:defRPr sz="1400">
          <a:solidFill>
            <a:schemeClr val="tx1"/>
          </a:solidFill>
          <a:latin typeface="+mj-lt"/>
          <a:ea typeface="+mn-ea"/>
        </a:defRPr>
      </a:lvl4pPr>
      <a:lvl5pPr marL="1796749" indent="-200869" algn="l" defTabSz="798727"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52262" indent="-200869" algn="l" defTabSz="798727"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07776" indent="-200869" algn="l" defTabSz="798727"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63288" indent="-200869" algn="l" defTabSz="798727"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18805" indent="-200869" algn="l" defTabSz="798727"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1033" rtl="0" eaLnBrk="1" latinLnBrk="0" hangingPunct="1">
        <a:defRPr sz="1800" kern="1200">
          <a:solidFill>
            <a:schemeClr val="tx1"/>
          </a:solidFill>
          <a:latin typeface="+mn-lt"/>
          <a:ea typeface="+mn-ea"/>
          <a:cs typeface="+mn-cs"/>
        </a:defRPr>
      </a:lvl1pPr>
      <a:lvl2pPr marL="455513" algn="l" defTabSz="911033" rtl="0" eaLnBrk="1" latinLnBrk="0" hangingPunct="1">
        <a:defRPr sz="1800" kern="1200">
          <a:solidFill>
            <a:schemeClr val="tx1"/>
          </a:solidFill>
          <a:latin typeface="+mn-lt"/>
          <a:ea typeface="+mn-ea"/>
          <a:cs typeface="+mn-cs"/>
        </a:defRPr>
      </a:lvl2pPr>
      <a:lvl3pPr marL="911033" algn="l" defTabSz="911033" rtl="0" eaLnBrk="1" latinLnBrk="0" hangingPunct="1">
        <a:defRPr sz="1800" kern="1200">
          <a:solidFill>
            <a:schemeClr val="tx1"/>
          </a:solidFill>
          <a:latin typeface="+mn-lt"/>
          <a:ea typeface="+mn-ea"/>
          <a:cs typeface="+mn-cs"/>
        </a:defRPr>
      </a:lvl3pPr>
      <a:lvl4pPr marL="1366539" algn="l" defTabSz="911033" rtl="0" eaLnBrk="1" latinLnBrk="0" hangingPunct="1">
        <a:defRPr sz="1800" kern="1200">
          <a:solidFill>
            <a:schemeClr val="tx1"/>
          </a:solidFill>
          <a:latin typeface="+mn-lt"/>
          <a:ea typeface="+mn-ea"/>
          <a:cs typeface="+mn-cs"/>
        </a:defRPr>
      </a:lvl4pPr>
      <a:lvl5pPr marL="1822057" algn="l" defTabSz="911033" rtl="0" eaLnBrk="1" latinLnBrk="0" hangingPunct="1">
        <a:defRPr sz="1800" kern="1200">
          <a:solidFill>
            <a:schemeClr val="tx1"/>
          </a:solidFill>
          <a:latin typeface="+mn-lt"/>
          <a:ea typeface="+mn-ea"/>
          <a:cs typeface="+mn-cs"/>
        </a:defRPr>
      </a:lvl5pPr>
      <a:lvl6pPr marL="2277568" algn="l" defTabSz="911033" rtl="0" eaLnBrk="1" latinLnBrk="0" hangingPunct="1">
        <a:defRPr sz="1800" kern="1200">
          <a:solidFill>
            <a:schemeClr val="tx1"/>
          </a:solidFill>
          <a:latin typeface="+mn-lt"/>
          <a:ea typeface="+mn-ea"/>
          <a:cs typeface="+mn-cs"/>
        </a:defRPr>
      </a:lvl6pPr>
      <a:lvl7pPr marL="2733082" algn="l" defTabSz="911033" rtl="0" eaLnBrk="1" latinLnBrk="0" hangingPunct="1">
        <a:defRPr sz="1800" kern="1200">
          <a:solidFill>
            <a:schemeClr val="tx1"/>
          </a:solidFill>
          <a:latin typeface="+mn-lt"/>
          <a:ea typeface="+mn-ea"/>
          <a:cs typeface="+mn-cs"/>
        </a:defRPr>
      </a:lvl7pPr>
      <a:lvl8pPr marL="3188597" algn="l" defTabSz="911033" rtl="0" eaLnBrk="1" latinLnBrk="0" hangingPunct="1">
        <a:defRPr sz="1800" kern="1200">
          <a:solidFill>
            <a:schemeClr val="tx1"/>
          </a:solidFill>
          <a:latin typeface="+mn-lt"/>
          <a:ea typeface="+mn-ea"/>
          <a:cs typeface="+mn-cs"/>
        </a:defRPr>
      </a:lvl8pPr>
      <a:lvl9pPr marL="3644111" algn="l" defTabSz="911033"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0" y="4668445"/>
            <a:ext cx="9150350" cy="477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63" y="4838703"/>
            <a:ext cx="2532198" cy="18466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79830"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508887" y="4789911"/>
            <a:ext cx="1311275" cy="2345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244105"/>
            <a:ext cx="7632700" cy="6536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39919" rIns="79845" bIns="39919"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221600"/>
            <a:ext cx="7632700" cy="31456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79857" tIns="39926" rIns="79857" bIns="39926"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00" y="519120"/>
            <a:ext cx="1844675" cy="561213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79839" tIns="39919" rIns="79839" bIns="39919">
            <a:spAutoFit/>
          </a:bodyPr>
          <a:lstStyle/>
          <a:p>
            <a:pPr marL="341741" indent="-341741"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:32-35pt  </a:t>
            </a:r>
            <a:endParaRPr lang="zh-CN" altLang="en-US" sz="1100" dirty="0">
              <a:solidFill>
                <a:srgbClr val="FFFFFF"/>
              </a:solidFill>
            </a:endParaRP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R153 G0 B0</a:t>
            </a: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1741" indent="-341741"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1741" indent="-341741" algn="r" eaLnBrk="0" hangingPunct="0">
              <a:lnSpc>
                <a:spcPct val="75000"/>
              </a:lnSpc>
              <a:spcBef>
                <a:spcPct val="20000"/>
              </a:spcBef>
              <a:buFont typeface="Arial" pitchFamily="34" charset="0"/>
              <a:buNone/>
            </a:pPr>
            <a:endParaRPr lang="en-US" altLang="zh-CN" sz="1100" dirty="0">
              <a:solidFill>
                <a:srgbClr val="FFFFFF"/>
              </a:solidFill>
            </a:endParaRP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:30-32pt  </a:t>
            </a:r>
            <a:endParaRPr lang="zh-CN" altLang="en-US" sz="1100" dirty="0">
              <a:solidFill>
                <a:srgbClr val="FFFFFF"/>
              </a:solidFill>
            </a:endParaRP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R153 G0 B0</a:t>
            </a: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1741" indent="-341741" algn="r" eaLnBrk="0" hangingPunct="0">
              <a:lnSpc>
                <a:spcPct val="125000"/>
              </a:lnSpc>
              <a:spcBef>
                <a:spcPct val="20000"/>
              </a:spcBef>
              <a:buFont typeface="Arial" pitchFamily="34" charset="0"/>
              <a:buNone/>
            </a:pPr>
            <a:endParaRPr lang="zh-CN" altLang="en-US" sz="1100" dirty="0">
              <a:solidFill>
                <a:srgbClr val="FFFFFF"/>
              </a:solidFill>
            </a:endParaRPr>
          </a:p>
          <a:p>
            <a:pPr marL="341741" indent="-341741" algn="r" eaLnBrk="0" hangingPunct="0">
              <a:lnSpc>
                <a:spcPct val="125000"/>
              </a:lnSpc>
              <a:spcBef>
                <a:spcPct val="20000"/>
              </a:spcBef>
              <a:buFont typeface="Arial" pitchFamily="34" charset="0"/>
              <a:buNone/>
            </a:pPr>
            <a:endParaRPr lang="zh-CN" altLang="en-US" sz="1100" dirty="0">
              <a:solidFill>
                <a:srgbClr val="FFFFFF"/>
              </a:solidFill>
            </a:endParaRPr>
          </a:p>
          <a:p>
            <a:pPr marL="341741" indent="-341741" algn="r" eaLnBrk="0" hangingPunct="0">
              <a:lnSpc>
                <a:spcPct val="125000"/>
              </a:lnSpc>
              <a:spcBef>
                <a:spcPct val="20000"/>
              </a:spcBef>
              <a:buFont typeface="Arial" pitchFamily="34" charset="0"/>
              <a:buNone/>
            </a:pPr>
            <a:endParaRPr lang="zh-CN" altLang="en-US" sz="1100" dirty="0">
              <a:solidFill>
                <a:srgbClr val="FFFFFF"/>
              </a:solidFill>
            </a:endParaRP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:20-22pt</a:t>
            </a: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:18pt  </a:t>
            </a: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1741" indent="-341741"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1741" indent="-341741" algn="r" eaLnBrk="0" hangingPunct="0">
              <a:lnSpc>
                <a:spcPct val="75000"/>
              </a:lnSpc>
              <a:spcBef>
                <a:spcPct val="20000"/>
              </a:spcBef>
              <a:buFont typeface="Arial" pitchFamily="34" charset="0"/>
              <a:buNone/>
            </a:pPr>
            <a:endParaRPr lang="en-US" altLang="zh-CN" sz="1100" dirty="0">
              <a:solidFill>
                <a:srgbClr val="FFFFFF"/>
              </a:solidFill>
            </a:endParaRP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:18-20pt</a:t>
            </a: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):18pt </a:t>
            </a:r>
            <a:endParaRPr lang="zh-CN" altLang="en-US" sz="1100" dirty="0">
              <a:solidFill>
                <a:srgbClr val="FFFFFF"/>
              </a:solidFill>
            </a:endParaRP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741" indent="-341741"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b="1" dirty="0">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9324984" y="2633666"/>
            <a:ext cx="919163" cy="2418159"/>
            <a:chOff x="5839" y="2251"/>
            <a:chExt cx="579" cy="2031"/>
          </a:xfrm>
        </p:grpSpPr>
        <p:sp>
          <p:nvSpPr>
            <p:cNvPr id="10253" name="Rectangle 17"/>
            <p:cNvSpPr>
              <a:spLocks noChangeArrowheads="1"/>
            </p:cNvSpPr>
            <p:nvPr userDrawn="1"/>
          </p:nvSpPr>
          <p:spPr bwMode="auto">
            <a:xfrm>
              <a:off x="5839" y="3104"/>
              <a:ext cx="579" cy="310"/>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0251" name="Rectangle 83"/>
          <p:cNvSpPr>
            <a:spLocks noChangeArrowheads="1"/>
          </p:cNvSpPr>
          <p:nvPr/>
        </p:nvSpPr>
        <p:spPr bwMode="auto">
          <a:xfrm>
            <a:off x="9251980" y="1006090"/>
            <a:ext cx="1192213" cy="173953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79839" tIns="39919" rIns="79839" bIns="39919">
            <a:spAutoFit/>
          </a:bodyPr>
          <a:lstStyle/>
          <a:p>
            <a:pPr eaLnBrk="0" hangingPunct="0">
              <a:lnSpc>
                <a:spcPct val="120000"/>
              </a:lnSpc>
              <a:spcBef>
                <a:spcPct val="20000"/>
              </a:spcBef>
              <a:buFont typeface="Arial" pitchFamily="34" charset="0"/>
              <a:buNone/>
            </a:pPr>
            <a:r>
              <a:rPr lang="zh-CN" altLang="en-US" sz="1100" dirty="0">
                <a:solidFill>
                  <a:srgbClr val="FFFFFF"/>
                </a:solidFill>
              </a:rPr>
              <a:t>配色参考方案：</a:t>
            </a:r>
          </a:p>
          <a:p>
            <a:pPr eaLnBrk="0" hangingPunct="0">
              <a:lnSpc>
                <a:spcPct val="120000"/>
              </a:lnSpc>
              <a:spcBef>
                <a:spcPct val="20000"/>
              </a:spcBef>
              <a:buFont typeface="Arial" pitchFamily="34" charset="0"/>
              <a:buNone/>
            </a:pPr>
            <a:r>
              <a:rPr lang="zh-CN" altLang="en-US" sz="1100" dirty="0">
                <a:solidFill>
                  <a:srgbClr val="FFFFFF"/>
                </a:solidFill>
              </a:rPr>
              <a:t>建议同一页面内不超过四种颜色，以下是</a:t>
            </a:r>
            <a:r>
              <a:rPr lang="en-US" altLang="zh-CN" sz="1100" dirty="0">
                <a:solidFill>
                  <a:srgbClr val="FFFFFF"/>
                </a:solidFill>
              </a:rPr>
              <a:t>13</a:t>
            </a:r>
            <a:r>
              <a:rPr lang="zh-CN" altLang="en-US" sz="1100" dirty="0">
                <a:solidFill>
                  <a:srgbClr val="FFFFFF"/>
                </a:solidFill>
              </a:rPr>
              <a:t>组配色方案，同一页面内只选择一组使用。（仅供参考）</a:t>
            </a:r>
          </a:p>
        </p:txBody>
      </p:sp>
      <p:sp>
        <p:nvSpPr>
          <p:cNvPr id="10252" name="Rectangle 84"/>
          <p:cNvSpPr>
            <a:spLocks noChangeArrowheads="1"/>
          </p:cNvSpPr>
          <p:nvPr/>
        </p:nvSpPr>
        <p:spPr bwMode="auto">
          <a:xfrm>
            <a:off x="9251958" y="5966"/>
            <a:ext cx="1120775" cy="69001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79839" tIns="39919" rIns="79839" bIns="39919">
            <a:spAutoFit/>
          </a:bodyPr>
          <a:lstStyle/>
          <a:p>
            <a:pPr>
              <a:lnSpc>
                <a:spcPct val="120000"/>
              </a:lnSpc>
              <a:buClr>
                <a:srgbClr val="777777"/>
              </a:buClr>
              <a:buSzPct val="60000"/>
              <a:buFont typeface="Wingdings" pitchFamily="2" charset="2"/>
              <a:buNone/>
            </a:pPr>
            <a:r>
              <a:rPr lang="zh-CN" altLang="en-US" sz="1100" dirty="0">
                <a:solidFill>
                  <a:srgbClr val="FFFFFF"/>
                </a:solidFill>
              </a:rPr>
              <a:t>客户或者合作伙伴的标志放在右上角</a:t>
            </a:r>
            <a:r>
              <a:rPr lang="en-US" altLang="zh-CN" sz="1100" dirty="0">
                <a:solidFill>
                  <a:srgbClr val="FFFFFF"/>
                </a:solidFill>
              </a:rPr>
              <a:t>.</a:t>
            </a:r>
            <a:endParaRPr lang="zh-CN" altLang="en-US" sz="1100" dirty="0">
              <a:solidFill>
                <a:srgbClr val="FFFFFF"/>
              </a:solidFill>
            </a:endParaRPr>
          </a:p>
        </p:txBody>
      </p:sp>
      <p:sp>
        <p:nvSpPr>
          <p:cNvPr id="6149" name="Rectangle 5"/>
          <p:cNvSpPr>
            <a:spLocks noChangeArrowheads="1"/>
          </p:cNvSpPr>
          <p:nvPr/>
        </p:nvSpPr>
        <p:spPr bwMode="auto">
          <a:xfrm>
            <a:off x="6361143" y="4867280"/>
            <a:ext cx="2099319"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a:solidFill>
                  <a:srgbClr val="000000"/>
                </a:solidFill>
                <a:latin typeface="FrutigerNext LT Bold" pitchFamily="34" charset="0"/>
                <a:ea typeface="MS PGothic" pitchFamily="34" charset="-128"/>
              </a:rPr>
              <a:t>Page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
        <p:nvSpPr>
          <p:cNvPr id="80" name="Rectangle 21"/>
          <p:cNvSpPr>
            <a:spLocks noChangeArrowheads="1"/>
          </p:cNvSpPr>
          <p:nvPr/>
        </p:nvSpPr>
        <p:spPr bwMode="auto">
          <a:xfrm>
            <a:off x="3785732" y="4849455"/>
            <a:ext cx="2084972" cy="153888"/>
          </a:xfrm>
          <a:prstGeom prst="rect">
            <a:avLst/>
          </a:prstGeom>
          <a:noFill/>
          <a:ln w="9525" algn="ctr">
            <a:noFill/>
            <a:miter lim="800000"/>
            <a:headEnd/>
            <a:tailEnd/>
          </a:ln>
          <a:effectLst/>
        </p:spPr>
        <p:txBody>
          <a:bodyPr wrap="none" lIns="79797" tIns="0" rIns="79797" bIns="0">
            <a:spAutoFit/>
          </a:bodyPr>
          <a:lstStyle/>
          <a:p>
            <a:pPr defTabSz="798953" eaLnBrk="0" hangingPunct="0">
              <a:defRPr/>
            </a:pPr>
            <a:r>
              <a:rPr lang="zh-CN" altLang="en-US" sz="1000" dirty="0">
                <a:solidFill>
                  <a:srgbClr val="000000"/>
                </a:solidFill>
                <a:latin typeface="华文细黑"/>
                <a:ea typeface="华文细黑"/>
              </a:rPr>
              <a:t>华为保密信息，未经授权禁止扩散</a:t>
            </a:r>
            <a:endParaRPr lang="en-US" altLang="zh-CN" sz="1000" dirty="0">
              <a:solidFill>
                <a:srgbClr val="000000"/>
              </a:solidFill>
              <a:latin typeface="华文细黑"/>
              <a:ea typeface="华文细黑"/>
            </a:endParaRPr>
          </a:p>
        </p:txBody>
      </p:sp>
    </p:spTree>
  </p:cSld>
  <p:clrMap bg1="lt1" tx1="dk1" bg2="lt2" tx2="dk2" accent1="accent1" accent2="accent2" accent3="accent3" accent4="accent4" accent5="accent5" accent6="accent6" hlink="hlink" folHlink="folHlink"/>
  <p:sldLayoutIdLst>
    <p:sldLayoutId id="2147484231" r:id="rId1"/>
    <p:sldLayoutId id="2147484233" r:id="rId2"/>
    <p:sldLayoutId id="2147484234"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564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129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693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257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1741" indent="-341741"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0422" indent="-284776"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39104" indent="-227809"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594753" indent="-227809"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0399" indent="-227809"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06043" indent="-227809"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1686" indent="-227809"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7327" indent="-227809"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2976" indent="-227809"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1294" rtl="0" eaLnBrk="1" latinLnBrk="0" hangingPunct="1">
        <a:defRPr sz="1800" kern="1200">
          <a:solidFill>
            <a:schemeClr val="tx1"/>
          </a:solidFill>
          <a:latin typeface="+mn-lt"/>
          <a:ea typeface="+mn-ea"/>
          <a:cs typeface="+mn-cs"/>
        </a:defRPr>
      </a:lvl1pPr>
      <a:lvl2pPr marL="455642" algn="l" defTabSz="911294" rtl="0" eaLnBrk="1" latinLnBrk="0" hangingPunct="1">
        <a:defRPr sz="1800" kern="1200">
          <a:solidFill>
            <a:schemeClr val="tx1"/>
          </a:solidFill>
          <a:latin typeface="+mn-lt"/>
          <a:ea typeface="+mn-ea"/>
          <a:cs typeface="+mn-cs"/>
        </a:defRPr>
      </a:lvl2pPr>
      <a:lvl3pPr marL="911294" algn="l" defTabSz="911294" rtl="0" eaLnBrk="1" latinLnBrk="0" hangingPunct="1">
        <a:defRPr sz="1800" kern="1200">
          <a:solidFill>
            <a:schemeClr val="tx1"/>
          </a:solidFill>
          <a:latin typeface="+mn-lt"/>
          <a:ea typeface="+mn-ea"/>
          <a:cs typeface="+mn-cs"/>
        </a:defRPr>
      </a:lvl3pPr>
      <a:lvl4pPr marL="1366931" algn="l" defTabSz="911294" rtl="0" eaLnBrk="1" latinLnBrk="0" hangingPunct="1">
        <a:defRPr sz="1800" kern="1200">
          <a:solidFill>
            <a:schemeClr val="tx1"/>
          </a:solidFill>
          <a:latin typeface="+mn-lt"/>
          <a:ea typeface="+mn-ea"/>
          <a:cs typeface="+mn-cs"/>
        </a:defRPr>
      </a:lvl4pPr>
      <a:lvl5pPr marL="1822576" algn="l" defTabSz="911294" rtl="0" eaLnBrk="1" latinLnBrk="0" hangingPunct="1">
        <a:defRPr sz="1800" kern="1200">
          <a:solidFill>
            <a:schemeClr val="tx1"/>
          </a:solidFill>
          <a:latin typeface="+mn-lt"/>
          <a:ea typeface="+mn-ea"/>
          <a:cs typeface="+mn-cs"/>
        </a:defRPr>
      </a:lvl5pPr>
      <a:lvl6pPr marL="2278220" algn="l" defTabSz="911294" rtl="0" eaLnBrk="1" latinLnBrk="0" hangingPunct="1">
        <a:defRPr sz="1800" kern="1200">
          <a:solidFill>
            <a:schemeClr val="tx1"/>
          </a:solidFill>
          <a:latin typeface="+mn-lt"/>
          <a:ea typeface="+mn-ea"/>
          <a:cs typeface="+mn-cs"/>
        </a:defRPr>
      </a:lvl6pPr>
      <a:lvl7pPr marL="2733865" algn="l" defTabSz="911294" rtl="0" eaLnBrk="1" latinLnBrk="0" hangingPunct="1">
        <a:defRPr sz="1800" kern="1200">
          <a:solidFill>
            <a:schemeClr val="tx1"/>
          </a:solidFill>
          <a:latin typeface="+mn-lt"/>
          <a:ea typeface="+mn-ea"/>
          <a:cs typeface="+mn-cs"/>
        </a:defRPr>
      </a:lvl7pPr>
      <a:lvl8pPr marL="3189507" algn="l" defTabSz="911294" rtl="0" eaLnBrk="1" latinLnBrk="0" hangingPunct="1">
        <a:defRPr sz="1800" kern="1200">
          <a:solidFill>
            <a:schemeClr val="tx1"/>
          </a:solidFill>
          <a:latin typeface="+mn-lt"/>
          <a:ea typeface="+mn-ea"/>
          <a:cs typeface="+mn-cs"/>
        </a:defRPr>
      </a:lvl8pPr>
      <a:lvl9pPr marL="3645153" algn="l" defTabSz="911294"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79" descr="dd"/>
          <p:cNvPicPr>
            <a:picLocks noChangeAspect="1" noChangeArrowheads="1"/>
          </p:cNvPicPr>
          <p:nvPr/>
        </p:nvPicPr>
        <p:blipFill>
          <a:blip r:embed="rId4" cstate="print"/>
          <a:srcRect/>
          <a:stretch>
            <a:fillRect/>
          </a:stretch>
        </p:blipFill>
        <p:spPr bwMode="auto">
          <a:xfrm>
            <a:off x="3" y="4668445"/>
            <a:ext cx="9149862" cy="477440"/>
          </a:xfrm>
          <a:prstGeom prst="rect">
            <a:avLst/>
          </a:prstGeom>
          <a:noFill/>
          <a:ln w="9525">
            <a:noFill/>
            <a:miter lim="800000"/>
            <a:headEnd/>
            <a:tailEnd/>
          </a:ln>
        </p:spPr>
      </p:pic>
      <p:sp>
        <p:nvSpPr>
          <p:cNvPr id="2051" name="标题占位符 1"/>
          <p:cNvSpPr>
            <a:spLocks noGrp="1"/>
          </p:cNvSpPr>
          <p:nvPr>
            <p:ph type="title"/>
          </p:nvPr>
        </p:nvSpPr>
        <p:spPr bwMode="auto">
          <a:xfrm>
            <a:off x="650631" y="323851"/>
            <a:ext cx="7748954" cy="653654"/>
          </a:xfrm>
          <a:prstGeom prst="rect">
            <a:avLst/>
          </a:prstGeom>
          <a:noFill/>
          <a:ln w="9525">
            <a:noFill/>
            <a:miter lim="800000"/>
            <a:headEnd/>
            <a:tailEnd/>
          </a:ln>
        </p:spPr>
        <p:txBody>
          <a:bodyPr vert="horz" wrap="square" lIns="67276" tIns="33636" rIns="67276" bIns="33636" numCol="1" anchor="ctr" anchorCtr="0" compatLnSpc="1">
            <a:prstTxWarp prst="textNoShape">
              <a:avLst/>
            </a:prstTxWarp>
          </a:bodyPr>
          <a:lstStyle/>
          <a:p>
            <a:pPr lvl="0"/>
            <a:r>
              <a:rPr lang="zh-CN" altLang="en-US" smtClean="0"/>
              <a:t>单击此处编辑母版标题样式</a:t>
            </a:r>
          </a:p>
        </p:txBody>
      </p:sp>
      <p:sp>
        <p:nvSpPr>
          <p:cNvPr id="2052" name="文本占位符 2"/>
          <p:cNvSpPr>
            <a:spLocks noGrp="1"/>
          </p:cNvSpPr>
          <p:nvPr>
            <p:ph type="body" idx="1"/>
          </p:nvPr>
        </p:nvSpPr>
        <p:spPr bwMode="auto">
          <a:xfrm>
            <a:off x="650634" y="1231120"/>
            <a:ext cx="7932127" cy="3145631"/>
          </a:xfrm>
          <a:prstGeom prst="rect">
            <a:avLst/>
          </a:prstGeom>
          <a:noFill/>
          <a:ln w="9525">
            <a:noFill/>
            <a:miter lim="800000"/>
            <a:headEnd/>
            <a:tailEnd/>
          </a:ln>
        </p:spPr>
        <p:txBody>
          <a:bodyPr vert="horz" wrap="square" lIns="67276" tIns="33636" rIns="67276" bIns="3363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 name="Text Box 8"/>
          <p:cNvSpPr txBox="1">
            <a:spLocks noChangeArrowheads="1"/>
          </p:cNvSpPr>
          <p:nvPr/>
        </p:nvSpPr>
        <p:spPr bwMode="auto">
          <a:xfrm>
            <a:off x="652122" y="4829190"/>
            <a:ext cx="2211905" cy="222688"/>
          </a:xfrm>
          <a:prstGeom prst="rect">
            <a:avLst/>
          </a:prstGeom>
          <a:noFill/>
          <a:ln w="9525">
            <a:noFill/>
            <a:miter lim="800000"/>
            <a:headEnd/>
            <a:tailEnd/>
          </a:ln>
        </p:spPr>
        <p:txBody>
          <a:bodyPr wrap="none" lIns="68062" tIns="34022" rIns="68062" bIns="34022">
            <a:spAutoFit/>
          </a:bodyPr>
          <a:lstStyle/>
          <a:p>
            <a:pPr defTabSz="680876" eaLnBrk="0" fontAlgn="auto" hangingPunct="0">
              <a:spcBef>
                <a:spcPts val="0"/>
              </a:spcBef>
              <a:spcAft>
                <a:spcPts val="0"/>
              </a:spcAft>
              <a:defRPr/>
            </a:pPr>
            <a:r>
              <a:rPr lang="en-US" altLang="zh-CN" sz="1000" dirty="0">
                <a:solidFill>
                  <a:srgbClr val="000000"/>
                </a:solidFill>
                <a:latin typeface="FrutigerNext LT Bold" pitchFamily="1" charset="0"/>
                <a:ea typeface="华文细黑"/>
              </a:rPr>
              <a:t>HUAWEI TECHNOLOGIES CO., LTD.</a:t>
            </a:r>
            <a:endParaRPr lang="en-US" altLang="zh-CN" sz="1900" dirty="0">
              <a:solidFill>
                <a:srgbClr val="000000"/>
              </a:solidFill>
              <a:latin typeface="Arial" charset="0"/>
              <a:ea typeface="华文细黑"/>
            </a:endParaRPr>
          </a:p>
        </p:txBody>
      </p:sp>
      <p:pic>
        <p:nvPicPr>
          <p:cNvPr id="2054" name="Picture 9" descr="8"/>
          <p:cNvPicPr>
            <a:picLocks noChangeAspect="1" noChangeArrowheads="1"/>
          </p:cNvPicPr>
          <p:nvPr/>
        </p:nvPicPr>
        <p:blipFill>
          <a:blip r:embed="rId5" cstate="print"/>
          <a:srcRect/>
          <a:stretch>
            <a:fillRect/>
          </a:stretch>
        </p:blipFill>
        <p:spPr bwMode="auto">
          <a:xfrm>
            <a:off x="7508631" y="4799437"/>
            <a:ext cx="1311520" cy="234553"/>
          </a:xfrm>
          <a:prstGeom prst="rect">
            <a:avLst/>
          </a:prstGeom>
          <a:noFill/>
          <a:ln w="9525">
            <a:noFill/>
            <a:miter lim="800000"/>
            <a:headEnd/>
            <a:tailEnd/>
          </a:ln>
        </p:spPr>
      </p:pic>
      <p:sp>
        <p:nvSpPr>
          <p:cNvPr id="12" name="Rectangle 21"/>
          <p:cNvSpPr>
            <a:spLocks noChangeArrowheads="1"/>
          </p:cNvSpPr>
          <p:nvPr/>
        </p:nvSpPr>
        <p:spPr bwMode="auto">
          <a:xfrm>
            <a:off x="3892070" y="4829188"/>
            <a:ext cx="1376678" cy="222653"/>
          </a:xfrm>
          <a:prstGeom prst="rect">
            <a:avLst/>
          </a:prstGeom>
          <a:noFill/>
          <a:ln w="9525" algn="ctr">
            <a:noFill/>
            <a:miter lim="800000"/>
            <a:headEnd/>
            <a:tailEnd/>
          </a:ln>
          <a:effectLst/>
        </p:spPr>
        <p:txBody>
          <a:bodyPr wrap="none" lIns="68032" tIns="34005" rIns="68032" bIns="34005">
            <a:spAutoFit/>
          </a:bodyPr>
          <a:lstStyle/>
          <a:p>
            <a:pPr defTabSz="680876" eaLnBrk="0" fontAlgn="auto" hangingPunct="0">
              <a:spcBef>
                <a:spcPts val="0"/>
              </a:spcBef>
              <a:spcAft>
                <a:spcPts val="0"/>
              </a:spcAft>
              <a:defRPr/>
            </a:pPr>
            <a:r>
              <a:rPr lang="en-US" altLang="zh-CN" sz="1000" dirty="0">
                <a:solidFill>
                  <a:srgbClr val="000000"/>
                </a:solidFill>
                <a:latin typeface="FrutigerNext LT Bold" pitchFamily="1" charset="0"/>
                <a:ea typeface="华文细黑"/>
              </a:rPr>
              <a:t>Huawei Confidential </a:t>
            </a:r>
          </a:p>
        </p:txBody>
      </p:sp>
      <p:sp>
        <p:nvSpPr>
          <p:cNvPr id="14" name="TextBox 13"/>
          <p:cNvSpPr txBox="1"/>
          <p:nvPr/>
        </p:nvSpPr>
        <p:spPr>
          <a:xfrm>
            <a:off x="6364193" y="4868483"/>
            <a:ext cx="2098431" cy="386173"/>
          </a:xfrm>
          <a:prstGeom prst="rect">
            <a:avLst/>
          </a:prstGeom>
          <a:noFill/>
        </p:spPr>
        <p:txBody>
          <a:bodyPr lIns="77660" tIns="38819" rIns="77660" bIns="38819">
            <a:spAutoFit/>
          </a:bodyPr>
          <a:lstStyle/>
          <a:p>
            <a:pPr fontAlgn="auto">
              <a:spcBef>
                <a:spcPts val="0"/>
              </a:spcBef>
              <a:spcAft>
                <a:spcPts val="0"/>
              </a:spcAft>
              <a:defRPr/>
            </a:pPr>
            <a:r>
              <a:rPr lang="de-DE" altLang="zh-CN" sz="1000" dirty="0">
                <a:solidFill>
                  <a:srgbClr val="000000"/>
                </a:solidFill>
                <a:latin typeface="FrutigerNext LT Regular"/>
                <a:ea typeface="华文细黑"/>
              </a:rPr>
              <a:t>Page </a:t>
            </a:r>
            <a:fld id="{287A01E0-D923-42D2-BB3C-1B1BF5B638FD}" type="slidenum">
              <a:rPr lang="de-DE" altLang="zh-CN" sz="1000">
                <a:solidFill>
                  <a:srgbClr val="000000"/>
                </a:solidFill>
                <a:latin typeface="FrutigerNext LT Regular"/>
                <a:ea typeface="华文细黑"/>
              </a:rPr>
              <a:pPr fontAlgn="auto">
                <a:spcBef>
                  <a:spcPts val="0"/>
                </a:spcBef>
                <a:spcAft>
                  <a:spcPts val="0"/>
                </a:spcAft>
                <a:defRPr/>
              </a:pPr>
              <a:t>‹#›</a:t>
            </a:fld>
            <a:endParaRPr lang="en-GB" altLang="zh-CN" sz="1000" dirty="0">
              <a:solidFill>
                <a:srgbClr val="000000"/>
              </a:solidFill>
              <a:latin typeface="FrutigerNext LT Regular"/>
              <a:ea typeface="华文细黑"/>
            </a:endParaRPr>
          </a:p>
          <a:p>
            <a:pPr fontAlgn="auto">
              <a:spcBef>
                <a:spcPts val="0"/>
              </a:spcBef>
              <a:spcAft>
                <a:spcPts val="0"/>
              </a:spcAft>
              <a:defRPr/>
            </a:pPr>
            <a:endParaRPr lang="zh-CN" altLang="en-US" sz="1000" dirty="0">
              <a:solidFill>
                <a:srgbClr val="000000"/>
              </a:solidFill>
              <a:latin typeface="FrutigerNext LT Regular"/>
              <a:ea typeface="华文细黑"/>
            </a:endParaRPr>
          </a:p>
        </p:txBody>
      </p:sp>
    </p:spTree>
  </p:cSld>
  <p:clrMap bg1="lt1" tx1="dk1" bg2="lt2" tx2="dk2" accent1="accent1" accent2="accent2" accent3="accent3" accent4="accent4" accent5="accent5" accent6="accent6" hlink="hlink" folHlink="folHlink"/>
  <p:sldLayoutIdLst>
    <p:sldLayoutId id="2147484236" r:id="rId1"/>
    <p:sldLayoutId id="2147484237" r:id="rId2"/>
  </p:sldLayoutIdLst>
  <p:txStyles>
    <p:titleStyle>
      <a:lvl1pPr algn="l" rtl="0" eaLnBrk="0" fontAlgn="base" hangingPunct="0">
        <a:spcBef>
          <a:spcPct val="0"/>
        </a:spcBef>
        <a:spcAft>
          <a:spcPct val="0"/>
        </a:spcAft>
        <a:defRPr sz="2900" kern="1200">
          <a:solidFill>
            <a:srgbClr val="990000"/>
          </a:solidFill>
          <a:latin typeface="黑体 (标题)"/>
          <a:ea typeface="黑体" pitchFamily="2" charset="-122"/>
          <a:cs typeface="+mj-cs"/>
        </a:defRPr>
      </a:lvl1pPr>
      <a:lvl2pPr algn="l" rtl="0" eaLnBrk="0" fontAlgn="base" hangingPunct="0">
        <a:spcBef>
          <a:spcPct val="0"/>
        </a:spcBef>
        <a:spcAft>
          <a:spcPct val="0"/>
        </a:spcAft>
        <a:defRPr sz="2900">
          <a:solidFill>
            <a:srgbClr val="990000"/>
          </a:solidFill>
          <a:latin typeface="黑体 (标题)"/>
          <a:ea typeface="黑体" pitchFamily="2" charset="-122"/>
        </a:defRPr>
      </a:lvl2pPr>
      <a:lvl3pPr algn="l" rtl="0" eaLnBrk="0" fontAlgn="base" hangingPunct="0">
        <a:spcBef>
          <a:spcPct val="0"/>
        </a:spcBef>
        <a:spcAft>
          <a:spcPct val="0"/>
        </a:spcAft>
        <a:defRPr sz="2900">
          <a:solidFill>
            <a:srgbClr val="990000"/>
          </a:solidFill>
          <a:latin typeface="黑体 (标题)"/>
          <a:ea typeface="黑体" pitchFamily="2" charset="-122"/>
        </a:defRPr>
      </a:lvl3pPr>
      <a:lvl4pPr algn="l" rtl="0" eaLnBrk="0" fontAlgn="base" hangingPunct="0">
        <a:spcBef>
          <a:spcPct val="0"/>
        </a:spcBef>
        <a:spcAft>
          <a:spcPct val="0"/>
        </a:spcAft>
        <a:defRPr sz="2900">
          <a:solidFill>
            <a:srgbClr val="990000"/>
          </a:solidFill>
          <a:latin typeface="黑体 (标题)"/>
          <a:ea typeface="黑体" pitchFamily="2" charset="-122"/>
        </a:defRPr>
      </a:lvl4pPr>
      <a:lvl5pPr algn="l" rtl="0" eaLnBrk="0" fontAlgn="base" hangingPunct="0">
        <a:spcBef>
          <a:spcPct val="0"/>
        </a:spcBef>
        <a:spcAft>
          <a:spcPct val="0"/>
        </a:spcAft>
        <a:defRPr sz="2900">
          <a:solidFill>
            <a:srgbClr val="990000"/>
          </a:solidFill>
          <a:latin typeface="黑体 (标题)"/>
          <a:ea typeface="黑体" pitchFamily="2" charset="-122"/>
        </a:defRPr>
      </a:lvl5pPr>
      <a:lvl6pPr marL="388303" algn="l" rtl="0" fontAlgn="base">
        <a:spcBef>
          <a:spcPct val="0"/>
        </a:spcBef>
        <a:spcAft>
          <a:spcPct val="0"/>
        </a:spcAft>
        <a:defRPr sz="2900">
          <a:solidFill>
            <a:srgbClr val="990000"/>
          </a:solidFill>
          <a:latin typeface="黑体 (标题)"/>
          <a:ea typeface="黑体" pitchFamily="2" charset="-122"/>
        </a:defRPr>
      </a:lvl6pPr>
      <a:lvl7pPr marL="776595" algn="l" rtl="0" fontAlgn="base">
        <a:spcBef>
          <a:spcPct val="0"/>
        </a:spcBef>
        <a:spcAft>
          <a:spcPct val="0"/>
        </a:spcAft>
        <a:defRPr sz="2900">
          <a:solidFill>
            <a:srgbClr val="990000"/>
          </a:solidFill>
          <a:latin typeface="黑体 (标题)"/>
          <a:ea typeface="黑体" pitchFamily="2" charset="-122"/>
        </a:defRPr>
      </a:lvl7pPr>
      <a:lvl8pPr marL="1164905" algn="l" rtl="0" fontAlgn="base">
        <a:spcBef>
          <a:spcPct val="0"/>
        </a:spcBef>
        <a:spcAft>
          <a:spcPct val="0"/>
        </a:spcAft>
        <a:defRPr sz="2900">
          <a:solidFill>
            <a:srgbClr val="990000"/>
          </a:solidFill>
          <a:latin typeface="黑体 (标题)"/>
          <a:ea typeface="黑体" pitchFamily="2" charset="-122"/>
        </a:defRPr>
      </a:lvl8pPr>
      <a:lvl9pPr marL="1553199" algn="l" rtl="0" fontAlgn="base">
        <a:spcBef>
          <a:spcPct val="0"/>
        </a:spcBef>
        <a:spcAft>
          <a:spcPct val="0"/>
        </a:spcAft>
        <a:defRPr sz="2900">
          <a:solidFill>
            <a:srgbClr val="990000"/>
          </a:solidFill>
          <a:latin typeface="黑体 (标题)"/>
          <a:ea typeface="黑体" pitchFamily="2" charset="-122"/>
        </a:defRPr>
      </a:lvl9pPr>
    </p:titleStyle>
    <p:bodyStyle>
      <a:lvl1pPr marL="253473" indent="-253473" algn="l" rtl="0" eaLnBrk="0" fontAlgn="base" hangingPunct="0">
        <a:lnSpc>
          <a:spcPct val="140000"/>
        </a:lnSpc>
        <a:spcBef>
          <a:spcPct val="0"/>
        </a:spcBef>
        <a:spcAft>
          <a:spcPct val="0"/>
        </a:spcAft>
        <a:buFont typeface="Arial" pitchFamily="34" charset="0"/>
        <a:buChar char="•"/>
        <a:defRPr sz="1700" b="1" kern="1200">
          <a:solidFill>
            <a:schemeClr val="tx1"/>
          </a:solidFill>
          <a:latin typeface="华文细黑" pitchFamily="2" charset="-122"/>
          <a:ea typeface="华文细黑" pitchFamily="2" charset="-122"/>
          <a:cs typeface="+mn-cs"/>
        </a:defRPr>
      </a:lvl1pPr>
      <a:lvl2pPr marL="552795" indent="-213030" algn="l" rtl="0" eaLnBrk="0" fontAlgn="base" hangingPunct="0">
        <a:lnSpc>
          <a:spcPct val="140000"/>
        </a:lnSpc>
        <a:spcBef>
          <a:spcPct val="0"/>
        </a:spcBef>
        <a:spcAft>
          <a:spcPct val="0"/>
        </a:spcAft>
        <a:buSzPct val="50000"/>
        <a:buFont typeface="Wingdings" pitchFamily="2" charset="2"/>
        <a:buChar char="p"/>
        <a:defRPr kern="1200">
          <a:solidFill>
            <a:schemeClr val="tx1"/>
          </a:solidFill>
          <a:latin typeface="华文细黑" pitchFamily="2" charset="-122"/>
          <a:ea typeface="华文细黑" pitchFamily="2" charset="-122"/>
          <a:cs typeface="+mn-cs"/>
        </a:defRPr>
      </a:lvl2pPr>
      <a:lvl3pPr marL="852101" indent="-169884" algn="l" rtl="0" eaLnBrk="0" fontAlgn="base" hangingPunct="0">
        <a:lnSpc>
          <a:spcPct val="140000"/>
        </a:lnSpc>
        <a:spcBef>
          <a:spcPct val="0"/>
        </a:spcBef>
        <a:spcAft>
          <a:spcPct val="0"/>
        </a:spcAft>
        <a:buSzPct val="50000"/>
        <a:buFont typeface="Wingdings" pitchFamily="2" charset="2"/>
        <a:buChar char="n"/>
        <a:defRPr sz="1400" kern="1200">
          <a:solidFill>
            <a:schemeClr val="tx1"/>
          </a:solidFill>
          <a:latin typeface="华文细黑" pitchFamily="2" charset="-122"/>
          <a:ea typeface="华文细黑" pitchFamily="2" charset="-122"/>
          <a:cs typeface="+mn-cs"/>
        </a:defRPr>
      </a:lvl3pPr>
      <a:lvl4pPr marL="1189171" indent="-169884" algn="l" rtl="0" eaLnBrk="0" fontAlgn="base" hangingPunct="0">
        <a:lnSpc>
          <a:spcPct val="140000"/>
        </a:lnSpc>
        <a:spcBef>
          <a:spcPct val="0"/>
        </a:spcBef>
        <a:spcAft>
          <a:spcPct val="0"/>
        </a:spcAft>
        <a:buSzPct val="50000"/>
        <a:buFont typeface="Arial" pitchFamily="34" charset="0"/>
        <a:buChar char="–"/>
        <a:defRPr sz="1200" kern="1200">
          <a:solidFill>
            <a:schemeClr val="tx1"/>
          </a:solidFill>
          <a:latin typeface="华文细黑" pitchFamily="2" charset="-122"/>
          <a:ea typeface="华文细黑" pitchFamily="2" charset="-122"/>
          <a:cs typeface="+mn-cs"/>
        </a:defRPr>
      </a:lvl4pPr>
      <a:lvl5pPr marL="1531626" indent="-169884" algn="l" rtl="0" eaLnBrk="0" fontAlgn="base" hangingPunct="0">
        <a:lnSpc>
          <a:spcPct val="140000"/>
        </a:lnSpc>
        <a:spcBef>
          <a:spcPct val="0"/>
        </a:spcBef>
        <a:spcAft>
          <a:spcPct val="0"/>
        </a:spcAft>
        <a:buFont typeface="FrutigerNext LT Medium" pitchFamily="34" charset="0"/>
        <a:buChar char="~"/>
        <a:defRPr sz="1000" kern="1200">
          <a:solidFill>
            <a:schemeClr val="tx1"/>
          </a:solidFill>
          <a:latin typeface="华文细黑" pitchFamily="2" charset="-122"/>
          <a:ea typeface="华文细黑" pitchFamily="2" charset="-122"/>
          <a:cs typeface="+mn-cs"/>
        </a:defRPr>
      </a:lvl5pPr>
      <a:lvl6pPr marL="2135652" indent="-194158" algn="l" defTabSz="776595"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23949" indent="-194158" algn="l" defTabSz="776595"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12248" indent="-194158" algn="l" defTabSz="776595"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00549" indent="-194158" algn="l" defTabSz="776595"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zh-CN"/>
      </a:defPPr>
      <a:lvl1pPr marL="0" algn="l" defTabSz="776595" rtl="0" eaLnBrk="1" latinLnBrk="0" hangingPunct="1">
        <a:defRPr sz="1500" kern="1200">
          <a:solidFill>
            <a:schemeClr val="tx1"/>
          </a:solidFill>
          <a:latin typeface="+mn-lt"/>
          <a:ea typeface="+mn-ea"/>
          <a:cs typeface="+mn-cs"/>
        </a:defRPr>
      </a:lvl1pPr>
      <a:lvl2pPr marL="388303" algn="l" defTabSz="776595" rtl="0" eaLnBrk="1" latinLnBrk="0" hangingPunct="1">
        <a:defRPr sz="1500" kern="1200">
          <a:solidFill>
            <a:schemeClr val="tx1"/>
          </a:solidFill>
          <a:latin typeface="+mn-lt"/>
          <a:ea typeface="+mn-ea"/>
          <a:cs typeface="+mn-cs"/>
        </a:defRPr>
      </a:lvl2pPr>
      <a:lvl3pPr marL="776595" algn="l" defTabSz="776595" rtl="0" eaLnBrk="1" latinLnBrk="0" hangingPunct="1">
        <a:defRPr sz="1500" kern="1200">
          <a:solidFill>
            <a:schemeClr val="tx1"/>
          </a:solidFill>
          <a:latin typeface="+mn-lt"/>
          <a:ea typeface="+mn-ea"/>
          <a:cs typeface="+mn-cs"/>
        </a:defRPr>
      </a:lvl3pPr>
      <a:lvl4pPr marL="1164905" algn="l" defTabSz="776595" rtl="0" eaLnBrk="1" latinLnBrk="0" hangingPunct="1">
        <a:defRPr sz="1500" kern="1200">
          <a:solidFill>
            <a:schemeClr val="tx1"/>
          </a:solidFill>
          <a:latin typeface="+mn-lt"/>
          <a:ea typeface="+mn-ea"/>
          <a:cs typeface="+mn-cs"/>
        </a:defRPr>
      </a:lvl4pPr>
      <a:lvl5pPr marL="1553199" algn="l" defTabSz="776595" rtl="0" eaLnBrk="1" latinLnBrk="0" hangingPunct="1">
        <a:defRPr sz="1500" kern="1200">
          <a:solidFill>
            <a:schemeClr val="tx1"/>
          </a:solidFill>
          <a:latin typeface="+mn-lt"/>
          <a:ea typeface="+mn-ea"/>
          <a:cs typeface="+mn-cs"/>
        </a:defRPr>
      </a:lvl5pPr>
      <a:lvl6pPr marL="1941496" algn="l" defTabSz="776595" rtl="0" eaLnBrk="1" latinLnBrk="0" hangingPunct="1">
        <a:defRPr sz="1500" kern="1200">
          <a:solidFill>
            <a:schemeClr val="tx1"/>
          </a:solidFill>
          <a:latin typeface="+mn-lt"/>
          <a:ea typeface="+mn-ea"/>
          <a:cs typeface="+mn-cs"/>
        </a:defRPr>
      </a:lvl6pPr>
      <a:lvl7pPr marL="2329802" algn="l" defTabSz="776595" rtl="0" eaLnBrk="1" latinLnBrk="0" hangingPunct="1">
        <a:defRPr sz="1500" kern="1200">
          <a:solidFill>
            <a:schemeClr val="tx1"/>
          </a:solidFill>
          <a:latin typeface="+mn-lt"/>
          <a:ea typeface="+mn-ea"/>
          <a:cs typeface="+mn-cs"/>
        </a:defRPr>
      </a:lvl7pPr>
      <a:lvl8pPr marL="2718097" algn="l" defTabSz="776595" rtl="0" eaLnBrk="1" latinLnBrk="0" hangingPunct="1">
        <a:defRPr sz="1500" kern="1200">
          <a:solidFill>
            <a:schemeClr val="tx1"/>
          </a:solidFill>
          <a:latin typeface="+mn-lt"/>
          <a:ea typeface="+mn-ea"/>
          <a:cs typeface="+mn-cs"/>
        </a:defRPr>
      </a:lvl8pPr>
      <a:lvl9pPr marL="3106400" algn="l" defTabSz="776595" rtl="0" eaLnBrk="1" latinLnBrk="0" hangingPunct="1">
        <a:defRPr sz="15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79" descr="dd"/>
          <p:cNvPicPr>
            <a:picLocks noChangeAspect="1" noChangeArrowheads="1"/>
          </p:cNvPicPr>
          <p:nvPr/>
        </p:nvPicPr>
        <p:blipFill>
          <a:blip r:embed="rId4" cstate="print"/>
          <a:srcRect/>
          <a:stretch>
            <a:fillRect/>
          </a:stretch>
        </p:blipFill>
        <p:spPr bwMode="auto">
          <a:xfrm>
            <a:off x="1" y="4668445"/>
            <a:ext cx="9149862" cy="477440"/>
          </a:xfrm>
          <a:prstGeom prst="rect">
            <a:avLst/>
          </a:prstGeom>
          <a:noFill/>
          <a:ln w="9525">
            <a:noFill/>
            <a:miter lim="800000"/>
            <a:headEnd/>
            <a:tailEnd/>
          </a:ln>
        </p:spPr>
      </p:pic>
      <p:sp>
        <p:nvSpPr>
          <p:cNvPr id="2051" name="标题占位符 1"/>
          <p:cNvSpPr>
            <a:spLocks noGrp="1"/>
          </p:cNvSpPr>
          <p:nvPr>
            <p:ph type="title"/>
          </p:nvPr>
        </p:nvSpPr>
        <p:spPr bwMode="auto">
          <a:xfrm>
            <a:off x="650631" y="323851"/>
            <a:ext cx="7748954" cy="653654"/>
          </a:xfrm>
          <a:prstGeom prst="rect">
            <a:avLst/>
          </a:prstGeom>
          <a:noFill/>
          <a:ln w="9525">
            <a:noFill/>
            <a:miter lim="800000"/>
            <a:headEnd/>
            <a:tailEnd/>
          </a:ln>
        </p:spPr>
        <p:txBody>
          <a:bodyPr vert="horz" wrap="square" lIns="67285" tIns="33642" rIns="67285" bIns="33642" numCol="1" anchor="ctr" anchorCtr="0" compatLnSpc="1">
            <a:prstTxWarp prst="textNoShape">
              <a:avLst/>
            </a:prstTxWarp>
          </a:bodyPr>
          <a:lstStyle/>
          <a:p>
            <a:pPr lvl="0"/>
            <a:r>
              <a:rPr lang="zh-CN" altLang="en-US" smtClean="0"/>
              <a:t>单击此处编辑母版标题样式</a:t>
            </a:r>
          </a:p>
        </p:txBody>
      </p:sp>
      <p:sp>
        <p:nvSpPr>
          <p:cNvPr id="2052" name="文本占位符 2"/>
          <p:cNvSpPr>
            <a:spLocks noGrp="1"/>
          </p:cNvSpPr>
          <p:nvPr>
            <p:ph type="body" idx="1"/>
          </p:nvPr>
        </p:nvSpPr>
        <p:spPr bwMode="auto">
          <a:xfrm>
            <a:off x="650634" y="1231120"/>
            <a:ext cx="7932127" cy="3145631"/>
          </a:xfrm>
          <a:prstGeom prst="rect">
            <a:avLst/>
          </a:prstGeom>
          <a:noFill/>
          <a:ln w="9525">
            <a:noFill/>
            <a:miter lim="800000"/>
            <a:headEnd/>
            <a:tailEnd/>
          </a:ln>
        </p:spPr>
        <p:txBody>
          <a:bodyPr vert="horz" wrap="square" lIns="67285" tIns="33642" rIns="67285" bIns="3364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 name="Text Box 8"/>
          <p:cNvSpPr txBox="1">
            <a:spLocks noChangeArrowheads="1"/>
          </p:cNvSpPr>
          <p:nvPr/>
        </p:nvSpPr>
        <p:spPr bwMode="auto">
          <a:xfrm>
            <a:off x="652108" y="4829179"/>
            <a:ext cx="2211917" cy="222696"/>
          </a:xfrm>
          <a:prstGeom prst="rect">
            <a:avLst/>
          </a:prstGeom>
          <a:noFill/>
          <a:ln w="9525">
            <a:noFill/>
            <a:miter lim="800000"/>
            <a:headEnd/>
            <a:tailEnd/>
          </a:ln>
        </p:spPr>
        <p:txBody>
          <a:bodyPr wrap="none" lIns="68068" tIns="34026" rIns="68068" bIns="34026">
            <a:spAutoFit/>
          </a:bodyPr>
          <a:lstStyle/>
          <a:p>
            <a:pPr defTabSz="680955" eaLnBrk="0" fontAlgn="auto" hangingPunct="0">
              <a:spcBef>
                <a:spcPts val="0"/>
              </a:spcBef>
              <a:spcAft>
                <a:spcPts val="0"/>
              </a:spcAft>
              <a:defRPr/>
            </a:pPr>
            <a:r>
              <a:rPr lang="en-US" altLang="zh-CN" sz="1000" dirty="0">
                <a:solidFill>
                  <a:srgbClr val="000000"/>
                </a:solidFill>
                <a:latin typeface="FrutigerNext LT Bold" pitchFamily="1" charset="0"/>
                <a:ea typeface="华文细黑"/>
              </a:rPr>
              <a:t>HUAWEI TECHNOLOGIES CO., LTD.</a:t>
            </a:r>
            <a:endParaRPr lang="en-US" altLang="zh-CN" sz="1900" dirty="0">
              <a:solidFill>
                <a:srgbClr val="000000"/>
              </a:solidFill>
              <a:latin typeface="Arial" charset="0"/>
              <a:ea typeface="华文细黑"/>
            </a:endParaRPr>
          </a:p>
        </p:txBody>
      </p:sp>
      <p:pic>
        <p:nvPicPr>
          <p:cNvPr id="2054" name="Picture 9" descr="8"/>
          <p:cNvPicPr>
            <a:picLocks noChangeAspect="1" noChangeArrowheads="1"/>
          </p:cNvPicPr>
          <p:nvPr/>
        </p:nvPicPr>
        <p:blipFill>
          <a:blip r:embed="rId5" cstate="print"/>
          <a:srcRect/>
          <a:stretch>
            <a:fillRect/>
          </a:stretch>
        </p:blipFill>
        <p:spPr bwMode="auto">
          <a:xfrm>
            <a:off x="7508631" y="4799436"/>
            <a:ext cx="1311520" cy="234553"/>
          </a:xfrm>
          <a:prstGeom prst="rect">
            <a:avLst/>
          </a:prstGeom>
          <a:noFill/>
          <a:ln w="9525">
            <a:noFill/>
            <a:miter lim="800000"/>
            <a:headEnd/>
            <a:tailEnd/>
          </a:ln>
        </p:spPr>
      </p:pic>
      <p:sp>
        <p:nvSpPr>
          <p:cNvPr id="12" name="Rectangle 21"/>
          <p:cNvSpPr>
            <a:spLocks noChangeArrowheads="1"/>
          </p:cNvSpPr>
          <p:nvPr/>
        </p:nvSpPr>
        <p:spPr bwMode="auto">
          <a:xfrm>
            <a:off x="3892075" y="4829195"/>
            <a:ext cx="1376698" cy="222661"/>
          </a:xfrm>
          <a:prstGeom prst="rect">
            <a:avLst/>
          </a:prstGeom>
          <a:noFill/>
          <a:ln w="9525" algn="ctr">
            <a:noFill/>
            <a:miter lim="800000"/>
            <a:headEnd/>
            <a:tailEnd/>
          </a:ln>
          <a:effectLst/>
        </p:spPr>
        <p:txBody>
          <a:bodyPr wrap="none" lIns="68041" tIns="34009" rIns="68041" bIns="34009">
            <a:spAutoFit/>
          </a:bodyPr>
          <a:lstStyle/>
          <a:p>
            <a:pPr defTabSz="680955" eaLnBrk="0" fontAlgn="auto" hangingPunct="0">
              <a:spcBef>
                <a:spcPts val="0"/>
              </a:spcBef>
              <a:spcAft>
                <a:spcPts val="0"/>
              </a:spcAft>
              <a:defRPr/>
            </a:pPr>
            <a:r>
              <a:rPr lang="en-US" altLang="zh-CN" sz="1000" dirty="0">
                <a:solidFill>
                  <a:srgbClr val="000000"/>
                </a:solidFill>
                <a:latin typeface="FrutigerNext LT Bold" pitchFamily="1" charset="0"/>
                <a:ea typeface="华文细黑"/>
              </a:rPr>
              <a:t>Huawei Confidential </a:t>
            </a:r>
          </a:p>
        </p:txBody>
      </p:sp>
      <p:sp>
        <p:nvSpPr>
          <p:cNvPr id="14" name="TextBox 13"/>
          <p:cNvSpPr txBox="1"/>
          <p:nvPr/>
        </p:nvSpPr>
        <p:spPr>
          <a:xfrm>
            <a:off x="6364193" y="4868480"/>
            <a:ext cx="2098431" cy="386181"/>
          </a:xfrm>
          <a:prstGeom prst="rect">
            <a:avLst/>
          </a:prstGeom>
          <a:noFill/>
        </p:spPr>
        <p:txBody>
          <a:bodyPr lIns="77669" tIns="38823" rIns="77669" bIns="38823">
            <a:spAutoFit/>
          </a:bodyPr>
          <a:lstStyle/>
          <a:p>
            <a:pPr fontAlgn="auto">
              <a:spcBef>
                <a:spcPts val="0"/>
              </a:spcBef>
              <a:spcAft>
                <a:spcPts val="0"/>
              </a:spcAft>
              <a:defRPr/>
            </a:pPr>
            <a:r>
              <a:rPr lang="de-DE" altLang="zh-CN" sz="1000" dirty="0">
                <a:solidFill>
                  <a:srgbClr val="000000"/>
                </a:solidFill>
                <a:latin typeface="FrutigerNext LT Regular"/>
                <a:ea typeface="华文细黑"/>
              </a:rPr>
              <a:t>Page </a:t>
            </a:r>
            <a:fld id="{287A01E0-D923-42D2-BB3C-1B1BF5B638FD}" type="slidenum">
              <a:rPr lang="de-DE" altLang="zh-CN" sz="1000">
                <a:solidFill>
                  <a:srgbClr val="000000"/>
                </a:solidFill>
                <a:latin typeface="FrutigerNext LT Regular"/>
                <a:ea typeface="华文细黑"/>
              </a:rPr>
              <a:pPr fontAlgn="auto">
                <a:spcBef>
                  <a:spcPts val="0"/>
                </a:spcBef>
                <a:spcAft>
                  <a:spcPts val="0"/>
                </a:spcAft>
                <a:defRPr/>
              </a:pPr>
              <a:t>‹#›</a:t>
            </a:fld>
            <a:endParaRPr lang="en-GB" altLang="zh-CN" sz="1000" dirty="0">
              <a:solidFill>
                <a:srgbClr val="000000"/>
              </a:solidFill>
              <a:latin typeface="FrutigerNext LT Regular"/>
              <a:ea typeface="华文细黑"/>
            </a:endParaRPr>
          </a:p>
          <a:p>
            <a:pPr fontAlgn="auto">
              <a:spcBef>
                <a:spcPts val="0"/>
              </a:spcBef>
              <a:spcAft>
                <a:spcPts val="0"/>
              </a:spcAft>
              <a:defRPr/>
            </a:pPr>
            <a:endParaRPr lang="zh-CN" altLang="en-US" sz="1000" dirty="0">
              <a:solidFill>
                <a:srgbClr val="000000"/>
              </a:solidFill>
              <a:latin typeface="FrutigerNext LT Regular"/>
              <a:ea typeface="华文细黑"/>
            </a:endParaRPr>
          </a:p>
        </p:txBody>
      </p:sp>
    </p:spTree>
  </p:cSld>
  <p:clrMap bg1="lt1" tx1="dk1" bg2="lt2" tx2="dk2" accent1="accent1" accent2="accent2" accent3="accent3" accent4="accent4" accent5="accent5" accent6="accent6" hlink="hlink" folHlink="folHlink"/>
  <p:sldLayoutIdLst>
    <p:sldLayoutId id="2147484239" r:id="rId1"/>
    <p:sldLayoutId id="2147484240" r:id="rId2"/>
  </p:sldLayoutIdLst>
  <p:txStyles>
    <p:titleStyle>
      <a:lvl1pPr algn="l" rtl="0" eaLnBrk="0" fontAlgn="base" hangingPunct="0">
        <a:spcBef>
          <a:spcPct val="0"/>
        </a:spcBef>
        <a:spcAft>
          <a:spcPct val="0"/>
        </a:spcAft>
        <a:defRPr sz="2900" kern="1200">
          <a:solidFill>
            <a:srgbClr val="990000"/>
          </a:solidFill>
          <a:latin typeface="黑体 (标题)"/>
          <a:ea typeface="黑体" pitchFamily="2" charset="-122"/>
          <a:cs typeface="+mj-cs"/>
        </a:defRPr>
      </a:lvl1pPr>
      <a:lvl2pPr algn="l" rtl="0" eaLnBrk="0" fontAlgn="base" hangingPunct="0">
        <a:spcBef>
          <a:spcPct val="0"/>
        </a:spcBef>
        <a:spcAft>
          <a:spcPct val="0"/>
        </a:spcAft>
        <a:defRPr sz="2900">
          <a:solidFill>
            <a:srgbClr val="990000"/>
          </a:solidFill>
          <a:latin typeface="黑体 (标题)"/>
          <a:ea typeface="黑体" pitchFamily="2" charset="-122"/>
        </a:defRPr>
      </a:lvl2pPr>
      <a:lvl3pPr algn="l" rtl="0" eaLnBrk="0" fontAlgn="base" hangingPunct="0">
        <a:spcBef>
          <a:spcPct val="0"/>
        </a:spcBef>
        <a:spcAft>
          <a:spcPct val="0"/>
        </a:spcAft>
        <a:defRPr sz="2900">
          <a:solidFill>
            <a:srgbClr val="990000"/>
          </a:solidFill>
          <a:latin typeface="黑体 (标题)"/>
          <a:ea typeface="黑体" pitchFamily="2" charset="-122"/>
        </a:defRPr>
      </a:lvl3pPr>
      <a:lvl4pPr algn="l" rtl="0" eaLnBrk="0" fontAlgn="base" hangingPunct="0">
        <a:spcBef>
          <a:spcPct val="0"/>
        </a:spcBef>
        <a:spcAft>
          <a:spcPct val="0"/>
        </a:spcAft>
        <a:defRPr sz="2900">
          <a:solidFill>
            <a:srgbClr val="990000"/>
          </a:solidFill>
          <a:latin typeface="黑体 (标题)"/>
          <a:ea typeface="黑体" pitchFamily="2" charset="-122"/>
        </a:defRPr>
      </a:lvl4pPr>
      <a:lvl5pPr algn="l" rtl="0" eaLnBrk="0" fontAlgn="base" hangingPunct="0">
        <a:spcBef>
          <a:spcPct val="0"/>
        </a:spcBef>
        <a:spcAft>
          <a:spcPct val="0"/>
        </a:spcAft>
        <a:defRPr sz="2900">
          <a:solidFill>
            <a:srgbClr val="990000"/>
          </a:solidFill>
          <a:latin typeface="黑体 (标题)"/>
          <a:ea typeface="黑体" pitchFamily="2" charset="-122"/>
        </a:defRPr>
      </a:lvl5pPr>
      <a:lvl6pPr marL="388347" algn="l" rtl="0" fontAlgn="base">
        <a:spcBef>
          <a:spcPct val="0"/>
        </a:spcBef>
        <a:spcAft>
          <a:spcPct val="0"/>
        </a:spcAft>
        <a:defRPr sz="2900">
          <a:solidFill>
            <a:srgbClr val="990000"/>
          </a:solidFill>
          <a:latin typeface="黑体 (标题)"/>
          <a:ea typeface="黑体" pitchFamily="2" charset="-122"/>
        </a:defRPr>
      </a:lvl6pPr>
      <a:lvl7pPr marL="776684" algn="l" rtl="0" fontAlgn="base">
        <a:spcBef>
          <a:spcPct val="0"/>
        </a:spcBef>
        <a:spcAft>
          <a:spcPct val="0"/>
        </a:spcAft>
        <a:defRPr sz="2900">
          <a:solidFill>
            <a:srgbClr val="990000"/>
          </a:solidFill>
          <a:latin typeface="黑体 (标题)"/>
          <a:ea typeface="黑体" pitchFamily="2" charset="-122"/>
        </a:defRPr>
      </a:lvl7pPr>
      <a:lvl8pPr marL="1165037" algn="l" rtl="0" fontAlgn="base">
        <a:spcBef>
          <a:spcPct val="0"/>
        </a:spcBef>
        <a:spcAft>
          <a:spcPct val="0"/>
        </a:spcAft>
        <a:defRPr sz="2900">
          <a:solidFill>
            <a:srgbClr val="990000"/>
          </a:solidFill>
          <a:latin typeface="黑体 (标题)"/>
          <a:ea typeface="黑体" pitchFamily="2" charset="-122"/>
        </a:defRPr>
      </a:lvl8pPr>
      <a:lvl9pPr marL="1553374" algn="l" rtl="0" fontAlgn="base">
        <a:spcBef>
          <a:spcPct val="0"/>
        </a:spcBef>
        <a:spcAft>
          <a:spcPct val="0"/>
        </a:spcAft>
        <a:defRPr sz="2900">
          <a:solidFill>
            <a:srgbClr val="990000"/>
          </a:solidFill>
          <a:latin typeface="黑体 (标题)"/>
          <a:ea typeface="黑体" pitchFamily="2" charset="-122"/>
        </a:defRPr>
      </a:lvl9pPr>
    </p:titleStyle>
    <p:bodyStyle>
      <a:lvl1pPr marL="253502" indent="-253502" algn="l" rtl="0" eaLnBrk="0" fontAlgn="base" hangingPunct="0">
        <a:lnSpc>
          <a:spcPct val="140000"/>
        </a:lnSpc>
        <a:spcBef>
          <a:spcPct val="0"/>
        </a:spcBef>
        <a:spcAft>
          <a:spcPct val="0"/>
        </a:spcAft>
        <a:buFont typeface="Arial" pitchFamily="34" charset="0"/>
        <a:buChar char="•"/>
        <a:defRPr sz="1700" b="1" kern="1200">
          <a:solidFill>
            <a:schemeClr val="tx1"/>
          </a:solidFill>
          <a:latin typeface="华文细黑" pitchFamily="2" charset="-122"/>
          <a:ea typeface="华文细黑" pitchFamily="2" charset="-122"/>
          <a:cs typeface="+mn-cs"/>
        </a:defRPr>
      </a:lvl1pPr>
      <a:lvl2pPr marL="552860" indent="-213053" algn="l" rtl="0" eaLnBrk="0" fontAlgn="base" hangingPunct="0">
        <a:lnSpc>
          <a:spcPct val="140000"/>
        </a:lnSpc>
        <a:spcBef>
          <a:spcPct val="0"/>
        </a:spcBef>
        <a:spcAft>
          <a:spcPct val="0"/>
        </a:spcAft>
        <a:buSzPct val="50000"/>
        <a:buFont typeface="Wingdings" pitchFamily="2" charset="2"/>
        <a:buChar char="p"/>
        <a:defRPr kern="1200">
          <a:solidFill>
            <a:schemeClr val="tx1"/>
          </a:solidFill>
          <a:latin typeface="华文细黑" pitchFamily="2" charset="-122"/>
          <a:ea typeface="华文细黑" pitchFamily="2" charset="-122"/>
          <a:cs typeface="+mn-cs"/>
        </a:defRPr>
      </a:lvl2pPr>
      <a:lvl3pPr marL="852198" indent="-169903" algn="l" rtl="0" eaLnBrk="0" fontAlgn="base" hangingPunct="0">
        <a:lnSpc>
          <a:spcPct val="140000"/>
        </a:lnSpc>
        <a:spcBef>
          <a:spcPct val="0"/>
        </a:spcBef>
        <a:spcAft>
          <a:spcPct val="0"/>
        </a:spcAft>
        <a:buSzPct val="50000"/>
        <a:buFont typeface="Wingdings" pitchFamily="2" charset="2"/>
        <a:buChar char="n"/>
        <a:defRPr sz="1400" kern="1200">
          <a:solidFill>
            <a:schemeClr val="tx1"/>
          </a:solidFill>
          <a:latin typeface="华文细黑" pitchFamily="2" charset="-122"/>
          <a:ea typeface="华文细黑" pitchFamily="2" charset="-122"/>
          <a:cs typeface="+mn-cs"/>
        </a:defRPr>
      </a:lvl3pPr>
      <a:lvl4pPr marL="1189306" indent="-169903" algn="l" rtl="0" eaLnBrk="0" fontAlgn="base" hangingPunct="0">
        <a:lnSpc>
          <a:spcPct val="140000"/>
        </a:lnSpc>
        <a:spcBef>
          <a:spcPct val="0"/>
        </a:spcBef>
        <a:spcAft>
          <a:spcPct val="0"/>
        </a:spcAft>
        <a:buSzPct val="50000"/>
        <a:buFont typeface="Arial" pitchFamily="34" charset="0"/>
        <a:buChar char="–"/>
        <a:defRPr sz="1200" kern="1200">
          <a:solidFill>
            <a:schemeClr val="tx1"/>
          </a:solidFill>
          <a:latin typeface="华文细黑" pitchFamily="2" charset="-122"/>
          <a:ea typeface="华文细黑" pitchFamily="2" charset="-122"/>
          <a:cs typeface="+mn-cs"/>
        </a:defRPr>
      </a:lvl4pPr>
      <a:lvl5pPr marL="1531800" indent="-169903" algn="l" rtl="0" eaLnBrk="0" fontAlgn="base" hangingPunct="0">
        <a:lnSpc>
          <a:spcPct val="140000"/>
        </a:lnSpc>
        <a:spcBef>
          <a:spcPct val="0"/>
        </a:spcBef>
        <a:spcAft>
          <a:spcPct val="0"/>
        </a:spcAft>
        <a:buFont typeface="FrutigerNext LT Medium" pitchFamily="34" charset="0"/>
        <a:buChar char="~"/>
        <a:defRPr sz="1000" kern="1200">
          <a:solidFill>
            <a:schemeClr val="tx1"/>
          </a:solidFill>
          <a:latin typeface="华文细黑" pitchFamily="2" charset="-122"/>
          <a:ea typeface="华文细黑" pitchFamily="2" charset="-122"/>
          <a:cs typeface="+mn-cs"/>
        </a:defRPr>
      </a:lvl5pPr>
      <a:lvl6pPr marL="2135895" indent="-194182" algn="l" defTabSz="776684"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24236" indent="-194182" algn="l" defTabSz="776684"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12577" indent="-194182" algn="l" defTabSz="776684"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00924" indent="-194182" algn="l" defTabSz="776684"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zh-CN"/>
      </a:defPPr>
      <a:lvl1pPr marL="0" algn="l" defTabSz="776684" rtl="0" eaLnBrk="1" latinLnBrk="0" hangingPunct="1">
        <a:defRPr sz="1500" kern="1200">
          <a:solidFill>
            <a:schemeClr val="tx1"/>
          </a:solidFill>
          <a:latin typeface="+mn-lt"/>
          <a:ea typeface="+mn-ea"/>
          <a:cs typeface="+mn-cs"/>
        </a:defRPr>
      </a:lvl1pPr>
      <a:lvl2pPr marL="388347" algn="l" defTabSz="776684" rtl="0" eaLnBrk="1" latinLnBrk="0" hangingPunct="1">
        <a:defRPr sz="1500" kern="1200">
          <a:solidFill>
            <a:schemeClr val="tx1"/>
          </a:solidFill>
          <a:latin typeface="+mn-lt"/>
          <a:ea typeface="+mn-ea"/>
          <a:cs typeface="+mn-cs"/>
        </a:defRPr>
      </a:lvl2pPr>
      <a:lvl3pPr marL="776684" algn="l" defTabSz="776684" rtl="0" eaLnBrk="1" latinLnBrk="0" hangingPunct="1">
        <a:defRPr sz="1500" kern="1200">
          <a:solidFill>
            <a:schemeClr val="tx1"/>
          </a:solidFill>
          <a:latin typeface="+mn-lt"/>
          <a:ea typeface="+mn-ea"/>
          <a:cs typeface="+mn-cs"/>
        </a:defRPr>
      </a:lvl3pPr>
      <a:lvl4pPr marL="1165037" algn="l" defTabSz="776684" rtl="0" eaLnBrk="1" latinLnBrk="0" hangingPunct="1">
        <a:defRPr sz="1500" kern="1200">
          <a:solidFill>
            <a:schemeClr val="tx1"/>
          </a:solidFill>
          <a:latin typeface="+mn-lt"/>
          <a:ea typeface="+mn-ea"/>
          <a:cs typeface="+mn-cs"/>
        </a:defRPr>
      </a:lvl4pPr>
      <a:lvl5pPr marL="1553374" algn="l" defTabSz="776684" rtl="0" eaLnBrk="1" latinLnBrk="0" hangingPunct="1">
        <a:defRPr sz="1500" kern="1200">
          <a:solidFill>
            <a:schemeClr val="tx1"/>
          </a:solidFill>
          <a:latin typeface="+mn-lt"/>
          <a:ea typeface="+mn-ea"/>
          <a:cs typeface="+mn-cs"/>
        </a:defRPr>
      </a:lvl5pPr>
      <a:lvl6pPr marL="1941714" algn="l" defTabSz="776684" rtl="0" eaLnBrk="1" latinLnBrk="0" hangingPunct="1">
        <a:defRPr sz="1500" kern="1200">
          <a:solidFill>
            <a:schemeClr val="tx1"/>
          </a:solidFill>
          <a:latin typeface="+mn-lt"/>
          <a:ea typeface="+mn-ea"/>
          <a:cs typeface="+mn-cs"/>
        </a:defRPr>
      </a:lvl6pPr>
      <a:lvl7pPr marL="2330063" algn="l" defTabSz="776684" rtl="0" eaLnBrk="1" latinLnBrk="0" hangingPunct="1">
        <a:defRPr sz="1500" kern="1200">
          <a:solidFill>
            <a:schemeClr val="tx1"/>
          </a:solidFill>
          <a:latin typeface="+mn-lt"/>
          <a:ea typeface="+mn-ea"/>
          <a:cs typeface="+mn-cs"/>
        </a:defRPr>
      </a:lvl7pPr>
      <a:lvl8pPr marL="2718406" algn="l" defTabSz="776684" rtl="0" eaLnBrk="1" latinLnBrk="0" hangingPunct="1">
        <a:defRPr sz="1500" kern="1200">
          <a:solidFill>
            <a:schemeClr val="tx1"/>
          </a:solidFill>
          <a:latin typeface="+mn-lt"/>
          <a:ea typeface="+mn-ea"/>
          <a:cs typeface="+mn-cs"/>
        </a:defRPr>
      </a:lvl8pPr>
      <a:lvl9pPr marL="3106751" algn="l" defTabSz="776684" rtl="0" eaLnBrk="1" latinLnBrk="0" hangingPunct="1">
        <a:defRPr sz="15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70543" name="Text Box 79"/>
          <p:cNvSpPr txBox="1">
            <a:spLocks noChangeArrowheads="1"/>
          </p:cNvSpPr>
          <p:nvPr/>
        </p:nvSpPr>
        <p:spPr bwMode="auto">
          <a:xfrm>
            <a:off x="652307" y="4850769"/>
            <a:ext cx="1660563" cy="197746"/>
          </a:xfrm>
          <a:prstGeom prst="rect">
            <a:avLst/>
          </a:prstGeom>
          <a:noFill/>
          <a:ln w="9525">
            <a:noFill/>
            <a:miter lim="800000"/>
            <a:headEnd/>
            <a:tailEnd/>
          </a:ln>
        </p:spPr>
        <p:txBody>
          <a:bodyPr wrap="none" lIns="58553" tIns="29287" rIns="58553" bIns="29287">
            <a:spAutoFit/>
          </a:bodyPr>
          <a:lstStyle/>
          <a:p>
            <a:pPr defTabSz="586143" eaLnBrk="0" hangingPunct="0">
              <a:defRPr/>
            </a:pPr>
            <a:r>
              <a:rPr lang="en-US" altLang="zh-CN" sz="900" dirty="0">
                <a:solidFill>
                  <a:srgbClr val="000000"/>
                </a:solidFill>
                <a:latin typeface="FrutigerNext LT Bold" pitchFamily="1" charset="0"/>
                <a:ea typeface="MS PGothic" pitchFamily="34" charset="-128"/>
              </a:rPr>
              <a:t>HISILICON SEMICONDUCTOR</a:t>
            </a:r>
          </a:p>
        </p:txBody>
      </p:sp>
      <p:sp>
        <p:nvSpPr>
          <p:cNvPr id="1470544" name="Rectangle 80"/>
          <p:cNvSpPr>
            <a:spLocks noGrp="1" noChangeArrowheads="1"/>
          </p:cNvSpPr>
          <p:nvPr>
            <p:ph type="dt" sz="half" idx="2"/>
          </p:nvPr>
        </p:nvSpPr>
        <p:spPr bwMode="auto">
          <a:xfrm>
            <a:off x="5931342" y="4801792"/>
            <a:ext cx="1057000" cy="82629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0" hangingPunct="0">
              <a:lnSpc>
                <a:spcPct val="85000"/>
              </a:lnSpc>
              <a:buClrTx/>
              <a:buFontTx/>
              <a:buNone/>
              <a:defRPr sz="700">
                <a:latin typeface="FrutigerNext LT Medium" pitchFamily="34" charset="0"/>
                <a:ea typeface="MS PGothic" pitchFamily="34" charset="-128"/>
              </a:defRPr>
            </a:lvl1pPr>
          </a:lstStyle>
          <a:p>
            <a:pPr>
              <a:defRPr/>
            </a:pPr>
            <a:endParaRPr lang="de-DE">
              <a:solidFill>
                <a:srgbClr val="000000"/>
              </a:solidFill>
            </a:endParaRPr>
          </a:p>
          <a:p>
            <a:pPr>
              <a:defRPr/>
            </a:pPr>
            <a:r>
              <a:rPr lang="de-DE">
                <a:solidFill>
                  <a:srgbClr val="000000"/>
                </a:solidFill>
              </a:rPr>
              <a:t>Page </a:t>
            </a:r>
            <a:fld id="{B0DD7B0A-96C9-42B6-9BB1-2EB25770EBC4}" type="slidenum">
              <a:rPr lang="de-DE">
                <a:solidFill>
                  <a:srgbClr val="000000"/>
                </a:solidFill>
              </a:rPr>
              <a:pPr>
                <a:defRPr/>
              </a:pPr>
              <a:t>‹#›</a:t>
            </a:fld>
            <a:endParaRPr lang="en-GB">
              <a:solidFill>
                <a:srgbClr val="000000"/>
              </a:solidFill>
            </a:endParaRPr>
          </a:p>
        </p:txBody>
      </p:sp>
      <p:grpSp>
        <p:nvGrpSpPr>
          <p:cNvPr id="2" name="Group 81"/>
          <p:cNvGrpSpPr>
            <a:grpSpLocks/>
          </p:cNvGrpSpPr>
          <p:nvPr/>
        </p:nvGrpSpPr>
        <p:grpSpPr bwMode="auto">
          <a:xfrm>
            <a:off x="27" y="4662490"/>
            <a:ext cx="9144000" cy="476250"/>
            <a:chOff x="0" y="3920"/>
            <a:chExt cx="7682" cy="400"/>
          </a:xfrm>
        </p:grpSpPr>
        <p:pic>
          <p:nvPicPr>
            <p:cNvPr id="2107" name="Picture 82" descr="图片1"/>
            <p:cNvPicPr>
              <a:picLocks noChangeAspect="1" noChangeArrowheads="1"/>
            </p:cNvPicPr>
            <p:nvPr userDrawn="1"/>
          </p:nvPicPr>
          <p:blipFill>
            <a:blip r:embed="rId16" cstate="print"/>
            <a:srcRect/>
            <a:stretch>
              <a:fillRect/>
            </a:stretch>
          </p:blipFill>
          <p:spPr bwMode="auto">
            <a:xfrm>
              <a:off x="0" y="3920"/>
              <a:ext cx="5760" cy="400"/>
            </a:xfrm>
            <a:prstGeom prst="rect">
              <a:avLst/>
            </a:prstGeom>
            <a:noFill/>
            <a:ln w="9525">
              <a:noFill/>
              <a:miter lim="800000"/>
              <a:headEnd/>
              <a:tailEnd/>
            </a:ln>
          </p:spPr>
        </p:pic>
        <p:pic>
          <p:nvPicPr>
            <p:cNvPr id="2108" name="Picture 83" descr="图片1"/>
            <p:cNvPicPr>
              <a:picLocks noChangeAspect="1" noChangeArrowheads="1"/>
            </p:cNvPicPr>
            <p:nvPr userDrawn="1"/>
          </p:nvPicPr>
          <p:blipFill>
            <a:blip r:embed="rId16" cstate="print"/>
            <a:srcRect/>
            <a:stretch>
              <a:fillRect/>
            </a:stretch>
          </p:blipFill>
          <p:spPr bwMode="auto">
            <a:xfrm>
              <a:off x="1539" y="3920"/>
              <a:ext cx="5760" cy="400"/>
            </a:xfrm>
            <a:prstGeom prst="rect">
              <a:avLst/>
            </a:prstGeom>
            <a:noFill/>
            <a:ln w="9525">
              <a:noFill/>
              <a:miter lim="800000"/>
              <a:headEnd/>
              <a:tailEnd/>
            </a:ln>
          </p:spPr>
        </p:pic>
        <p:pic>
          <p:nvPicPr>
            <p:cNvPr id="2109" name="Picture 84" descr="图片1"/>
            <p:cNvPicPr>
              <a:picLocks noChangeAspect="1" noChangeArrowheads="1"/>
            </p:cNvPicPr>
            <p:nvPr userDrawn="1"/>
          </p:nvPicPr>
          <p:blipFill>
            <a:blip r:embed="rId16" cstate="print"/>
            <a:srcRect/>
            <a:stretch>
              <a:fillRect/>
            </a:stretch>
          </p:blipFill>
          <p:spPr bwMode="auto">
            <a:xfrm rot="10800000">
              <a:off x="6619" y="3920"/>
              <a:ext cx="1063" cy="400"/>
            </a:xfrm>
            <a:prstGeom prst="rect">
              <a:avLst/>
            </a:prstGeom>
            <a:noFill/>
            <a:ln w="9525">
              <a:noFill/>
              <a:miter lim="800000"/>
              <a:headEnd/>
              <a:tailEnd/>
            </a:ln>
          </p:spPr>
        </p:pic>
      </p:grpSp>
      <p:sp>
        <p:nvSpPr>
          <p:cNvPr id="1470549" name="Text Box 85"/>
          <p:cNvSpPr txBox="1">
            <a:spLocks noChangeArrowheads="1"/>
          </p:cNvSpPr>
          <p:nvPr/>
        </p:nvSpPr>
        <p:spPr bwMode="auto">
          <a:xfrm>
            <a:off x="652298" y="4843626"/>
            <a:ext cx="2099785" cy="197746"/>
          </a:xfrm>
          <a:prstGeom prst="rect">
            <a:avLst/>
          </a:prstGeom>
          <a:noFill/>
          <a:ln w="9525">
            <a:noFill/>
            <a:miter lim="800000"/>
            <a:headEnd/>
            <a:tailEnd/>
          </a:ln>
        </p:spPr>
        <p:txBody>
          <a:bodyPr wrap="none" lIns="58553" tIns="29287" rIns="58553" bIns="29287">
            <a:spAutoFit/>
          </a:bodyPr>
          <a:lstStyle/>
          <a:p>
            <a:pPr defTabSz="586143" eaLnBrk="0" hangingPunct="0">
              <a:defRPr/>
            </a:pPr>
            <a:r>
              <a:rPr lang="en-US" altLang="zh-CN" sz="900" b="1" dirty="0">
                <a:solidFill>
                  <a:srgbClr val="000000"/>
                </a:solidFill>
                <a:latin typeface="Arial" charset="0"/>
                <a:ea typeface="MS PGothic" pitchFamily="34" charset="-128"/>
              </a:rPr>
              <a:t>HUAWEI TECHNOLOGIES CO., LTD.</a:t>
            </a:r>
          </a:p>
        </p:txBody>
      </p:sp>
      <p:sp>
        <p:nvSpPr>
          <p:cNvPr id="1470550" name="Rectangle 86"/>
          <p:cNvSpPr>
            <a:spLocks noChangeArrowheads="1"/>
          </p:cNvSpPr>
          <p:nvPr/>
        </p:nvSpPr>
        <p:spPr bwMode="auto">
          <a:xfrm>
            <a:off x="5931342" y="4797040"/>
            <a:ext cx="1057000" cy="826294"/>
          </a:xfrm>
          <a:prstGeom prst="rect">
            <a:avLst/>
          </a:prstGeom>
          <a:noFill/>
          <a:ln w="9525">
            <a:noFill/>
            <a:miter lim="800000"/>
            <a:headEnd/>
            <a:tailEnd/>
          </a:ln>
          <a:effectLst/>
        </p:spPr>
        <p:txBody>
          <a:bodyPr lIns="0" tIns="0" rIns="0" bIns="0"/>
          <a:lstStyle/>
          <a:p>
            <a:pPr defTabSz="586143" eaLnBrk="0" hangingPunct="0">
              <a:lnSpc>
                <a:spcPct val="85000"/>
              </a:lnSpc>
              <a:defRPr/>
            </a:pPr>
            <a:endParaRPr lang="de-DE" sz="700" dirty="0">
              <a:solidFill>
                <a:srgbClr val="000000"/>
              </a:solidFill>
              <a:latin typeface="Arial" charset="0"/>
              <a:ea typeface="MS PGothic" pitchFamily="34" charset="-128"/>
            </a:endParaRPr>
          </a:p>
          <a:p>
            <a:pPr defTabSz="586143" eaLnBrk="0" hangingPunct="0">
              <a:lnSpc>
                <a:spcPct val="85000"/>
              </a:lnSpc>
              <a:defRPr/>
            </a:pPr>
            <a:r>
              <a:rPr lang="de-DE" sz="700" dirty="0">
                <a:solidFill>
                  <a:srgbClr val="000000"/>
                </a:solidFill>
                <a:latin typeface="Arial" charset="0"/>
                <a:ea typeface="MS PGothic" pitchFamily="34" charset="-128"/>
              </a:rPr>
              <a:t>Page </a:t>
            </a:r>
            <a:fld id="{F18C5171-296A-4F31-97FC-A52BC474839F}" type="slidenum">
              <a:rPr lang="de-DE" sz="700">
                <a:solidFill>
                  <a:srgbClr val="000000"/>
                </a:solidFill>
                <a:latin typeface="Arial" charset="0"/>
                <a:ea typeface="MS PGothic" pitchFamily="34" charset="-128"/>
              </a:rPr>
              <a:pPr defTabSz="586143" eaLnBrk="0" hangingPunct="0">
                <a:lnSpc>
                  <a:spcPct val="85000"/>
                </a:lnSpc>
                <a:defRPr/>
              </a:pPr>
              <a:t>‹#›</a:t>
            </a:fld>
            <a:endParaRPr lang="en-GB" sz="700" dirty="0">
              <a:solidFill>
                <a:srgbClr val="000000"/>
              </a:solidFill>
              <a:latin typeface="Arial" charset="0"/>
              <a:ea typeface="MS PGothic" pitchFamily="34" charset="-128"/>
            </a:endParaRPr>
          </a:p>
        </p:txBody>
      </p:sp>
      <p:pic>
        <p:nvPicPr>
          <p:cNvPr id="2055" name="Picture 87" descr="图片3副本"/>
          <p:cNvPicPr>
            <a:picLocks noChangeAspect="1" noChangeArrowheads="1"/>
          </p:cNvPicPr>
          <p:nvPr/>
        </p:nvPicPr>
        <p:blipFill>
          <a:blip r:embed="rId17" cstate="print"/>
          <a:srcRect/>
          <a:stretch>
            <a:fillRect/>
          </a:stretch>
        </p:blipFill>
        <p:spPr bwMode="auto">
          <a:xfrm>
            <a:off x="7634687" y="4790040"/>
            <a:ext cx="971297" cy="230981"/>
          </a:xfrm>
          <a:prstGeom prst="rect">
            <a:avLst/>
          </a:prstGeom>
          <a:noFill/>
          <a:ln w="9525">
            <a:noFill/>
            <a:miter lim="800000"/>
            <a:headEnd/>
            <a:tailEnd/>
          </a:ln>
        </p:spPr>
      </p:pic>
      <p:sp>
        <p:nvSpPr>
          <p:cNvPr id="2056" name="Rectangle 88"/>
          <p:cNvSpPr>
            <a:spLocks noGrp="1" noChangeArrowheads="1"/>
          </p:cNvSpPr>
          <p:nvPr>
            <p:ph type="title"/>
          </p:nvPr>
        </p:nvSpPr>
        <p:spPr bwMode="auto">
          <a:xfrm>
            <a:off x="585662" y="205978"/>
            <a:ext cx="8229838" cy="857250"/>
          </a:xfrm>
          <a:prstGeom prst="rect">
            <a:avLst/>
          </a:prstGeom>
          <a:noFill/>
          <a:ln w="9525" algn="ctr">
            <a:noFill/>
            <a:miter lim="800000"/>
            <a:headEnd/>
            <a:tailEnd/>
          </a:ln>
        </p:spPr>
        <p:txBody>
          <a:bodyPr vert="horz" wrap="square" lIns="68347" tIns="34168" rIns="68347" bIns="34168" numCol="1" anchor="ctr" anchorCtr="0" compatLnSpc="1">
            <a:prstTxWarp prst="textNoShape">
              <a:avLst/>
            </a:prstTxWarp>
          </a:bodyPr>
          <a:lstStyle/>
          <a:p>
            <a:pPr lvl="0"/>
            <a:r>
              <a:rPr lang="zh-CN" altLang="en-US" smtClean="0"/>
              <a:t>单击此处编辑母版标题样式</a:t>
            </a:r>
          </a:p>
        </p:txBody>
      </p:sp>
      <p:sp>
        <p:nvSpPr>
          <p:cNvPr id="2057" name="Rectangle 89"/>
          <p:cNvSpPr>
            <a:spLocks noGrp="1" noChangeArrowheads="1"/>
          </p:cNvSpPr>
          <p:nvPr>
            <p:ph type="body" idx="1"/>
          </p:nvPr>
        </p:nvSpPr>
        <p:spPr bwMode="auto">
          <a:xfrm>
            <a:off x="585662" y="1200162"/>
            <a:ext cx="8229838" cy="3394472"/>
          </a:xfrm>
          <a:prstGeom prst="rect">
            <a:avLst/>
          </a:prstGeom>
          <a:noFill/>
          <a:ln w="9525" algn="ctr">
            <a:noFill/>
            <a:miter lim="800000"/>
            <a:headEnd/>
            <a:tailEnd/>
          </a:ln>
        </p:spPr>
        <p:txBody>
          <a:bodyPr vert="horz" wrap="square" lIns="68347" tIns="34168" rIns="68347" bIns="3416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0602" name="Rectangle 138"/>
          <p:cNvSpPr>
            <a:spLocks noChangeArrowheads="1"/>
          </p:cNvSpPr>
          <p:nvPr/>
        </p:nvSpPr>
        <p:spPr bwMode="auto">
          <a:xfrm>
            <a:off x="-1844961" y="396482"/>
            <a:ext cx="1844988" cy="3980259"/>
          </a:xfrm>
          <a:prstGeom prst="rect">
            <a:avLst/>
          </a:prstGeom>
          <a:noFill/>
          <a:ln w="9525">
            <a:noFill/>
            <a:miter lim="800000"/>
            <a:headEnd/>
            <a:tailEnd/>
          </a:ln>
          <a:effectLst/>
        </p:spPr>
        <p:txBody>
          <a:bodyPr lIns="65628" tIns="32804" rIns="65628" bIns="32804"/>
          <a:lstStyle/>
          <a:p>
            <a:pPr marL="256297" indent="-256297" algn="r">
              <a:lnSpc>
                <a:spcPct val="125000"/>
              </a:lnSpc>
              <a:spcBef>
                <a:spcPct val="20000"/>
              </a:spcBef>
              <a:buClr>
                <a:srgbClr val="990000"/>
              </a:buClr>
              <a:defRPr/>
            </a:pPr>
            <a:r>
              <a:rPr lang="zh-CN" altLang="en-US" sz="900" dirty="0">
                <a:solidFill>
                  <a:srgbClr val="F8F8F8"/>
                </a:solidFill>
                <a:latin typeface="Arial" charset="0"/>
                <a:ea typeface="华文细黑" pitchFamily="2" charset="-122"/>
              </a:rPr>
              <a:t>英文标题</a:t>
            </a:r>
            <a:r>
              <a:rPr lang="en-US" altLang="zh-CN" sz="900" dirty="0">
                <a:solidFill>
                  <a:srgbClr val="F8F8F8"/>
                </a:solidFill>
                <a:latin typeface="Arial" charset="0"/>
                <a:ea typeface="华文细黑" pitchFamily="2" charset="-122"/>
              </a:rPr>
              <a:t>:32-35pt  </a:t>
            </a:r>
          </a:p>
          <a:p>
            <a:pPr marL="256297" indent="-256297" algn="r">
              <a:lnSpc>
                <a:spcPct val="125000"/>
              </a:lnSpc>
              <a:spcBef>
                <a:spcPct val="20000"/>
              </a:spcBef>
              <a:buClr>
                <a:srgbClr val="990000"/>
              </a:buClr>
              <a:defRPr/>
            </a:pPr>
            <a:r>
              <a:rPr lang="zh-CN" altLang="en-US" sz="900" dirty="0">
                <a:solidFill>
                  <a:srgbClr val="F8F8F8"/>
                </a:solidFill>
                <a:latin typeface="Arial" charset="0"/>
                <a:ea typeface="华文细黑" pitchFamily="2" charset="-122"/>
              </a:rPr>
              <a:t>颜色</a:t>
            </a:r>
            <a:r>
              <a:rPr lang="en-US" altLang="zh-CN" sz="900" dirty="0">
                <a:solidFill>
                  <a:srgbClr val="F8F8F8"/>
                </a:solidFill>
                <a:latin typeface="Arial" charset="0"/>
                <a:ea typeface="华文细黑" pitchFamily="2" charset="-122"/>
              </a:rPr>
              <a:t>: R153 G0 B0</a:t>
            </a:r>
          </a:p>
          <a:p>
            <a:pPr marL="256297" indent="-256297" algn="r">
              <a:lnSpc>
                <a:spcPct val="125000"/>
              </a:lnSpc>
              <a:spcBef>
                <a:spcPct val="20000"/>
              </a:spcBef>
              <a:buClr>
                <a:srgbClr val="990000"/>
              </a:buClr>
              <a:defRPr/>
            </a:pPr>
            <a:r>
              <a:rPr lang="zh-CN" altLang="en-US" sz="900" dirty="0">
                <a:solidFill>
                  <a:srgbClr val="F8F8F8"/>
                </a:solidFill>
                <a:latin typeface="FrutigerNext LT Medium" pitchFamily="34" charset="0"/>
                <a:ea typeface="华文细黑" pitchFamily="2" charset="-122"/>
              </a:rPr>
              <a:t>内部使用字体 </a:t>
            </a:r>
            <a:r>
              <a:rPr lang="en-US" altLang="zh-CN" sz="900" dirty="0">
                <a:solidFill>
                  <a:srgbClr val="F8F8F8"/>
                </a:solidFill>
                <a:latin typeface="FrutigerNext LT Medium" pitchFamily="34" charset="0"/>
                <a:ea typeface="华文细黑" pitchFamily="2" charset="-122"/>
              </a:rPr>
              <a:t>:</a:t>
            </a:r>
          </a:p>
          <a:p>
            <a:pPr marL="256297" indent="-256297" algn="r">
              <a:lnSpc>
                <a:spcPct val="125000"/>
              </a:lnSpc>
              <a:spcBef>
                <a:spcPct val="20000"/>
              </a:spcBef>
              <a:buClr>
                <a:srgbClr val="990000"/>
              </a:buClr>
              <a:defRPr/>
            </a:pPr>
            <a:r>
              <a:rPr lang="en-US" altLang="zh-CN" sz="900" dirty="0" err="1">
                <a:solidFill>
                  <a:srgbClr val="F8F8F8"/>
                </a:solidFill>
                <a:latin typeface="FrutigerNext LT Medium" pitchFamily="34" charset="0"/>
                <a:ea typeface="华文细黑" pitchFamily="2" charset="-122"/>
              </a:rPr>
              <a:t>FrutigerNext</a:t>
            </a:r>
            <a:r>
              <a:rPr lang="en-US" altLang="zh-CN" sz="900" dirty="0">
                <a:solidFill>
                  <a:srgbClr val="F8F8F8"/>
                </a:solidFill>
                <a:latin typeface="FrutigerNext LT Medium" pitchFamily="34" charset="0"/>
                <a:ea typeface="华文细黑" pitchFamily="2" charset="-122"/>
              </a:rPr>
              <a:t> LT Medium</a:t>
            </a:r>
          </a:p>
          <a:p>
            <a:pPr marL="256297" indent="-256297" algn="r">
              <a:lnSpc>
                <a:spcPct val="125000"/>
              </a:lnSpc>
              <a:spcBef>
                <a:spcPct val="20000"/>
              </a:spcBef>
              <a:buClr>
                <a:srgbClr val="990000"/>
              </a:buClr>
              <a:defRPr/>
            </a:pPr>
            <a:r>
              <a:rPr lang="zh-CN" altLang="en-US" sz="900" dirty="0">
                <a:solidFill>
                  <a:srgbClr val="F8F8F8"/>
                </a:solidFill>
                <a:latin typeface="FrutigerNext LT Medium" pitchFamily="34" charset="0"/>
                <a:ea typeface="华文细黑" pitchFamily="2" charset="-122"/>
              </a:rPr>
              <a:t>外部使用字体 </a:t>
            </a:r>
            <a:r>
              <a:rPr lang="en-US" altLang="zh-CN" sz="900" dirty="0">
                <a:solidFill>
                  <a:srgbClr val="F8F8F8"/>
                </a:solidFill>
                <a:latin typeface="FrutigerNext LT Medium" pitchFamily="34" charset="0"/>
                <a:ea typeface="华文细黑" pitchFamily="2" charset="-122"/>
              </a:rPr>
              <a:t>: Arial</a:t>
            </a:r>
          </a:p>
          <a:p>
            <a:pPr marL="256297" indent="-256297" algn="r">
              <a:lnSpc>
                <a:spcPct val="75000"/>
              </a:lnSpc>
              <a:spcBef>
                <a:spcPct val="20000"/>
              </a:spcBef>
              <a:buClr>
                <a:srgbClr val="990000"/>
              </a:buClr>
              <a:defRPr/>
            </a:pPr>
            <a:endParaRPr lang="en-US" altLang="zh-CN" sz="900" dirty="0">
              <a:solidFill>
                <a:srgbClr val="F8F8F8"/>
              </a:solidFill>
              <a:latin typeface="Arial" charset="0"/>
              <a:ea typeface="华文细黑" pitchFamily="2" charset="-122"/>
            </a:endParaRPr>
          </a:p>
          <a:p>
            <a:pPr marL="256297" indent="-256297" algn="r">
              <a:lnSpc>
                <a:spcPct val="125000"/>
              </a:lnSpc>
              <a:spcBef>
                <a:spcPct val="20000"/>
              </a:spcBef>
              <a:buClr>
                <a:srgbClr val="990000"/>
              </a:buClr>
              <a:defRPr/>
            </a:pPr>
            <a:r>
              <a:rPr lang="zh-CN" altLang="en-US" sz="900" dirty="0">
                <a:solidFill>
                  <a:srgbClr val="F8F8F8"/>
                </a:solidFill>
                <a:latin typeface="Arial" charset="0"/>
                <a:ea typeface="华文细黑" pitchFamily="2" charset="-122"/>
              </a:rPr>
              <a:t>中文标题</a:t>
            </a:r>
            <a:r>
              <a:rPr lang="en-US" altLang="zh-CN" sz="900" dirty="0">
                <a:solidFill>
                  <a:srgbClr val="F8F8F8"/>
                </a:solidFill>
                <a:latin typeface="Arial" charset="0"/>
                <a:ea typeface="华文细黑" pitchFamily="2" charset="-122"/>
              </a:rPr>
              <a:t>:30-32pt  </a:t>
            </a:r>
          </a:p>
          <a:p>
            <a:pPr marL="256297" indent="-256297" algn="r">
              <a:lnSpc>
                <a:spcPct val="125000"/>
              </a:lnSpc>
              <a:spcBef>
                <a:spcPct val="20000"/>
              </a:spcBef>
              <a:buClr>
                <a:srgbClr val="990000"/>
              </a:buClr>
              <a:defRPr/>
            </a:pPr>
            <a:r>
              <a:rPr lang="zh-CN" altLang="en-US" sz="900" dirty="0">
                <a:solidFill>
                  <a:srgbClr val="F8F8F8"/>
                </a:solidFill>
                <a:latin typeface="Arial" charset="0"/>
                <a:ea typeface="华文细黑" pitchFamily="2" charset="-122"/>
              </a:rPr>
              <a:t>颜色</a:t>
            </a:r>
            <a:r>
              <a:rPr lang="en-US" altLang="zh-CN" sz="900" dirty="0">
                <a:solidFill>
                  <a:srgbClr val="F8F8F8"/>
                </a:solidFill>
                <a:latin typeface="Arial" charset="0"/>
                <a:ea typeface="华文细黑" pitchFamily="2" charset="-122"/>
              </a:rPr>
              <a:t>: R153 G0 B0</a:t>
            </a:r>
          </a:p>
          <a:p>
            <a:pPr marL="256297" indent="-256297" algn="r">
              <a:lnSpc>
                <a:spcPct val="125000"/>
              </a:lnSpc>
              <a:spcBef>
                <a:spcPct val="20000"/>
              </a:spcBef>
              <a:buClr>
                <a:srgbClr val="990000"/>
              </a:buClr>
              <a:defRPr/>
            </a:pPr>
            <a:r>
              <a:rPr lang="zh-CN" altLang="en-US" sz="900" dirty="0">
                <a:solidFill>
                  <a:srgbClr val="F8F8F8"/>
                </a:solidFill>
                <a:latin typeface="Arial" charset="0"/>
                <a:ea typeface="华文细黑" pitchFamily="2" charset="-122"/>
              </a:rPr>
              <a:t>字体</a:t>
            </a:r>
            <a:r>
              <a:rPr lang="en-US" altLang="zh-CN" sz="900" dirty="0">
                <a:solidFill>
                  <a:srgbClr val="F8F8F8"/>
                </a:solidFill>
                <a:latin typeface="Arial" charset="0"/>
                <a:ea typeface="华文细黑" pitchFamily="2" charset="-122"/>
              </a:rPr>
              <a:t>:</a:t>
            </a:r>
            <a:r>
              <a:rPr lang="zh-CN" altLang="en-US" sz="900" dirty="0">
                <a:solidFill>
                  <a:srgbClr val="F8F8F8"/>
                </a:solidFill>
                <a:latin typeface="Arial" charset="0"/>
                <a:ea typeface="华文细黑" pitchFamily="2" charset="-122"/>
              </a:rPr>
              <a:t>黑体</a:t>
            </a:r>
          </a:p>
          <a:p>
            <a:pPr marL="256297" indent="-256297" algn="r">
              <a:lnSpc>
                <a:spcPct val="125000"/>
              </a:lnSpc>
              <a:spcBef>
                <a:spcPct val="20000"/>
              </a:spcBef>
              <a:buClr>
                <a:srgbClr val="990000"/>
              </a:buClr>
              <a:defRPr/>
            </a:pPr>
            <a:endParaRPr lang="zh-CN" altLang="en-US" sz="900" dirty="0">
              <a:solidFill>
                <a:srgbClr val="F8F8F8"/>
              </a:solidFill>
              <a:latin typeface="Arial" charset="0"/>
              <a:ea typeface="华文细黑" pitchFamily="2" charset="-122"/>
            </a:endParaRPr>
          </a:p>
          <a:p>
            <a:pPr marL="256297" indent="-256297" algn="r">
              <a:lnSpc>
                <a:spcPct val="125000"/>
              </a:lnSpc>
              <a:spcBef>
                <a:spcPct val="20000"/>
              </a:spcBef>
              <a:buClr>
                <a:srgbClr val="990000"/>
              </a:buClr>
              <a:defRPr/>
            </a:pPr>
            <a:endParaRPr lang="zh-CN" altLang="en-US" sz="900" dirty="0">
              <a:solidFill>
                <a:srgbClr val="F8F8F8"/>
              </a:solidFill>
              <a:latin typeface="Arial" charset="0"/>
              <a:ea typeface="华文细黑" pitchFamily="2" charset="-122"/>
            </a:endParaRPr>
          </a:p>
          <a:p>
            <a:pPr marL="256297" indent="-256297" algn="r">
              <a:lnSpc>
                <a:spcPct val="125000"/>
              </a:lnSpc>
              <a:spcBef>
                <a:spcPct val="20000"/>
              </a:spcBef>
              <a:buClr>
                <a:srgbClr val="990000"/>
              </a:buClr>
              <a:defRPr/>
            </a:pPr>
            <a:endParaRPr lang="zh-CN" altLang="en-US" sz="900" dirty="0">
              <a:solidFill>
                <a:srgbClr val="F8F8F8"/>
              </a:solidFill>
              <a:latin typeface="Arial" charset="0"/>
              <a:ea typeface="华文细黑" pitchFamily="2" charset="-122"/>
            </a:endParaRPr>
          </a:p>
          <a:p>
            <a:pPr marL="256297" indent="-256297" algn="r">
              <a:lnSpc>
                <a:spcPct val="125000"/>
              </a:lnSpc>
              <a:spcBef>
                <a:spcPct val="20000"/>
              </a:spcBef>
              <a:buClr>
                <a:srgbClr val="990000"/>
              </a:buClr>
              <a:defRPr/>
            </a:pPr>
            <a:r>
              <a:rPr lang="zh-CN" altLang="en-US" sz="900" dirty="0">
                <a:solidFill>
                  <a:srgbClr val="F8F8F8"/>
                </a:solidFill>
                <a:latin typeface="Arial" charset="0"/>
                <a:ea typeface="华文细黑" pitchFamily="2" charset="-122"/>
              </a:rPr>
              <a:t>英文正文</a:t>
            </a:r>
            <a:r>
              <a:rPr lang="en-US" altLang="zh-CN" sz="900" dirty="0">
                <a:solidFill>
                  <a:srgbClr val="F8F8F8"/>
                </a:solidFill>
                <a:latin typeface="Arial" charset="0"/>
                <a:ea typeface="华文细黑" pitchFamily="2" charset="-122"/>
              </a:rPr>
              <a:t>:20-22pt</a:t>
            </a:r>
          </a:p>
          <a:p>
            <a:pPr marL="256297" indent="-256297" algn="r">
              <a:lnSpc>
                <a:spcPct val="125000"/>
              </a:lnSpc>
              <a:spcBef>
                <a:spcPct val="20000"/>
              </a:spcBef>
              <a:buClr>
                <a:srgbClr val="990000"/>
              </a:buClr>
              <a:defRPr/>
            </a:pPr>
            <a:r>
              <a:rPr lang="zh-CN" altLang="en-US" sz="900" dirty="0">
                <a:solidFill>
                  <a:srgbClr val="F8F8F8"/>
                </a:solidFill>
                <a:latin typeface="Arial" charset="0"/>
                <a:ea typeface="华文细黑" pitchFamily="2" charset="-122"/>
              </a:rPr>
              <a:t>子目录 </a:t>
            </a:r>
            <a:r>
              <a:rPr lang="en-US" altLang="zh-CN" sz="900" dirty="0">
                <a:solidFill>
                  <a:srgbClr val="F8F8F8"/>
                </a:solidFill>
                <a:latin typeface="Arial" charset="0"/>
                <a:ea typeface="华文细黑" pitchFamily="2" charset="-122"/>
              </a:rPr>
              <a:t>(2-5</a:t>
            </a:r>
            <a:r>
              <a:rPr lang="zh-CN" altLang="en-US" sz="900" dirty="0">
                <a:solidFill>
                  <a:srgbClr val="F8F8F8"/>
                </a:solidFill>
                <a:latin typeface="Arial" charset="0"/>
                <a:ea typeface="华文细黑" pitchFamily="2" charset="-122"/>
              </a:rPr>
              <a:t>级</a:t>
            </a:r>
            <a:r>
              <a:rPr lang="en-US" altLang="zh-CN" sz="900" dirty="0">
                <a:solidFill>
                  <a:srgbClr val="F8F8F8"/>
                </a:solidFill>
                <a:latin typeface="Arial" charset="0"/>
                <a:ea typeface="华文细黑" pitchFamily="2" charset="-122"/>
              </a:rPr>
              <a:t>) :18pt  </a:t>
            </a:r>
          </a:p>
          <a:p>
            <a:pPr marL="256297" indent="-256297" algn="r">
              <a:lnSpc>
                <a:spcPct val="125000"/>
              </a:lnSpc>
              <a:spcBef>
                <a:spcPct val="20000"/>
              </a:spcBef>
              <a:buClr>
                <a:srgbClr val="990000"/>
              </a:buClr>
              <a:defRPr/>
            </a:pPr>
            <a:r>
              <a:rPr lang="zh-CN" altLang="en-US" sz="900" dirty="0">
                <a:solidFill>
                  <a:srgbClr val="F8F8F8"/>
                </a:solidFill>
                <a:latin typeface="Arial" charset="0"/>
                <a:ea typeface="华文细黑" pitchFamily="2" charset="-122"/>
              </a:rPr>
              <a:t>颜色</a:t>
            </a:r>
            <a:r>
              <a:rPr lang="en-US" altLang="zh-CN" sz="900" dirty="0">
                <a:solidFill>
                  <a:srgbClr val="F8F8F8"/>
                </a:solidFill>
                <a:latin typeface="Arial" charset="0"/>
                <a:ea typeface="华文细黑" pitchFamily="2" charset="-122"/>
              </a:rPr>
              <a:t>:</a:t>
            </a:r>
            <a:r>
              <a:rPr lang="zh-CN" altLang="en-US" sz="900" dirty="0">
                <a:solidFill>
                  <a:srgbClr val="F8F8F8"/>
                </a:solidFill>
                <a:latin typeface="Arial" charset="0"/>
                <a:ea typeface="华文细黑" pitchFamily="2" charset="-122"/>
              </a:rPr>
              <a:t>黑色</a:t>
            </a:r>
          </a:p>
          <a:p>
            <a:pPr marL="256297" indent="-256297" algn="r">
              <a:lnSpc>
                <a:spcPct val="125000"/>
              </a:lnSpc>
              <a:spcBef>
                <a:spcPct val="20000"/>
              </a:spcBef>
              <a:buClr>
                <a:srgbClr val="990000"/>
              </a:buClr>
              <a:defRPr/>
            </a:pPr>
            <a:r>
              <a:rPr lang="zh-CN" altLang="en-US" sz="900" dirty="0">
                <a:solidFill>
                  <a:srgbClr val="F8F8F8"/>
                </a:solidFill>
                <a:latin typeface="FrutigerNext LT Medium" pitchFamily="34" charset="0"/>
                <a:ea typeface="华文细黑" pitchFamily="2" charset="-122"/>
              </a:rPr>
              <a:t>内部使用字体 </a:t>
            </a:r>
            <a:r>
              <a:rPr lang="en-US" altLang="zh-CN" sz="900" dirty="0">
                <a:solidFill>
                  <a:srgbClr val="F8F8F8"/>
                </a:solidFill>
                <a:latin typeface="FrutigerNext LT Medium" pitchFamily="34" charset="0"/>
                <a:ea typeface="华文细黑" pitchFamily="2" charset="-122"/>
              </a:rPr>
              <a:t>:</a:t>
            </a:r>
          </a:p>
          <a:p>
            <a:pPr marL="256297" indent="-256297" algn="r">
              <a:lnSpc>
                <a:spcPct val="125000"/>
              </a:lnSpc>
              <a:spcBef>
                <a:spcPct val="20000"/>
              </a:spcBef>
              <a:buClr>
                <a:srgbClr val="990000"/>
              </a:buClr>
              <a:defRPr/>
            </a:pPr>
            <a:r>
              <a:rPr lang="en-US" altLang="zh-CN" sz="900" dirty="0" err="1">
                <a:solidFill>
                  <a:srgbClr val="F8F8F8"/>
                </a:solidFill>
                <a:latin typeface="FrutigerNext LT Medium" pitchFamily="34" charset="0"/>
                <a:ea typeface="华文细黑" pitchFamily="2" charset="-122"/>
              </a:rPr>
              <a:t>FrutigerNext</a:t>
            </a:r>
            <a:r>
              <a:rPr lang="en-US" altLang="zh-CN" sz="900" dirty="0">
                <a:solidFill>
                  <a:srgbClr val="F8F8F8"/>
                </a:solidFill>
                <a:latin typeface="FrutigerNext LT Medium" pitchFamily="34" charset="0"/>
                <a:ea typeface="华文细黑" pitchFamily="2" charset="-122"/>
              </a:rPr>
              <a:t> LT Regular</a:t>
            </a:r>
          </a:p>
          <a:p>
            <a:pPr marL="256297" indent="-256297" algn="r">
              <a:lnSpc>
                <a:spcPct val="125000"/>
              </a:lnSpc>
              <a:spcBef>
                <a:spcPct val="20000"/>
              </a:spcBef>
              <a:buClr>
                <a:srgbClr val="990000"/>
              </a:buClr>
              <a:defRPr/>
            </a:pPr>
            <a:r>
              <a:rPr lang="zh-CN" altLang="en-US" sz="900" dirty="0">
                <a:solidFill>
                  <a:srgbClr val="F8F8F8"/>
                </a:solidFill>
                <a:latin typeface="FrutigerNext LT Medium" pitchFamily="34" charset="0"/>
                <a:ea typeface="华文细黑" pitchFamily="2" charset="-122"/>
              </a:rPr>
              <a:t>外部使用字体 </a:t>
            </a:r>
            <a:r>
              <a:rPr lang="en-US" altLang="zh-CN" sz="900" dirty="0">
                <a:solidFill>
                  <a:srgbClr val="F8F8F8"/>
                </a:solidFill>
                <a:latin typeface="FrutigerNext LT Medium" pitchFamily="34" charset="0"/>
                <a:ea typeface="华文细黑" pitchFamily="2" charset="-122"/>
              </a:rPr>
              <a:t>: Arial</a:t>
            </a:r>
          </a:p>
          <a:p>
            <a:pPr marL="256297" indent="-256297" algn="r">
              <a:lnSpc>
                <a:spcPct val="75000"/>
              </a:lnSpc>
              <a:spcBef>
                <a:spcPct val="20000"/>
              </a:spcBef>
              <a:buClr>
                <a:srgbClr val="990000"/>
              </a:buClr>
              <a:defRPr/>
            </a:pPr>
            <a:endParaRPr lang="en-US" altLang="zh-CN" sz="900" dirty="0">
              <a:solidFill>
                <a:srgbClr val="F8F8F8"/>
              </a:solidFill>
              <a:latin typeface="Arial" charset="0"/>
              <a:ea typeface="华文细黑" pitchFamily="2" charset="-122"/>
            </a:endParaRPr>
          </a:p>
          <a:p>
            <a:pPr marL="256297" indent="-256297" algn="r">
              <a:lnSpc>
                <a:spcPct val="125000"/>
              </a:lnSpc>
              <a:spcBef>
                <a:spcPct val="20000"/>
              </a:spcBef>
              <a:buClr>
                <a:srgbClr val="990000"/>
              </a:buClr>
              <a:defRPr/>
            </a:pPr>
            <a:r>
              <a:rPr lang="zh-CN" altLang="en-US" sz="900" dirty="0">
                <a:solidFill>
                  <a:srgbClr val="F8F8F8"/>
                </a:solidFill>
                <a:latin typeface="Arial" charset="0"/>
                <a:ea typeface="华文细黑" pitchFamily="2" charset="-122"/>
              </a:rPr>
              <a:t>中文正文</a:t>
            </a:r>
            <a:r>
              <a:rPr lang="en-US" altLang="zh-CN" sz="900" dirty="0">
                <a:solidFill>
                  <a:srgbClr val="F8F8F8"/>
                </a:solidFill>
                <a:latin typeface="Arial" charset="0"/>
                <a:ea typeface="华文细黑" pitchFamily="2" charset="-122"/>
              </a:rPr>
              <a:t>:18-20pt</a:t>
            </a:r>
          </a:p>
          <a:p>
            <a:pPr marL="256297" indent="-256297" algn="r">
              <a:lnSpc>
                <a:spcPct val="125000"/>
              </a:lnSpc>
              <a:spcBef>
                <a:spcPct val="20000"/>
              </a:spcBef>
              <a:buClr>
                <a:srgbClr val="990000"/>
              </a:buClr>
              <a:defRPr/>
            </a:pPr>
            <a:r>
              <a:rPr lang="zh-CN" altLang="en-US" sz="900" dirty="0">
                <a:solidFill>
                  <a:srgbClr val="F8F8F8"/>
                </a:solidFill>
                <a:latin typeface="Arial" charset="0"/>
                <a:ea typeface="华文细黑" pitchFamily="2" charset="-122"/>
              </a:rPr>
              <a:t>子目录</a:t>
            </a:r>
            <a:r>
              <a:rPr lang="en-US" altLang="zh-CN" sz="900" dirty="0">
                <a:solidFill>
                  <a:srgbClr val="F8F8F8"/>
                </a:solidFill>
                <a:latin typeface="Arial" charset="0"/>
                <a:ea typeface="华文细黑" pitchFamily="2" charset="-122"/>
              </a:rPr>
              <a:t>(2-5</a:t>
            </a:r>
            <a:r>
              <a:rPr lang="zh-CN" altLang="en-US" sz="900" dirty="0">
                <a:solidFill>
                  <a:srgbClr val="F8F8F8"/>
                </a:solidFill>
                <a:latin typeface="Arial" charset="0"/>
                <a:ea typeface="华文细黑" pitchFamily="2" charset="-122"/>
              </a:rPr>
              <a:t>级</a:t>
            </a:r>
            <a:r>
              <a:rPr lang="en-US" altLang="zh-CN" sz="900" dirty="0">
                <a:solidFill>
                  <a:srgbClr val="F8F8F8"/>
                </a:solidFill>
                <a:latin typeface="Arial" charset="0"/>
                <a:ea typeface="华文细黑" pitchFamily="2" charset="-122"/>
              </a:rPr>
              <a:t>):18pt </a:t>
            </a:r>
          </a:p>
          <a:p>
            <a:pPr marL="256297" indent="-256297" algn="r">
              <a:lnSpc>
                <a:spcPct val="125000"/>
              </a:lnSpc>
              <a:spcBef>
                <a:spcPct val="20000"/>
              </a:spcBef>
              <a:buClr>
                <a:srgbClr val="990000"/>
              </a:buClr>
              <a:defRPr/>
            </a:pPr>
            <a:r>
              <a:rPr lang="zh-CN" altLang="en-US" sz="900" dirty="0">
                <a:solidFill>
                  <a:srgbClr val="F8F8F8"/>
                </a:solidFill>
                <a:latin typeface="Arial" charset="0"/>
                <a:ea typeface="华文细黑" pitchFamily="2" charset="-122"/>
              </a:rPr>
              <a:t>颜色</a:t>
            </a:r>
            <a:r>
              <a:rPr lang="en-US" altLang="zh-CN" sz="900" dirty="0">
                <a:solidFill>
                  <a:srgbClr val="F8F8F8"/>
                </a:solidFill>
                <a:latin typeface="Arial" charset="0"/>
                <a:ea typeface="华文细黑" pitchFamily="2" charset="-122"/>
              </a:rPr>
              <a:t>:</a:t>
            </a:r>
            <a:r>
              <a:rPr lang="zh-CN" altLang="en-US" sz="900" dirty="0">
                <a:solidFill>
                  <a:srgbClr val="F8F8F8"/>
                </a:solidFill>
                <a:latin typeface="Arial" charset="0"/>
                <a:ea typeface="华文细黑" pitchFamily="2" charset="-122"/>
              </a:rPr>
              <a:t>黑色</a:t>
            </a:r>
          </a:p>
          <a:p>
            <a:pPr marL="256297" indent="-256297" algn="r">
              <a:lnSpc>
                <a:spcPct val="125000"/>
              </a:lnSpc>
              <a:spcBef>
                <a:spcPct val="20000"/>
              </a:spcBef>
              <a:buClr>
                <a:srgbClr val="990000"/>
              </a:buClr>
              <a:defRPr/>
            </a:pPr>
            <a:r>
              <a:rPr lang="zh-CN" altLang="en-US" sz="900" dirty="0">
                <a:solidFill>
                  <a:srgbClr val="F8F8F8"/>
                </a:solidFill>
                <a:latin typeface="Arial" charset="0"/>
                <a:ea typeface="华文细黑" pitchFamily="2" charset="-122"/>
              </a:rPr>
              <a:t>字体</a:t>
            </a:r>
            <a:r>
              <a:rPr lang="en-US" altLang="zh-CN" sz="900" dirty="0">
                <a:solidFill>
                  <a:srgbClr val="F8F8F8"/>
                </a:solidFill>
                <a:latin typeface="Arial" charset="0"/>
                <a:ea typeface="华文细黑" pitchFamily="2" charset="-122"/>
              </a:rPr>
              <a:t>:</a:t>
            </a:r>
            <a:r>
              <a:rPr lang="zh-CN" altLang="en-US" sz="900" dirty="0">
                <a:solidFill>
                  <a:srgbClr val="F8F8F8"/>
                </a:solidFill>
                <a:latin typeface="Arial" charset="0"/>
                <a:ea typeface="华文细黑" pitchFamily="2" charset="-122"/>
              </a:rPr>
              <a:t>细黑体 </a:t>
            </a:r>
            <a:endParaRPr lang="zh-CN" altLang="en-US" sz="900" dirty="0">
              <a:solidFill>
                <a:srgbClr val="080808"/>
              </a:solidFill>
              <a:latin typeface="Arial" charset="0"/>
              <a:ea typeface="华文细黑" pitchFamily="2" charset="-122"/>
            </a:endParaRPr>
          </a:p>
        </p:txBody>
      </p:sp>
      <p:sp>
        <p:nvSpPr>
          <p:cNvPr id="1470603" name="Rectangle 139"/>
          <p:cNvSpPr>
            <a:spLocks noChangeArrowheads="1"/>
          </p:cNvSpPr>
          <p:nvPr/>
        </p:nvSpPr>
        <p:spPr bwMode="auto">
          <a:xfrm>
            <a:off x="9269119" y="4083124"/>
            <a:ext cx="920113" cy="242252"/>
          </a:xfrm>
          <a:prstGeom prst="rect">
            <a:avLst/>
          </a:prstGeom>
          <a:solidFill>
            <a:srgbClr val="F8F8F8"/>
          </a:solidFill>
          <a:ln w="9525" algn="ctr">
            <a:noFill/>
            <a:miter lim="800000"/>
            <a:headEnd/>
            <a:tailEnd/>
          </a:ln>
          <a:effectLst/>
        </p:spPr>
        <p:txBody>
          <a:bodyPr lIns="68335" tIns="34163" rIns="68335" bIns="34163" anchor="ctr">
            <a:spAutoFit/>
          </a:bodyPr>
          <a:lstStyle/>
          <a:p>
            <a:pPr algn="ctr" defTabSz="656152" eaLnBrk="0" hangingPunct="0">
              <a:defRPr/>
            </a:pPr>
            <a:endParaRPr lang="en-GB" sz="1100" dirty="0">
              <a:solidFill>
                <a:srgbClr val="000000"/>
              </a:solidFill>
              <a:latin typeface="FrutigerNext LT Regular" pitchFamily="34" charset="0"/>
              <a:ea typeface="MS PGothic" pitchFamily="34" charset="-128"/>
            </a:endParaRPr>
          </a:p>
        </p:txBody>
      </p:sp>
      <p:grpSp>
        <p:nvGrpSpPr>
          <p:cNvPr id="3" name="Group 140"/>
          <p:cNvGrpSpPr>
            <a:grpSpLocks/>
          </p:cNvGrpSpPr>
          <p:nvPr/>
        </p:nvGrpSpPr>
        <p:grpSpPr bwMode="auto">
          <a:xfrm>
            <a:off x="9352306" y="3958853"/>
            <a:ext cx="741566" cy="138113"/>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grpSp>
      <p:grpSp>
        <p:nvGrpSpPr>
          <p:cNvPr id="4" name="Group 145"/>
          <p:cNvGrpSpPr>
            <a:grpSpLocks/>
          </p:cNvGrpSpPr>
          <p:nvPr/>
        </p:nvGrpSpPr>
        <p:grpSpPr bwMode="auto">
          <a:xfrm>
            <a:off x="9352306" y="4653094"/>
            <a:ext cx="741566" cy="136922"/>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grpSp>
      <p:grpSp>
        <p:nvGrpSpPr>
          <p:cNvPr id="5" name="Group 150"/>
          <p:cNvGrpSpPr>
            <a:grpSpLocks/>
          </p:cNvGrpSpPr>
          <p:nvPr/>
        </p:nvGrpSpPr>
        <p:grpSpPr bwMode="auto">
          <a:xfrm>
            <a:off x="9352306" y="4837510"/>
            <a:ext cx="741566" cy="13692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grpSp>
      <p:grpSp>
        <p:nvGrpSpPr>
          <p:cNvPr id="6" name="Group 155"/>
          <p:cNvGrpSpPr>
            <a:grpSpLocks/>
          </p:cNvGrpSpPr>
          <p:nvPr/>
        </p:nvGrpSpPr>
        <p:grpSpPr bwMode="auto">
          <a:xfrm>
            <a:off x="9352306" y="4145890"/>
            <a:ext cx="741566" cy="136922"/>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grpSp>
      <p:grpSp>
        <p:nvGrpSpPr>
          <p:cNvPr id="7" name="Group 160"/>
          <p:cNvGrpSpPr>
            <a:grpSpLocks/>
          </p:cNvGrpSpPr>
          <p:nvPr/>
        </p:nvGrpSpPr>
        <p:grpSpPr bwMode="auto">
          <a:xfrm>
            <a:off x="9352306" y="4468420"/>
            <a:ext cx="741566" cy="13692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grpSp>
      <p:grpSp>
        <p:nvGrpSpPr>
          <p:cNvPr id="8" name="Group 165"/>
          <p:cNvGrpSpPr>
            <a:grpSpLocks/>
          </p:cNvGrpSpPr>
          <p:nvPr/>
        </p:nvGrpSpPr>
        <p:grpSpPr bwMode="auto">
          <a:xfrm>
            <a:off x="9352306" y="5023249"/>
            <a:ext cx="741566" cy="13692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grpSp>
      <p:grpSp>
        <p:nvGrpSpPr>
          <p:cNvPr id="9" name="Group 170"/>
          <p:cNvGrpSpPr>
            <a:grpSpLocks/>
          </p:cNvGrpSpPr>
          <p:nvPr/>
        </p:nvGrpSpPr>
        <p:grpSpPr bwMode="auto">
          <a:xfrm>
            <a:off x="9352306" y="3774306"/>
            <a:ext cx="741566" cy="138113"/>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grpSp>
      <p:grpSp>
        <p:nvGrpSpPr>
          <p:cNvPr id="10" name="Group 175"/>
          <p:cNvGrpSpPr>
            <a:grpSpLocks/>
          </p:cNvGrpSpPr>
          <p:nvPr/>
        </p:nvGrpSpPr>
        <p:grpSpPr bwMode="auto">
          <a:xfrm>
            <a:off x="9352306" y="3450562"/>
            <a:ext cx="741566" cy="136922"/>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grpSp>
      <p:grpSp>
        <p:nvGrpSpPr>
          <p:cNvPr id="11" name="Group 180"/>
          <p:cNvGrpSpPr>
            <a:grpSpLocks/>
          </p:cNvGrpSpPr>
          <p:nvPr/>
        </p:nvGrpSpPr>
        <p:grpSpPr bwMode="auto">
          <a:xfrm>
            <a:off x="9352306" y="3265909"/>
            <a:ext cx="741566" cy="138113"/>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grpSp>
      <p:sp>
        <p:nvSpPr>
          <p:cNvPr id="1470649" name="Rectangle 185"/>
          <p:cNvSpPr>
            <a:spLocks noChangeArrowheads="1"/>
          </p:cNvSpPr>
          <p:nvPr/>
        </p:nvSpPr>
        <p:spPr bwMode="auto">
          <a:xfrm>
            <a:off x="9199949" y="1697834"/>
            <a:ext cx="1051048" cy="1990725"/>
          </a:xfrm>
          <a:prstGeom prst="rect">
            <a:avLst/>
          </a:prstGeom>
          <a:noFill/>
          <a:ln w="9525">
            <a:noFill/>
            <a:miter lim="800000"/>
            <a:headEnd/>
            <a:tailEnd/>
          </a:ln>
          <a:effectLst/>
        </p:spPr>
        <p:txBody>
          <a:bodyPr lIns="65628" tIns="32804" rIns="65628" bIns="32804"/>
          <a:lstStyle/>
          <a:p>
            <a:pPr marL="256297" indent="-256297">
              <a:lnSpc>
                <a:spcPct val="120000"/>
              </a:lnSpc>
              <a:spcBef>
                <a:spcPct val="20000"/>
              </a:spcBef>
              <a:buClr>
                <a:srgbClr val="990000"/>
              </a:buClr>
              <a:defRPr/>
            </a:pPr>
            <a:r>
              <a:rPr lang="zh-CN" altLang="en-US" sz="900" dirty="0">
                <a:solidFill>
                  <a:srgbClr val="F8F8F8"/>
                </a:solidFill>
                <a:latin typeface="华文细黑" pitchFamily="2" charset="-122"/>
                <a:ea typeface="华文细黑" pitchFamily="2" charset="-122"/>
              </a:rPr>
              <a:t>配色参考方案：</a:t>
            </a:r>
          </a:p>
          <a:p>
            <a:pPr marL="256297" indent="-256297">
              <a:lnSpc>
                <a:spcPct val="120000"/>
              </a:lnSpc>
              <a:spcBef>
                <a:spcPct val="20000"/>
              </a:spcBef>
              <a:buClr>
                <a:srgbClr val="990000"/>
              </a:buClr>
              <a:defRPr/>
            </a:pPr>
            <a:r>
              <a:rPr lang="zh-CN" altLang="en-US" sz="9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marL="256297" indent="-256297">
              <a:lnSpc>
                <a:spcPct val="120000"/>
              </a:lnSpc>
              <a:spcBef>
                <a:spcPct val="20000"/>
              </a:spcBef>
              <a:buClr>
                <a:srgbClr val="990000"/>
              </a:buClr>
              <a:defRPr/>
            </a:pPr>
            <a:r>
              <a:rPr lang="zh-CN" altLang="en-US" sz="900" dirty="0">
                <a:solidFill>
                  <a:srgbClr val="F8F8F8"/>
                </a:solidFill>
                <a:latin typeface="华文细黑" pitchFamily="2" charset="-122"/>
                <a:ea typeface="华文细黑" pitchFamily="2" charset="-122"/>
              </a:rPr>
              <a:t>（仅供参考）</a:t>
            </a:r>
          </a:p>
        </p:txBody>
      </p:sp>
      <p:sp>
        <p:nvSpPr>
          <p:cNvPr id="1470650" name="Rectangle 186"/>
          <p:cNvSpPr>
            <a:spLocks noChangeArrowheads="1"/>
          </p:cNvSpPr>
          <p:nvPr/>
        </p:nvSpPr>
        <p:spPr bwMode="auto">
          <a:xfrm>
            <a:off x="9199949" y="-46429"/>
            <a:ext cx="1051048" cy="628651"/>
          </a:xfrm>
          <a:prstGeom prst="rect">
            <a:avLst/>
          </a:prstGeom>
          <a:noFill/>
          <a:ln w="9525">
            <a:noFill/>
            <a:miter lim="800000"/>
            <a:headEnd/>
            <a:tailEnd/>
          </a:ln>
          <a:effectLst/>
        </p:spPr>
        <p:txBody>
          <a:bodyPr lIns="65628" tIns="32804" rIns="65628" bIns="32804"/>
          <a:lstStyle/>
          <a:p>
            <a:pPr marL="256297" indent="-256297">
              <a:lnSpc>
                <a:spcPct val="120000"/>
              </a:lnSpc>
              <a:spcBef>
                <a:spcPct val="20000"/>
              </a:spcBef>
              <a:buClr>
                <a:srgbClr val="990000"/>
              </a:buClr>
              <a:defRPr/>
            </a:pPr>
            <a:r>
              <a:rPr lang="zh-CN" altLang="en-US" sz="900" dirty="0">
                <a:solidFill>
                  <a:srgbClr val="F8F8F8"/>
                </a:solidFill>
                <a:latin typeface="华文细黑" pitchFamily="2" charset="-122"/>
                <a:ea typeface="华文细黑" pitchFamily="2" charset="-122"/>
              </a:rPr>
              <a:t>客户或者合作伙伴的标志放在右上角</a:t>
            </a:r>
            <a:r>
              <a:rPr lang="en-US" altLang="zh-CN" sz="900" dirty="0">
                <a:solidFill>
                  <a:srgbClr val="F8F8F8"/>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 id="2147484254" r:id="rId12"/>
    <p:sldLayoutId id="2147484255" r:id="rId13"/>
    <p:sldLayoutId id="2147484256" r:id="rId14"/>
  </p:sldLayoutIdLst>
  <p:transition/>
  <p:timing>
    <p:tnLst>
      <p:par>
        <p:cTn id="1" dur="indefinite" restart="never" nodeType="tmRoot"/>
      </p:par>
    </p:tnLst>
  </p:timing>
  <p:hf sldNum="0" hdr="0" ftr="0"/>
  <p:txStyles>
    <p:titleStyle>
      <a:lvl1pPr algn="l" rtl="0" eaLnBrk="0" fontAlgn="base" hangingPunct="0">
        <a:spcBef>
          <a:spcPct val="0"/>
        </a:spcBef>
        <a:spcAft>
          <a:spcPct val="0"/>
        </a:spcAft>
        <a:defRPr sz="2400" b="1">
          <a:solidFill>
            <a:srgbClr val="990000"/>
          </a:solidFill>
          <a:latin typeface="+mj-lt"/>
          <a:ea typeface="+mj-ea"/>
          <a:cs typeface="+mj-cs"/>
        </a:defRPr>
      </a:lvl1pPr>
      <a:lvl2pPr algn="l" rtl="0" eaLnBrk="0" fontAlgn="base" hangingPunct="0">
        <a:spcBef>
          <a:spcPct val="0"/>
        </a:spcBef>
        <a:spcAft>
          <a:spcPct val="0"/>
        </a:spcAft>
        <a:defRPr sz="2400" b="1">
          <a:solidFill>
            <a:srgbClr val="990000"/>
          </a:solidFill>
          <a:latin typeface="FrutigerNext LT Medium" pitchFamily="34" charset="0"/>
          <a:ea typeface="华文细黑" pitchFamily="2" charset="-122"/>
          <a:cs typeface="宋体" pitchFamily="2" charset="-122"/>
        </a:defRPr>
      </a:lvl2pPr>
      <a:lvl3pPr algn="l" rtl="0" eaLnBrk="0" fontAlgn="base" hangingPunct="0">
        <a:spcBef>
          <a:spcPct val="0"/>
        </a:spcBef>
        <a:spcAft>
          <a:spcPct val="0"/>
        </a:spcAft>
        <a:defRPr sz="2400" b="1">
          <a:solidFill>
            <a:srgbClr val="990000"/>
          </a:solidFill>
          <a:latin typeface="FrutigerNext LT Medium" pitchFamily="34" charset="0"/>
          <a:ea typeface="华文细黑" pitchFamily="2" charset="-122"/>
          <a:cs typeface="宋体" pitchFamily="2" charset="-122"/>
        </a:defRPr>
      </a:lvl3pPr>
      <a:lvl4pPr algn="l" rtl="0" eaLnBrk="0" fontAlgn="base" hangingPunct="0">
        <a:spcBef>
          <a:spcPct val="0"/>
        </a:spcBef>
        <a:spcAft>
          <a:spcPct val="0"/>
        </a:spcAft>
        <a:defRPr sz="2400" b="1">
          <a:solidFill>
            <a:srgbClr val="990000"/>
          </a:solidFill>
          <a:latin typeface="FrutigerNext LT Medium" pitchFamily="34" charset="0"/>
          <a:ea typeface="华文细黑" pitchFamily="2" charset="-122"/>
          <a:cs typeface="宋体" pitchFamily="2" charset="-122"/>
        </a:defRPr>
      </a:lvl4pPr>
      <a:lvl5pPr algn="l" rtl="0" eaLnBrk="0" fontAlgn="base" hangingPunct="0">
        <a:spcBef>
          <a:spcPct val="0"/>
        </a:spcBef>
        <a:spcAft>
          <a:spcPct val="0"/>
        </a:spcAft>
        <a:defRPr sz="2400" b="1">
          <a:solidFill>
            <a:srgbClr val="990000"/>
          </a:solidFill>
          <a:latin typeface="FrutigerNext LT Medium" pitchFamily="34" charset="0"/>
          <a:ea typeface="华文细黑" pitchFamily="2" charset="-122"/>
          <a:cs typeface="宋体" pitchFamily="2" charset="-122"/>
        </a:defRPr>
      </a:lvl5pPr>
      <a:lvl6pPr marL="341729" algn="l" rtl="0" fontAlgn="base">
        <a:spcBef>
          <a:spcPct val="0"/>
        </a:spcBef>
        <a:spcAft>
          <a:spcPct val="0"/>
        </a:spcAft>
        <a:defRPr sz="2400" b="1">
          <a:solidFill>
            <a:srgbClr val="990000"/>
          </a:solidFill>
          <a:latin typeface="FrutigerNext LT Medium" pitchFamily="34" charset="0"/>
          <a:ea typeface="华文细黑" pitchFamily="2" charset="-122"/>
          <a:cs typeface="宋体" pitchFamily="2" charset="-122"/>
        </a:defRPr>
      </a:lvl6pPr>
      <a:lvl7pPr marL="683439" algn="l" rtl="0" fontAlgn="base">
        <a:spcBef>
          <a:spcPct val="0"/>
        </a:spcBef>
        <a:spcAft>
          <a:spcPct val="0"/>
        </a:spcAft>
        <a:defRPr sz="2400" b="1">
          <a:solidFill>
            <a:srgbClr val="990000"/>
          </a:solidFill>
          <a:latin typeface="FrutigerNext LT Medium" pitchFamily="34" charset="0"/>
          <a:ea typeface="华文细黑" pitchFamily="2" charset="-122"/>
          <a:cs typeface="宋体" pitchFamily="2" charset="-122"/>
        </a:defRPr>
      </a:lvl7pPr>
      <a:lvl8pPr marL="1025160" algn="l" rtl="0" fontAlgn="base">
        <a:spcBef>
          <a:spcPct val="0"/>
        </a:spcBef>
        <a:spcAft>
          <a:spcPct val="0"/>
        </a:spcAft>
        <a:defRPr sz="2400" b="1">
          <a:solidFill>
            <a:srgbClr val="990000"/>
          </a:solidFill>
          <a:latin typeface="FrutigerNext LT Medium" pitchFamily="34" charset="0"/>
          <a:ea typeface="华文细黑" pitchFamily="2" charset="-122"/>
          <a:cs typeface="宋体" pitchFamily="2" charset="-122"/>
        </a:defRPr>
      </a:lvl8pPr>
      <a:lvl9pPr marL="1366877" algn="l" rtl="0" fontAlgn="base">
        <a:spcBef>
          <a:spcPct val="0"/>
        </a:spcBef>
        <a:spcAft>
          <a:spcPct val="0"/>
        </a:spcAft>
        <a:defRPr sz="2400" b="1">
          <a:solidFill>
            <a:srgbClr val="990000"/>
          </a:solidFill>
          <a:latin typeface="FrutigerNext LT Medium" pitchFamily="34" charset="0"/>
          <a:ea typeface="华文细黑" pitchFamily="2" charset="-122"/>
          <a:cs typeface="宋体" pitchFamily="2" charset="-122"/>
        </a:defRPr>
      </a:lvl9pPr>
    </p:titleStyle>
    <p:bodyStyle>
      <a:lvl1pPr marL="256297" indent="-256297" algn="l" rtl="0" eaLnBrk="0" fontAlgn="base" hangingPunct="0">
        <a:spcBef>
          <a:spcPct val="20000"/>
        </a:spcBef>
        <a:spcAft>
          <a:spcPct val="0"/>
        </a:spcAft>
        <a:buClr>
          <a:srgbClr val="990000"/>
        </a:buClr>
        <a:buChar char="•"/>
        <a:defRPr sz="1800" b="1">
          <a:solidFill>
            <a:schemeClr val="tx1"/>
          </a:solidFill>
          <a:latin typeface="+mn-lt"/>
          <a:ea typeface="+mn-ea"/>
          <a:cs typeface="+mn-cs"/>
        </a:defRPr>
      </a:lvl1pPr>
      <a:lvl2pPr marL="555297" indent="-213582" algn="l" rtl="0" eaLnBrk="0" fontAlgn="base" hangingPunct="0">
        <a:spcBef>
          <a:spcPct val="20000"/>
        </a:spcBef>
        <a:spcAft>
          <a:spcPct val="0"/>
        </a:spcAft>
        <a:buFont typeface="Arial" pitchFamily="34" charset="0"/>
        <a:buChar char="›"/>
        <a:defRPr sz="1500">
          <a:solidFill>
            <a:schemeClr val="tx1"/>
          </a:solidFill>
          <a:latin typeface="+mn-lt"/>
          <a:ea typeface="+mn-ea"/>
          <a:cs typeface="+mn-cs"/>
        </a:defRPr>
      </a:lvl2pPr>
      <a:lvl3pPr marL="854300" indent="-170864"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196019" indent="-170864" algn="l" rtl="0" eaLnBrk="0" fontAlgn="base" hangingPunct="0">
        <a:spcBef>
          <a:spcPct val="20000"/>
        </a:spcBef>
        <a:spcAft>
          <a:spcPct val="0"/>
        </a:spcAft>
        <a:buChar char="–"/>
        <a:defRPr sz="1200">
          <a:solidFill>
            <a:schemeClr val="tx1"/>
          </a:solidFill>
          <a:latin typeface="+mn-lt"/>
          <a:ea typeface="+mn-ea"/>
          <a:cs typeface="+mn-cs"/>
        </a:defRPr>
      </a:lvl4pPr>
      <a:lvl5pPr marL="1537734" indent="-170864" algn="l" rtl="0" eaLnBrk="0" fontAlgn="base" hangingPunct="0">
        <a:spcBef>
          <a:spcPct val="20000"/>
        </a:spcBef>
        <a:spcAft>
          <a:spcPct val="0"/>
        </a:spcAft>
        <a:buFont typeface="Arial" pitchFamily="34" charset="0"/>
        <a:buChar char="~"/>
        <a:defRPr sz="1200">
          <a:solidFill>
            <a:schemeClr val="tx1"/>
          </a:solidFill>
          <a:latin typeface="+mn-lt"/>
          <a:ea typeface="+mn-ea"/>
          <a:cs typeface="+mn-cs"/>
        </a:defRPr>
      </a:lvl5pPr>
      <a:lvl6pPr marL="1879455" indent="-170864" algn="l" rtl="0" fontAlgn="base">
        <a:spcBef>
          <a:spcPct val="20000"/>
        </a:spcBef>
        <a:spcAft>
          <a:spcPct val="0"/>
        </a:spcAft>
        <a:buFont typeface="Arial" charset="0"/>
        <a:buChar char="~"/>
        <a:defRPr sz="1200">
          <a:solidFill>
            <a:schemeClr val="tx1"/>
          </a:solidFill>
          <a:latin typeface="+mn-lt"/>
          <a:ea typeface="+mn-ea"/>
          <a:cs typeface="+mn-cs"/>
        </a:defRPr>
      </a:lvl6pPr>
      <a:lvl7pPr marL="2221178" indent="-170864" algn="l" rtl="0" fontAlgn="base">
        <a:spcBef>
          <a:spcPct val="20000"/>
        </a:spcBef>
        <a:spcAft>
          <a:spcPct val="0"/>
        </a:spcAft>
        <a:buFont typeface="Arial" charset="0"/>
        <a:buChar char="~"/>
        <a:defRPr sz="1200">
          <a:solidFill>
            <a:schemeClr val="tx1"/>
          </a:solidFill>
          <a:latin typeface="+mn-lt"/>
          <a:ea typeface="+mn-ea"/>
          <a:cs typeface="+mn-cs"/>
        </a:defRPr>
      </a:lvl7pPr>
      <a:lvl8pPr marL="2562902" indent="-170864" algn="l" rtl="0" fontAlgn="base">
        <a:spcBef>
          <a:spcPct val="20000"/>
        </a:spcBef>
        <a:spcAft>
          <a:spcPct val="0"/>
        </a:spcAft>
        <a:buFont typeface="Arial" charset="0"/>
        <a:buChar char="~"/>
        <a:defRPr sz="1200">
          <a:solidFill>
            <a:schemeClr val="tx1"/>
          </a:solidFill>
          <a:latin typeface="+mn-lt"/>
          <a:ea typeface="+mn-ea"/>
          <a:cs typeface="+mn-cs"/>
        </a:defRPr>
      </a:lvl8pPr>
      <a:lvl9pPr marL="2904616" indent="-170864" algn="l" rtl="0" fontAlgn="base">
        <a:spcBef>
          <a:spcPct val="20000"/>
        </a:spcBef>
        <a:spcAft>
          <a:spcPct val="0"/>
        </a:spcAft>
        <a:buFont typeface="Arial" charset="0"/>
        <a:buChar char="~"/>
        <a:defRPr sz="1200">
          <a:solidFill>
            <a:schemeClr val="tx1"/>
          </a:solidFill>
          <a:latin typeface="+mn-lt"/>
          <a:ea typeface="+mn-ea"/>
          <a:cs typeface="+mn-cs"/>
        </a:defRPr>
      </a:lvl9pPr>
    </p:bodyStyle>
    <p:otherStyle>
      <a:defPPr>
        <a:defRPr lang="en-US"/>
      </a:defPPr>
      <a:lvl1pPr marL="0" algn="l" defTabSz="683439" rtl="0" eaLnBrk="1" latinLnBrk="0" hangingPunct="1">
        <a:defRPr sz="1300" kern="1200">
          <a:solidFill>
            <a:schemeClr val="tx1"/>
          </a:solidFill>
          <a:latin typeface="+mn-lt"/>
          <a:ea typeface="+mn-ea"/>
          <a:cs typeface="+mn-cs"/>
        </a:defRPr>
      </a:lvl1pPr>
      <a:lvl2pPr marL="341729" algn="l" defTabSz="683439" rtl="0" eaLnBrk="1" latinLnBrk="0" hangingPunct="1">
        <a:defRPr sz="1300" kern="1200">
          <a:solidFill>
            <a:schemeClr val="tx1"/>
          </a:solidFill>
          <a:latin typeface="+mn-lt"/>
          <a:ea typeface="+mn-ea"/>
          <a:cs typeface="+mn-cs"/>
        </a:defRPr>
      </a:lvl2pPr>
      <a:lvl3pPr marL="683439" algn="l" defTabSz="683439" rtl="0" eaLnBrk="1" latinLnBrk="0" hangingPunct="1">
        <a:defRPr sz="1300" kern="1200">
          <a:solidFill>
            <a:schemeClr val="tx1"/>
          </a:solidFill>
          <a:latin typeface="+mn-lt"/>
          <a:ea typeface="+mn-ea"/>
          <a:cs typeface="+mn-cs"/>
        </a:defRPr>
      </a:lvl3pPr>
      <a:lvl4pPr marL="1025160" algn="l" defTabSz="683439" rtl="0" eaLnBrk="1" latinLnBrk="0" hangingPunct="1">
        <a:defRPr sz="1300" kern="1200">
          <a:solidFill>
            <a:schemeClr val="tx1"/>
          </a:solidFill>
          <a:latin typeface="+mn-lt"/>
          <a:ea typeface="+mn-ea"/>
          <a:cs typeface="+mn-cs"/>
        </a:defRPr>
      </a:lvl4pPr>
      <a:lvl5pPr marL="1366877" algn="l" defTabSz="683439" rtl="0" eaLnBrk="1" latinLnBrk="0" hangingPunct="1">
        <a:defRPr sz="1300" kern="1200">
          <a:solidFill>
            <a:schemeClr val="tx1"/>
          </a:solidFill>
          <a:latin typeface="+mn-lt"/>
          <a:ea typeface="+mn-ea"/>
          <a:cs typeface="+mn-cs"/>
        </a:defRPr>
      </a:lvl5pPr>
      <a:lvl6pPr marL="1708595" algn="l" defTabSz="683439" rtl="0" eaLnBrk="1" latinLnBrk="0" hangingPunct="1">
        <a:defRPr sz="1300" kern="1200">
          <a:solidFill>
            <a:schemeClr val="tx1"/>
          </a:solidFill>
          <a:latin typeface="+mn-lt"/>
          <a:ea typeface="+mn-ea"/>
          <a:cs typeface="+mn-cs"/>
        </a:defRPr>
      </a:lvl6pPr>
      <a:lvl7pPr marL="2050318" algn="l" defTabSz="683439" rtl="0" eaLnBrk="1" latinLnBrk="0" hangingPunct="1">
        <a:defRPr sz="1300" kern="1200">
          <a:solidFill>
            <a:schemeClr val="tx1"/>
          </a:solidFill>
          <a:latin typeface="+mn-lt"/>
          <a:ea typeface="+mn-ea"/>
          <a:cs typeface="+mn-cs"/>
        </a:defRPr>
      </a:lvl7pPr>
      <a:lvl8pPr marL="2392037" algn="l" defTabSz="683439" rtl="0" eaLnBrk="1" latinLnBrk="0" hangingPunct="1">
        <a:defRPr sz="1300" kern="1200">
          <a:solidFill>
            <a:schemeClr val="tx1"/>
          </a:solidFill>
          <a:latin typeface="+mn-lt"/>
          <a:ea typeface="+mn-ea"/>
          <a:cs typeface="+mn-cs"/>
        </a:defRPr>
      </a:lvl8pPr>
      <a:lvl9pPr marL="2733756" algn="l" defTabSz="683439" rtl="0" eaLnBrk="1" latinLnBrk="0" hangingPunct="1">
        <a:defRPr sz="13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9" descr="dd"/>
          <p:cNvPicPr>
            <a:picLocks noChangeAspect="1" noChangeArrowheads="1"/>
          </p:cNvPicPr>
          <p:nvPr/>
        </p:nvPicPr>
        <p:blipFill>
          <a:blip r:embed="rId19" cstate="print"/>
          <a:srcRect/>
          <a:stretch>
            <a:fillRect/>
          </a:stretch>
        </p:blipFill>
        <p:spPr bwMode="auto">
          <a:xfrm>
            <a:off x="0" y="4668502"/>
            <a:ext cx="9150350" cy="477440"/>
          </a:xfrm>
          <a:prstGeom prst="rect">
            <a:avLst/>
          </a:prstGeom>
          <a:noFill/>
          <a:ln w="9525">
            <a:noFill/>
            <a:miter lim="800000"/>
            <a:headEnd/>
            <a:tailEnd/>
          </a:ln>
        </p:spPr>
      </p:pic>
      <p:sp>
        <p:nvSpPr>
          <p:cNvPr id="28680" name="Text Box 8"/>
          <p:cNvSpPr txBox="1">
            <a:spLocks noChangeArrowheads="1"/>
          </p:cNvSpPr>
          <p:nvPr/>
        </p:nvSpPr>
        <p:spPr bwMode="auto">
          <a:xfrm>
            <a:off x="652506" y="4829203"/>
            <a:ext cx="2612118" cy="265017"/>
          </a:xfrm>
          <a:prstGeom prst="rect">
            <a:avLst/>
          </a:prstGeom>
          <a:noFill/>
          <a:ln w="9525">
            <a:noFill/>
            <a:miter lim="800000"/>
            <a:headEnd/>
            <a:tailEnd/>
          </a:ln>
        </p:spPr>
        <p:txBody>
          <a:bodyPr wrap="none" lIns="79562" tIns="39787" rIns="79562" bIns="39787">
            <a:spAutoFit/>
          </a:bodyPr>
          <a:lstStyle/>
          <a:p>
            <a:pPr defTabSz="796109" eaLnBrk="0" hangingPunct="0">
              <a:defRPr/>
            </a:pPr>
            <a:r>
              <a:rPr lang="en-US" altLang="zh-CN" sz="1200" dirty="0" err="1">
                <a:solidFill>
                  <a:srgbClr val="000000"/>
                </a:solidFill>
                <a:latin typeface="FrutigerNext LT Bold" pitchFamily="1" charset="0"/>
                <a:ea typeface="MS PGothic" pitchFamily="34" charset="-128"/>
              </a:rPr>
              <a:t>HUAWEI</a:t>
            </a:r>
            <a:r>
              <a:rPr lang="en-US" altLang="zh-CN" sz="1200" dirty="0">
                <a:solidFill>
                  <a:srgbClr val="000000"/>
                </a:solidFill>
                <a:latin typeface="FrutigerNext LT Bold" pitchFamily="1" charset="0"/>
                <a:ea typeface="MS PGothic" pitchFamily="34" charset="-128"/>
              </a:rPr>
              <a:t> TECHNOLOGIES CO., LTD.</a:t>
            </a:r>
            <a:endParaRPr lang="en-US" altLang="zh-CN" sz="2200" dirty="0">
              <a:solidFill>
                <a:srgbClr val="000000"/>
              </a:solidFill>
              <a:latin typeface="Arial" pitchFamily="34" charset="0"/>
              <a:ea typeface="MS PGothic" pitchFamily="34" charset="-128"/>
            </a:endParaRPr>
          </a:p>
        </p:txBody>
      </p:sp>
      <p:pic>
        <p:nvPicPr>
          <p:cNvPr id="2052" name="Picture 9" descr="8"/>
          <p:cNvPicPr>
            <a:picLocks noChangeAspect="1" noChangeArrowheads="1"/>
          </p:cNvPicPr>
          <p:nvPr/>
        </p:nvPicPr>
        <p:blipFill>
          <a:blip r:embed="rId20" cstate="print"/>
          <a:srcRect/>
          <a:stretch>
            <a:fillRect/>
          </a:stretch>
        </p:blipFill>
        <p:spPr bwMode="auto">
          <a:xfrm>
            <a:off x="7508893" y="4799467"/>
            <a:ext cx="1311275" cy="234553"/>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54" y="4867370"/>
            <a:ext cx="2097087" cy="34171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chemeClr val="tx1"/>
                </a:solidFill>
                <a:latin typeface="FrutigerNext LT Bold" pitchFamily="1" charset="0"/>
              </a:defRPr>
            </a:lvl1pPr>
          </a:lstStyle>
          <a:p>
            <a:pPr>
              <a:defRPr/>
            </a:pPr>
            <a:r>
              <a:rPr lang="de-DE" altLang="zh-CN" sz="1200" dirty="0">
                <a:solidFill>
                  <a:srgbClr val="000000"/>
                </a:solidFill>
                <a:ea typeface="MS PGothic" pitchFamily="34" charset="-128"/>
              </a:rPr>
              <a:t>Page </a:t>
            </a:r>
            <a:fld id="{4B912FC1-5A19-4003-834B-A957C71E555E}" type="slidenum">
              <a:rPr lang="de-DE" altLang="zh-CN" sz="1200">
                <a:solidFill>
                  <a:srgbClr val="000000"/>
                </a:solidFill>
                <a:ea typeface="MS PGothic" pitchFamily="34" charset="-128"/>
              </a:rPr>
              <a:pPr>
                <a:defRPr/>
              </a:pPr>
              <a:t>‹#›</a:t>
            </a:fld>
            <a:endParaRPr lang="en-GB" altLang="zh-CN" sz="1200" dirty="0">
              <a:solidFill>
                <a:srgbClr val="000000"/>
              </a:solidFill>
              <a:ea typeface="MS PGothic" pitchFamily="34" charset="-128"/>
            </a:endParaRPr>
          </a:p>
        </p:txBody>
      </p:sp>
      <p:sp>
        <p:nvSpPr>
          <p:cNvPr id="2054" name="Rectangle 13"/>
          <p:cNvSpPr>
            <a:spLocks noGrp="1" noChangeArrowheads="1"/>
          </p:cNvSpPr>
          <p:nvPr>
            <p:ph type="title"/>
          </p:nvPr>
        </p:nvSpPr>
        <p:spPr bwMode="auto">
          <a:xfrm>
            <a:off x="395291" y="33344"/>
            <a:ext cx="7745412" cy="653655"/>
          </a:xfrm>
          <a:prstGeom prst="rect">
            <a:avLst/>
          </a:prstGeom>
          <a:noFill/>
          <a:ln w="9525">
            <a:noFill/>
            <a:miter lim="800000"/>
            <a:headEnd/>
            <a:tailEnd/>
          </a:ln>
        </p:spPr>
        <p:txBody>
          <a:bodyPr vert="horz" wrap="square" lIns="79577" tIns="39794" rIns="79577" bIns="39794"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63" y="4829238"/>
            <a:ext cx="1641790" cy="264981"/>
          </a:xfrm>
          <a:prstGeom prst="rect">
            <a:avLst/>
          </a:prstGeom>
          <a:noFill/>
          <a:ln w="9525" algn="ctr">
            <a:noFill/>
            <a:miter lim="800000"/>
            <a:headEnd/>
            <a:tailEnd/>
          </a:ln>
          <a:effectLst/>
        </p:spPr>
        <p:txBody>
          <a:bodyPr wrap="none" lIns="79531" tIns="39769" rIns="79531" bIns="39769">
            <a:spAutoFit/>
          </a:bodyPr>
          <a:lstStyle/>
          <a:p>
            <a:pPr defTabSz="796109" eaLnBrk="0" hangingPunct="0">
              <a:defRPr/>
            </a:pPr>
            <a:r>
              <a:rPr lang="en-US" altLang="zh-CN" sz="1200" dirty="0" err="1">
                <a:solidFill>
                  <a:srgbClr val="000000"/>
                </a:solidFill>
                <a:latin typeface="FrutigerNext LT Bold" pitchFamily="1" charset="0"/>
                <a:ea typeface="ＭＳ Ｐゴシック" pitchFamily="34" charset="-128"/>
              </a:rPr>
              <a:t>Huawei</a:t>
            </a:r>
            <a:r>
              <a:rPr lang="en-US" altLang="zh-CN" sz="1200" dirty="0">
                <a:solidFill>
                  <a:srgbClr val="000000"/>
                </a:solidFill>
                <a:latin typeface="FrutigerNext LT Bold" pitchFamily="1" charset="0"/>
                <a:ea typeface="ＭＳ Ｐゴシック" pitchFamily="34" charset="-128"/>
              </a:rPr>
              <a:t> Confidential </a:t>
            </a:r>
          </a:p>
        </p:txBody>
      </p:sp>
      <p:sp>
        <p:nvSpPr>
          <p:cNvPr id="28694" name="Rectangle 22"/>
          <p:cNvSpPr>
            <a:spLocks noChangeArrowheads="1"/>
          </p:cNvSpPr>
          <p:nvPr/>
        </p:nvSpPr>
        <p:spPr bwMode="auto">
          <a:xfrm>
            <a:off x="-1908114" y="396485"/>
            <a:ext cx="1844675" cy="3980259"/>
          </a:xfrm>
          <a:prstGeom prst="rect">
            <a:avLst/>
          </a:prstGeom>
          <a:noFill/>
          <a:ln w="9525">
            <a:noFill/>
            <a:miter lim="800000"/>
            <a:headEnd/>
            <a:tailEnd/>
          </a:ln>
          <a:effectLst/>
        </p:spPr>
        <p:txBody>
          <a:bodyPr lIns="79562" tIns="39787" rIns="79562" bIns="39787"/>
          <a:lstStyle/>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:32-</a:t>
            </a:r>
            <a:r>
              <a:rPr lang="en-US" altLang="zh-CN" sz="1100" dirty="0" err="1">
                <a:solidFill>
                  <a:srgbClr val="FFFFFF"/>
                </a:solidFill>
                <a:latin typeface="Arial" charset="0"/>
                <a:ea typeface="华文细黑" pitchFamily="2" charset="-122"/>
              </a:rPr>
              <a:t>35pt</a:t>
            </a:r>
            <a:r>
              <a:rPr lang="en-US" altLang="zh-CN" sz="1100" dirty="0">
                <a:solidFill>
                  <a:srgbClr val="FFFFFF"/>
                </a:solidFill>
                <a:latin typeface="Arial" charset="0"/>
                <a:ea typeface="华文细黑" pitchFamily="2" charset="-122"/>
              </a:rPr>
              <a:t>  </a:t>
            </a: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R153</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G0</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B0</a:t>
            </a: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6109">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Medium</a:t>
            </a: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6109">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:30-</a:t>
            </a:r>
            <a:r>
              <a:rPr lang="en-US" altLang="zh-CN" sz="1100" dirty="0" err="1">
                <a:solidFill>
                  <a:srgbClr val="FFFFFF"/>
                </a:solidFill>
                <a:latin typeface="Arial" charset="0"/>
                <a:ea typeface="华文细黑" pitchFamily="2" charset="-122"/>
              </a:rPr>
              <a:t>32pt</a:t>
            </a:r>
            <a:r>
              <a:rPr lang="en-US" altLang="zh-CN" sz="1100" dirty="0">
                <a:solidFill>
                  <a:srgbClr val="FFFFFF"/>
                </a:solidFill>
                <a:latin typeface="Arial" charset="0"/>
                <a:ea typeface="华文细黑" pitchFamily="2" charset="-122"/>
              </a:rPr>
              <a:t>  </a:t>
            </a: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R153</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G0</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B0</a:t>
            </a: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6109">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英文正文</a:t>
            </a:r>
            <a:r>
              <a:rPr lang="en-US" altLang="zh-CN" sz="1100" dirty="0">
                <a:solidFill>
                  <a:srgbClr val="FFFFFF"/>
                </a:solidFill>
                <a:latin typeface="Arial" charset="0"/>
                <a:ea typeface="华文细黑" pitchFamily="2" charset="-122"/>
              </a:rPr>
              <a:t>:20-</a:t>
            </a:r>
            <a:r>
              <a:rPr lang="en-US" altLang="zh-CN" sz="1100" dirty="0" err="1">
                <a:solidFill>
                  <a:srgbClr val="FFFFFF"/>
                </a:solidFill>
                <a:latin typeface="Arial" charset="0"/>
                <a:ea typeface="华文细黑" pitchFamily="2" charset="-122"/>
              </a:rPr>
              <a:t>22pt</a:t>
            </a: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 </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18pt</a:t>
            </a:r>
            <a:r>
              <a:rPr lang="en-US" altLang="zh-CN" sz="1100" dirty="0">
                <a:solidFill>
                  <a:srgbClr val="FFFFFF"/>
                </a:solidFill>
                <a:latin typeface="Arial" charset="0"/>
                <a:ea typeface="华文细黑" pitchFamily="2" charset="-122"/>
              </a:rPr>
              <a:t>  </a:t>
            </a: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6109">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Regular</a:t>
            </a: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6109">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中文正文</a:t>
            </a:r>
            <a:r>
              <a:rPr lang="en-US" altLang="zh-CN" sz="1100" dirty="0">
                <a:solidFill>
                  <a:srgbClr val="FFFFFF"/>
                </a:solidFill>
                <a:latin typeface="Arial" charset="0"/>
                <a:ea typeface="华文细黑" pitchFamily="2" charset="-122"/>
              </a:rPr>
              <a:t>:18-</a:t>
            </a:r>
            <a:r>
              <a:rPr lang="en-US" altLang="zh-CN" sz="1100" dirty="0" err="1">
                <a:solidFill>
                  <a:srgbClr val="FFFFFF"/>
                </a:solidFill>
                <a:latin typeface="Arial" charset="0"/>
                <a:ea typeface="华文细黑" pitchFamily="2" charset="-122"/>
              </a:rPr>
              <a:t>20pt</a:t>
            </a: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a:t>
            </a:r>
            <a:r>
              <a:rPr lang="en-US" altLang="zh-CN" sz="1100" dirty="0" err="1">
                <a:solidFill>
                  <a:srgbClr val="FFFFFF"/>
                </a:solidFill>
                <a:latin typeface="Arial" charset="0"/>
                <a:ea typeface="华文细黑" pitchFamily="2" charset="-122"/>
              </a:rPr>
              <a:t>18pt</a:t>
            </a:r>
            <a:r>
              <a:rPr lang="en-US" altLang="zh-CN" sz="1100" dirty="0">
                <a:solidFill>
                  <a:srgbClr val="FFFFFF"/>
                </a:solidFill>
                <a:latin typeface="Arial" charset="0"/>
                <a:ea typeface="华文细黑" pitchFamily="2" charset="-122"/>
              </a:rPr>
              <a:t> </a:t>
            </a: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 </a:t>
            </a:r>
          </a:p>
          <a:p>
            <a:pPr algn="r" defTabSz="796109">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endParaRPr lang="zh-CN" altLang="en-US" sz="1100" dirty="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9199615" y="1068020"/>
            <a:ext cx="1049337" cy="1503759"/>
          </a:xfrm>
          <a:prstGeom prst="rect">
            <a:avLst/>
          </a:prstGeom>
          <a:noFill/>
          <a:ln w="9525">
            <a:noFill/>
            <a:miter lim="800000"/>
            <a:headEnd/>
            <a:tailEnd/>
          </a:ln>
          <a:effectLst/>
        </p:spPr>
        <p:txBody>
          <a:bodyPr lIns="79562" tIns="39787" rIns="79562" bIns="39787"/>
          <a:lstStyle/>
          <a:p>
            <a:pPr defTabSz="796109">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配色参考方案：</a:t>
            </a:r>
          </a:p>
          <a:p>
            <a:pPr defTabSz="796109">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建议同一页面内不超过四种颜色，以下是</a:t>
            </a:r>
            <a:r>
              <a:rPr lang="en-US" altLang="zh-CN" sz="1100" dirty="0">
                <a:solidFill>
                  <a:srgbClr val="FFFFFF"/>
                </a:solidFill>
                <a:latin typeface="华文细黑" pitchFamily="2" charset="-122"/>
                <a:ea typeface="华文细黑" pitchFamily="2" charset="-122"/>
              </a:rPr>
              <a:t>13</a:t>
            </a:r>
            <a:r>
              <a:rPr lang="zh-CN" altLang="en-US" sz="1100" dirty="0">
                <a:solidFill>
                  <a:srgbClr val="FFFFFF"/>
                </a:solidFill>
                <a:latin typeface="华文细黑" pitchFamily="2" charset="-122"/>
                <a:ea typeface="华文细黑" pitchFamily="2" charset="-122"/>
              </a:rPr>
              <a:t>组配色方案，同一页面内只选择一组使用。（仅供参考）</a:t>
            </a:r>
          </a:p>
          <a:p>
            <a:pPr defTabSz="796109">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796109">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796109">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199615" y="-46429"/>
            <a:ext cx="1049337" cy="628651"/>
          </a:xfrm>
          <a:prstGeom prst="rect">
            <a:avLst/>
          </a:prstGeom>
          <a:noFill/>
          <a:ln w="9525">
            <a:noFill/>
            <a:miter lim="800000"/>
            <a:headEnd/>
            <a:tailEnd/>
          </a:ln>
          <a:effectLst/>
        </p:spPr>
        <p:txBody>
          <a:bodyPr lIns="79562" tIns="39787" rIns="79562" bIns="39787"/>
          <a:lstStyle/>
          <a:p>
            <a:pPr defTabSz="796109">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客户或者合作伙伴的标志放在右上角</a:t>
            </a:r>
            <a:r>
              <a:rPr lang="en-US" altLang="zh-CN" sz="1100" dirty="0">
                <a:solidFill>
                  <a:srgbClr val="FFFFFF"/>
                </a:solidFill>
                <a:latin typeface="华文细黑" pitchFamily="2" charset="-122"/>
                <a:ea typeface="华文细黑" pitchFamily="2" charset="-122"/>
              </a:rPr>
              <a:t>.</a:t>
            </a:r>
          </a:p>
          <a:p>
            <a:pPr defTabSz="796109">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796109">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796109">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059" name="Rectangle 68"/>
          <p:cNvSpPr>
            <a:spLocks noGrp="1" noChangeArrowheads="1"/>
          </p:cNvSpPr>
          <p:nvPr>
            <p:ph type="body" idx="1"/>
          </p:nvPr>
        </p:nvSpPr>
        <p:spPr bwMode="auto">
          <a:xfrm>
            <a:off x="652464" y="1231135"/>
            <a:ext cx="7929562" cy="3145631"/>
          </a:xfrm>
          <a:prstGeom prst="rect">
            <a:avLst/>
          </a:prstGeom>
          <a:noFill/>
          <a:ln w="9525">
            <a:noFill/>
            <a:miter lim="800000"/>
            <a:headEnd/>
            <a:tailEnd/>
          </a:ln>
        </p:spPr>
        <p:txBody>
          <a:bodyPr vert="horz" wrap="square" lIns="79589" tIns="39806" rIns="79589" bIns="3980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5" y="3742654"/>
            <a:ext cx="919162" cy="276504"/>
          </a:xfrm>
          <a:prstGeom prst="rect">
            <a:avLst/>
          </a:prstGeom>
          <a:solidFill>
            <a:schemeClr val="bg1"/>
          </a:solidFill>
          <a:ln w="9525" algn="ctr">
            <a:noFill/>
            <a:miter lim="800000"/>
            <a:headEnd/>
            <a:tailEnd/>
          </a:ln>
          <a:effectLst/>
        </p:spPr>
        <p:txBody>
          <a:bodyPr lIns="90788" tIns="45400" rIns="90788" bIns="45400" anchor="ctr">
            <a:spAutoFit/>
          </a:bodyPr>
          <a:lstStyle/>
          <a:p>
            <a:pPr>
              <a:defRPr/>
            </a:pPr>
            <a:endParaRPr lang="zh-CN" altLang="en-US" sz="1200" dirty="0">
              <a:solidFill>
                <a:srgbClr val="FFFFFF"/>
              </a:solidFill>
              <a:latin typeface="FrutigerNext LT Regular" pitchFamily="34" charset="0"/>
              <a:ea typeface="MS PGothic" pitchFamily="34" charset="-128"/>
            </a:endParaRPr>
          </a:p>
        </p:txBody>
      </p:sp>
      <p:grpSp>
        <p:nvGrpSpPr>
          <p:cNvPr id="2" name="Group 81"/>
          <p:cNvGrpSpPr>
            <a:grpSpLocks/>
          </p:cNvGrpSpPr>
          <p:nvPr/>
        </p:nvGrpSpPr>
        <p:grpSpPr bwMode="auto">
          <a:xfrm>
            <a:off x="9355162" y="2842030"/>
            <a:ext cx="739775" cy="13692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3" name="Group 86"/>
          <p:cNvGrpSpPr>
            <a:grpSpLocks/>
          </p:cNvGrpSpPr>
          <p:nvPr/>
        </p:nvGrpSpPr>
        <p:grpSpPr bwMode="auto">
          <a:xfrm>
            <a:off x="9355162" y="3003955"/>
            <a:ext cx="739775" cy="13692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4" name="Group 91"/>
          <p:cNvGrpSpPr>
            <a:grpSpLocks/>
          </p:cNvGrpSpPr>
          <p:nvPr/>
        </p:nvGrpSpPr>
        <p:grpSpPr bwMode="auto">
          <a:xfrm>
            <a:off x="9355162" y="3165898"/>
            <a:ext cx="739775" cy="13692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5" name="Group 96"/>
          <p:cNvGrpSpPr>
            <a:grpSpLocks/>
          </p:cNvGrpSpPr>
          <p:nvPr/>
        </p:nvGrpSpPr>
        <p:grpSpPr bwMode="auto">
          <a:xfrm>
            <a:off x="9355162" y="2680103"/>
            <a:ext cx="739775" cy="141684"/>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6" name="Group 101"/>
          <p:cNvGrpSpPr>
            <a:grpSpLocks/>
          </p:cNvGrpSpPr>
          <p:nvPr/>
        </p:nvGrpSpPr>
        <p:grpSpPr bwMode="auto">
          <a:xfrm>
            <a:off x="9355162" y="3436171"/>
            <a:ext cx="739775" cy="136922"/>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7" name="Group 106"/>
          <p:cNvGrpSpPr>
            <a:grpSpLocks/>
          </p:cNvGrpSpPr>
          <p:nvPr/>
        </p:nvGrpSpPr>
        <p:grpSpPr bwMode="auto">
          <a:xfrm>
            <a:off x="9355162" y="3598099"/>
            <a:ext cx="739775" cy="136922"/>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8" name="Group 111"/>
          <p:cNvGrpSpPr>
            <a:grpSpLocks/>
          </p:cNvGrpSpPr>
          <p:nvPr/>
        </p:nvGrpSpPr>
        <p:grpSpPr bwMode="auto">
          <a:xfrm>
            <a:off x="9355162" y="3760021"/>
            <a:ext cx="739775" cy="136922"/>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9" name="Group 116"/>
          <p:cNvGrpSpPr>
            <a:grpSpLocks/>
          </p:cNvGrpSpPr>
          <p:nvPr/>
        </p:nvGrpSpPr>
        <p:grpSpPr bwMode="auto">
          <a:xfrm>
            <a:off x="9355162" y="4030287"/>
            <a:ext cx="739775" cy="13692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10" name="Group 121"/>
          <p:cNvGrpSpPr>
            <a:grpSpLocks/>
          </p:cNvGrpSpPr>
          <p:nvPr/>
        </p:nvGrpSpPr>
        <p:grpSpPr bwMode="auto">
          <a:xfrm>
            <a:off x="9355162" y="4192219"/>
            <a:ext cx="739775" cy="13692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11" name="Group 126"/>
          <p:cNvGrpSpPr>
            <a:grpSpLocks/>
          </p:cNvGrpSpPr>
          <p:nvPr/>
        </p:nvGrpSpPr>
        <p:grpSpPr bwMode="auto">
          <a:xfrm>
            <a:off x="9355162" y="4354138"/>
            <a:ext cx="739775" cy="13692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12" name="Group 131"/>
          <p:cNvGrpSpPr>
            <a:grpSpLocks/>
          </p:cNvGrpSpPr>
          <p:nvPr/>
        </p:nvGrpSpPr>
        <p:grpSpPr bwMode="auto">
          <a:xfrm>
            <a:off x="9355162" y="4624417"/>
            <a:ext cx="739775" cy="136922"/>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13" name="Group 136"/>
          <p:cNvGrpSpPr>
            <a:grpSpLocks/>
          </p:cNvGrpSpPr>
          <p:nvPr/>
        </p:nvGrpSpPr>
        <p:grpSpPr bwMode="auto">
          <a:xfrm>
            <a:off x="9355162" y="4793482"/>
            <a:ext cx="739775" cy="136922"/>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14" name="Group 141"/>
          <p:cNvGrpSpPr>
            <a:grpSpLocks/>
          </p:cNvGrpSpPr>
          <p:nvPr/>
        </p:nvGrpSpPr>
        <p:grpSpPr bwMode="auto">
          <a:xfrm>
            <a:off x="9355162" y="4961356"/>
            <a:ext cx="739775" cy="13692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sp>
        <p:nvSpPr>
          <p:cNvPr id="28818" name="Line 146"/>
          <p:cNvSpPr>
            <a:spLocks noChangeShapeType="1"/>
          </p:cNvSpPr>
          <p:nvPr/>
        </p:nvSpPr>
        <p:spPr bwMode="auto">
          <a:xfrm flipV="1">
            <a:off x="250825" y="681038"/>
            <a:ext cx="8713788" cy="0"/>
          </a:xfrm>
          <a:prstGeom prst="line">
            <a:avLst/>
          </a:prstGeom>
          <a:noFill/>
          <a:ln w="38100">
            <a:solidFill>
              <a:srgbClr val="990000"/>
            </a:solidFill>
            <a:round/>
            <a:headEnd/>
            <a:tailEnd/>
          </a:ln>
          <a:effectLst/>
        </p:spPr>
        <p:txBody>
          <a:bodyPr lIns="90804" tIns="45408" rIns="90804" bIns="45408"/>
          <a:lstStyle/>
          <a:p>
            <a:pPr>
              <a:defRPr/>
            </a:pPr>
            <a:endParaRPr lang="zh-CN" altLang="en-US" sz="1200" dirty="0">
              <a:solidFill>
                <a:srgbClr val="FFFFFF"/>
              </a:solidFill>
              <a:latin typeface="FrutigerNext LT Regular"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 id="2147484275" r:id="rId17"/>
  </p:sldLayoutIdLst>
  <p:hf sldNum="0" hdr="0" ftr="0"/>
  <p:txStyles>
    <p:titleStyle>
      <a:lvl1pPr algn="l" defTabSz="796109" rtl="0" eaLnBrk="0" fontAlgn="base" hangingPunct="0">
        <a:spcBef>
          <a:spcPct val="0"/>
        </a:spcBef>
        <a:spcAft>
          <a:spcPct val="0"/>
        </a:spcAft>
        <a:defRPr sz="3400">
          <a:solidFill>
            <a:srgbClr val="990000"/>
          </a:solidFill>
          <a:latin typeface="+mj-lt"/>
          <a:ea typeface="+mj-ea"/>
          <a:cs typeface="+mj-cs"/>
        </a:defRPr>
      </a:lvl1pPr>
      <a:lvl2pPr algn="l" defTabSz="796109"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796109"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796109"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796109"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4014" algn="l" defTabSz="796109" rtl="0" fontAlgn="base">
        <a:spcBef>
          <a:spcPct val="0"/>
        </a:spcBef>
        <a:spcAft>
          <a:spcPct val="0"/>
        </a:spcAft>
        <a:defRPr sz="3400">
          <a:solidFill>
            <a:srgbClr val="990000"/>
          </a:solidFill>
          <a:latin typeface="FrutigerNext LT Medium" pitchFamily="34" charset="0"/>
          <a:ea typeface="黑体" pitchFamily="2" charset="-122"/>
        </a:defRPr>
      </a:lvl6pPr>
      <a:lvl7pPr marL="908033" algn="l" defTabSz="796109" rtl="0" fontAlgn="base">
        <a:spcBef>
          <a:spcPct val="0"/>
        </a:spcBef>
        <a:spcAft>
          <a:spcPct val="0"/>
        </a:spcAft>
        <a:defRPr sz="3400">
          <a:solidFill>
            <a:srgbClr val="990000"/>
          </a:solidFill>
          <a:latin typeface="FrutigerNext LT Medium" pitchFamily="34" charset="0"/>
          <a:ea typeface="黑体" pitchFamily="2" charset="-122"/>
        </a:defRPr>
      </a:lvl7pPr>
      <a:lvl8pPr marL="1362052" algn="l" defTabSz="796109" rtl="0" fontAlgn="base">
        <a:spcBef>
          <a:spcPct val="0"/>
        </a:spcBef>
        <a:spcAft>
          <a:spcPct val="0"/>
        </a:spcAft>
        <a:defRPr sz="3400">
          <a:solidFill>
            <a:srgbClr val="990000"/>
          </a:solidFill>
          <a:latin typeface="FrutigerNext LT Medium" pitchFamily="34" charset="0"/>
          <a:ea typeface="黑体" pitchFamily="2" charset="-122"/>
        </a:defRPr>
      </a:lvl8pPr>
      <a:lvl9pPr marL="1816070" algn="l" defTabSz="796109"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297951" indent="-297951" algn="l" defTabSz="796109"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47922" indent="-249081" algn="l" defTabSz="796109"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996326" indent="-200209" algn="l" defTabSz="796109"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391998" indent="-198629" algn="l" defTabSz="796109" rtl="0" eaLnBrk="0" fontAlgn="base" hangingPunct="0">
        <a:lnSpc>
          <a:spcPct val="140000"/>
        </a:lnSpc>
        <a:spcBef>
          <a:spcPct val="0"/>
        </a:spcBef>
        <a:spcAft>
          <a:spcPct val="0"/>
        </a:spcAft>
        <a:buChar char="–"/>
        <a:defRPr sz="1400">
          <a:solidFill>
            <a:schemeClr val="tx1"/>
          </a:solidFill>
          <a:latin typeface="+mj-lt"/>
          <a:ea typeface="+mn-ea"/>
        </a:defRPr>
      </a:lvl4pPr>
      <a:lvl5pPr marL="1790844" indent="-200209" algn="l" defTabSz="796109"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44866" indent="-200209" algn="l" defTabSz="796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698879" indent="-200209" algn="l" defTabSz="796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52897" indent="-200209" algn="l" defTabSz="796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06919" indent="-200209" algn="l" defTabSz="796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08033" rtl="0" eaLnBrk="1" latinLnBrk="0" hangingPunct="1">
        <a:defRPr sz="1800" kern="1200">
          <a:solidFill>
            <a:schemeClr val="tx1"/>
          </a:solidFill>
          <a:latin typeface="+mn-lt"/>
          <a:ea typeface="+mn-ea"/>
          <a:cs typeface="+mn-cs"/>
        </a:defRPr>
      </a:lvl1pPr>
      <a:lvl2pPr marL="454014" algn="l" defTabSz="908033" rtl="0" eaLnBrk="1" latinLnBrk="0" hangingPunct="1">
        <a:defRPr sz="1800" kern="1200">
          <a:solidFill>
            <a:schemeClr val="tx1"/>
          </a:solidFill>
          <a:latin typeface="+mn-lt"/>
          <a:ea typeface="+mn-ea"/>
          <a:cs typeface="+mn-cs"/>
        </a:defRPr>
      </a:lvl2pPr>
      <a:lvl3pPr marL="908033" algn="l" defTabSz="908033" rtl="0" eaLnBrk="1" latinLnBrk="0" hangingPunct="1">
        <a:defRPr sz="1800" kern="1200">
          <a:solidFill>
            <a:schemeClr val="tx1"/>
          </a:solidFill>
          <a:latin typeface="+mn-lt"/>
          <a:ea typeface="+mn-ea"/>
          <a:cs typeface="+mn-cs"/>
        </a:defRPr>
      </a:lvl3pPr>
      <a:lvl4pPr marL="1362052" algn="l" defTabSz="908033" rtl="0" eaLnBrk="1" latinLnBrk="0" hangingPunct="1">
        <a:defRPr sz="1800" kern="1200">
          <a:solidFill>
            <a:schemeClr val="tx1"/>
          </a:solidFill>
          <a:latin typeface="+mn-lt"/>
          <a:ea typeface="+mn-ea"/>
          <a:cs typeface="+mn-cs"/>
        </a:defRPr>
      </a:lvl4pPr>
      <a:lvl5pPr marL="1816070" algn="l" defTabSz="908033" rtl="0" eaLnBrk="1" latinLnBrk="0" hangingPunct="1">
        <a:defRPr sz="1800" kern="1200">
          <a:solidFill>
            <a:schemeClr val="tx1"/>
          </a:solidFill>
          <a:latin typeface="+mn-lt"/>
          <a:ea typeface="+mn-ea"/>
          <a:cs typeface="+mn-cs"/>
        </a:defRPr>
      </a:lvl5pPr>
      <a:lvl6pPr marL="2270087" algn="l" defTabSz="908033" rtl="0" eaLnBrk="1" latinLnBrk="0" hangingPunct="1">
        <a:defRPr sz="1800" kern="1200">
          <a:solidFill>
            <a:schemeClr val="tx1"/>
          </a:solidFill>
          <a:latin typeface="+mn-lt"/>
          <a:ea typeface="+mn-ea"/>
          <a:cs typeface="+mn-cs"/>
        </a:defRPr>
      </a:lvl6pPr>
      <a:lvl7pPr marL="2724106" algn="l" defTabSz="908033" rtl="0" eaLnBrk="1" latinLnBrk="0" hangingPunct="1">
        <a:defRPr sz="1800" kern="1200">
          <a:solidFill>
            <a:schemeClr val="tx1"/>
          </a:solidFill>
          <a:latin typeface="+mn-lt"/>
          <a:ea typeface="+mn-ea"/>
          <a:cs typeface="+mn-cs"/>
        </a:defRPr>
      </a:lvl7pPr>
      <a:lvl8pPr marL="3178126" algn="l" defTabSz="908033" rtl="0" eaLnBrk="1" latinLnBrk="0" hangingPunct="1">
        <a:defRPr sz="1800" kern="1200">
          <a:solidFill>
            <a:schemeClr val="tx1"/>
          </a:solidFill>
          <a:latin typeface="+mn-lt"/>
          <a:ea typeface="+mn-ea"/>
          <a:cs typeface="+mn-cs"/>
        </a:defRPr>
      </a:lvl8pPr>
      <a:lvl9pPr marL="3632142" algn="l" defTabSz="908033"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9" descr="dd"/>
          <p:cNvPicPr>
            <a:picLocks noChangeAspect="1" noChangeArrowheads="1"/>
          </p:cNvPicPr>
          <p:nvPr/>
        </p:nvPicPr>
        <p:blipFill>
          <a:blip r:embed="rId18" cstate="print"/>
          <a:srcRect/>
          <a:stretch>
            <a:fillRect/>
          </a:stretch>
        </p:blipFill>
        <p:spPr bwMode="auto">
          <a:xfrm>
            <a:off x="0" y="4668502"/>
            <a:ext cx="9150350" cy="477440"/>
          </a:xfrm>
          <a:prstGeom prst="rect">
            <a:avLst/>
          </a:prstGeom>
          <a:noFill/>
          <a:ln w="9525">
            <a:noFill/>
            <a:miter lim="800000"/>
            <a:headEnd/>
            <a:tailEnd/>
          </a:ln>
        </p:spPr>
      </p:pic>
      <p:sp>
        <p:nvSpPr>
          <p:cNvPr id="28680" name="Text Box 8"/>
          <p:cNvSpPr txBox="1">
            <a:spLocks noChangeArrowheads="1"/>
          </p:cNvSpPr>
          <p:nvPr/>
        </p:nvSpPr>
        <p:spPr bwMode="auto">
          <a:xfrm>
            <a:off x="652506" y="4829203"/>
            <a:ext cx="2612118" cy="265017"/>
          </a:xfrm>
          <a:prstGeom prst="rect">
            <a:avLst/>
          </a:prstGeom>
          <a:noFill/>
          <a:ln w="9525">
            <a:noFill/>
            <a:miter lim="800000"/>
            <a:headEnd/>
            <a:tailEnd/>
          </a:ln>
        </p:spPr>
        <p:txBody>
          <a:bodyPr wrap="none" lIns="79562" tIns="39787" rIns="79562" bIns="39787">
            <a:spAutoFit/>
          </a:bodyPr>
          <a:lstStyle/>
          <a:p>
            <a:pPr defTabSz="796109" eaLnBrk="0" hangingPunct="0">
              <a:defRPr/>
            </a:pPr>
            <a:r>
              <a:rPr lang="en-US" altLang="zh-CN" sz="1200" dirty="0" err="1">
                <a:solidFill>
                  <a:srgbClr val="000000"/>
                </a:solidFill>
                <a:latin typeface="FrutigerNext LT Bold" pitchFamily="1" charset="0"/>
                <a:ea typeface="MS PGothic" pitchFamily="34" charset="-128"/>
              </a:rPr>
              <a:t>HUAWEI</a:t>
            </a:r>
            <a:r>
              <a:rPr lang="en-US" altLang="zh-CN" sz="1200" dirty="0">
                <a:solidFill>
                  <a:srgbClr val="000000"/>
                </a:solidFill>
                <a:latin typeface="FrutigerNext LT Bold" pitchFamily="1" charset="0"/>
                <a:ea typeface="MS PGothic" pitchFamily="34" charset="-128"/>
              </a:rPr>
              <a:t> TECHNOLOGIES CO., LTD.</a:t>
            </a:r>
            <a:endParaRPr lang="en-US" altLang="zh-CN" sz="2200" dirty="0">
              <a:solidFill>
                <a:srgbClr val="000000"/>
              </a:solidFill>
              <a:latin typeface="Arial" pitchFamily="34" charset="0"/>
              <a:ea typeface="MS PGothic" pitchFamily="34" charset="-128"/>
            </a:endParaRPr>
          </a:p>
        </p:txBody>
      </p:sp>
      <p:pic>
        <p:nvPicPr>
          <p:cNvPr id="2052" name="Picture 9" descr="8"/>
          <p:cNvPicPr>
            <a:picLocks noChangeAspect="1" noChangeArrowheads="1"/>
          </p:cNvPicPr>
          <p:nvPr/>
        </p:nvPicPr>
        <p:blipFill>
          <a:blip r:embed="rId19" cstate="print"/>
          <a:srcRect/>
          <a:stretch>
            <a:fillRect/>
          </a:stretch>
        </p:blipFill>
        <p:spPr bwMode="auto">
          <a:xfrm>
            <a:off x="7508893" y="4799467"/>
            <a:ext cx="1311275" cy="234553"/>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54" y="4867370"/>
            <a:ext cx="2097087" cy="34171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chemeClr val="tx1"/>
                </a:solidFill>
                <a:latin typeface="FrutigerNext LT Bold" pitchFamily="1" charset="0"/>
              </a:defRPr>
            </a:lvl1pPr>
          </a:lstStyle>
          <a:p>
            <a:pPr>
              <a:defRPr/>
            </a:pPr>
            <a:r>
              <a:rPr lang="de-DE" altLang="zh-CN" sz="1200" dirty="0">
                <a:solidFill>
                  <a:srgbClr val="000000"/>
                </a:solidFill>
                <a:ea typeface="MS PGothic" pitchFamily="34" charset="-128"/>
              </a:rPr>
              <a:t>Page </a:t>
            </a:r>
            <a:fld id="{4B912FC1-5A19-4003-834B-A957C71E555E}" type="slidenum">
              <a:rPr lang="de-DE" altLang="zh-CN" sz="1200">
                <a:solidFill>
                  <a:srgbClr val="000000"/>
                </a:solidFill>
                <a:ea typeface="MS PGothic" pitchFamily="34" charset="-128"/>
              </a:rPr>
              <a:pPr>
                <a:defRPr/>
              </a:pPr>
              <a:t>‹#›</a:t>
            </a:fld>
            <a:endParaRPr lang="en-GB" altLang="zh-CN" sz="1200" dirty="0">
              <a:solidFill>
                <a:srgbClr val="000000"/>
              </a:solidFill>
              <a:ea typeface="MS PGothic" pitchFamily="34" charset="-128"/>
            </a:endParaRPr>
          </a:p>
        </p:txBody>
      </p:sp>
      <p:sp>
        <p:nvSpPr>
          <p:cNvPr id="2054" name="Rectangle 13"/>
          <p:cNvSpPr>
            <a:spLocks noGrp="1" noChangeArrowheads="1"/>
          </p:cNvSpPr>
          <p:nvPr>
            <p:ph type="title"/>
          </p:nvPr>
        </p:nvSpPr>
        <p:spPr bwMode="auto">
          <a:xfrm>
            <a:off x="395291" y="33344"/>
            <a:ext cx="7745412" cy="653655"/>
          </a:xfrm>
          <a:prstGeom prst="rect">
            <a:avLst/>
          </a:prstGeom>
          <a:noFill/>
          <a:ln w="9525">
            <a:noFill/>
            <a:miter lim="800000"/>
            <a:headEnd/>
            <a:tailEnd/>
          </a:ln>
        </p:spPr>
        <p:txBody>
          <a:bodyPr vert="horz" wrap="square" lIns="79577" tIns="39794" rIns="79577" bIns="39794"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63" y="4829238"/>
            <a:ext cx="1641790" cy="264981"/>
          </a:xfrm>
          <a:prstGeom prst="rect">
            <a:avLst/>
          </a:prstGeom>
          <a:noFill/>
          <a:ln w="9525" algn="ctr">
            <a:noFill/>
            <a:miter lim="800000"/>
            <a:headEnd/>
            <a:tailEnd/>
          </a:ln>
          <a:effectLst/>
        </p:spPr>
        <p:txBody>
          <a:bodyPr wrap="none" lIns="79531" tIns="39769" rIns="79531" bIns="39769">
            <a:spAutoFit/>
          </a:bodyPr>
          <a:lstStyle/>
          <a:p>
            <a:pPr defTabSz="796109" eaLnBrk="0" hangingPunct="0">
              <a:defRPr/>
            </a:pPr>
            <a:r>
              <a:rPr lang="en-US" altLang="zh-CN" sz="1200" dirty="0" err="1">
                <a:solidFill>
                  <a:srgbClr val="000000"/>
                </a:solidFill>
                <a:latin typeface="FrutigerNext LT Bold" pitchFamily="1" charset="0"/>
                <a:ea typeface="ＭＳ Ｐゴシック" pitchFamily="34" charset="-128"/>
              </a:rPr>
              <a:t>Huawei</a:t>
            </a:r>
            <a:r>
              <a:rPr lang="en-US" altLang="zh-CN" sz="1200" dirty="0">
                <a:solidFill>
                  <a:srgbClr val="000000"/>
                </a:solidFill>
                <a:latin typeface="FrutigerNext LT Bold" pitchFamily="1" charset="0"/>
                <a:ea typeface="ＭＳ Ｐゴシック" pitchFamily="34" charset="-128"/>
              </a:rPr>
              <a:t> Confidential </a:t>
            </a:r>
          </a:p>
        </p:txBody>
      </p:sp>
      <p:sp>
        <p:nvSpPr>
          <p:cNvPr id="28694" name="Rectangle 22"/>
          <p:cNvSpPr>
            <a:spLocks noChangeArrowheads="1"/>
          </p:cNvSpPr>
          <p:nvPr/>
        </p:nvSpPr>
        <p:spPr bwMode="auto">
          <a:xfrm>
            <a:off x="-1908114" y="396485"/>
            <a:ext cx="1844675" cy="3980259"/>
          </a:xfrm>
          <a:prstGeom prst="rect">
            <a:avLst/>
          </a:prstGeom>
          <a:noFill/>
          <a:ln w="9525">
            <a:noFill/>
            <a:miter lim="800000"/>
            <a:headEnd/>
            <a:tailEnd/>
          </a:ln>
          <a:effectLst/>
        </p:spPr>
        <p:txBody>
          <a:bodyPr lIns="79562" tIns="39787" rIns="79562" bIns="39787"/>
          <a:lstStyle/>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:32-</a:t>
            </a:r>
            <a:r>
              <a:rPr lang="en-US" altLang="zh-CN" sz="1100" dirty="0" err="1">
                <a:solidFill>
                  <a:srgbClr val="FFFFFF"/>
                </a:solidFill>
                <a:latin typeface="Arial" charset="0"/>
                <a:ea typeface="华文细黑" pitchFamily="2" charset="-122"/>
              </a:rPr>
              <a:t>35pt</a:t>
            </a:r>
            <a:r>
              <a:rPr lang="en-US" altLang="zh-CN" sz="1100" dirty="0">
                <a:solidFill>
                  <a:srgbClr val="FFFFFF"/>
                </a:solidFill>
                <a:latin typeface="Arial" charset="0"/>
                <a:ea typeface="华文细黑" pitchFamily="2" charset="-122"/>
              </a:rPr>
              <a:t>  </a:t>
            </a: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R153</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G0</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B0</a:t>
            </a: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6109">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Medium</a:t>
            </a: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6109">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:30-</a:t>
            </a:r>
            <a:r>
              <a:rPr lang="en-US" altLang="zh-CN" sz="1100" dirty="0" err="1">
                <a:solidFill>
                  <a:srgbClr val="FFFFFF"/>
                </a:solidFill>
                <a:latin typeface="Arial" charset="0"/>
                <a:ea typeface="华文细黑" pitchFamily="2" charset="-122"/>
              </a:rPr>
              <a:t>32pt</a:t>
            </a:r>
            <a:r>
              <a:rPr lang="en-US" altLang="zh-CN" sz="1100" dirty="0">
                <a:solidFill>
                  <a:srgbClr val="FFFFFF"/>
                </a:solidFill>
                <a:latin typeface="Arial" charset="0"/>
                <a:ea typeface="华文细黑" pitchFamily="2" charset="-122"/>
              </a:rPr>
              <a:t>  </a:t>
            </a: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R153</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G0</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B0</a:t>
            </a: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796109">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英文正文</a:t>
            </a:r>
            <a:r>
              <a:rPr lang="en-US" altLang="zh-CN" sz="1100" dirty="0">
                <a:solidFill>
                  <a:srgbClr val="FFFFFF"/>
                </a:solidFill>
                <a:latin typeface="Arial" charset="0"/>
                <a:ea typeface="华文细黑" pitchFamily="2" charset="-122"/>
              </a:rPr>
              <a:t>:20-</a:t>
            </a:r>
            <a:r>
              <a:rPr lang="en-US" altLang="zh-CN" sz="1100" dirty="0" err="1">
                <a:solidFill>
                  <a:srgbClr val="FFFFFF"/>
                </a:solidFill>
                <a:latin typeface="Arial" charset="0"/>
                <a:ea typeface="华文细黑" pitchFamily="2" charset="-122"/>
              </a:rPr>
              <a:t>22pt</a:t>
            </a: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 </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 :</a:t>
            </a:r>
            <a:r>
              <a:rPr lang="en-US" altLang="zh-CN" sz="1100" dirty="0" err="1">
                <a:solidFill>
                  <a:srgbClr val="FFFFFF"/>
                </a:solidFill>
                <a:latin typeface="Arial" charset="0"/>
                <a:ea typeface="华文细黑" pitchFamily="2" charset="-122"/>
              </a:rPr>
              <a:t>18pt</a:t>
            </a:r>
            <a:r>
              <a:rPr lang="en-US" altLang="zh-CN" sz="1100" dirty="0">
                <a:solidFill>
                  <a:srgbClr val="FFFFFF"/>
                </a:solidFill>
                <a:latin typeface="Arial" charset="0"/>
                <a:ea typeface="华文细黑" pitchFamily="2" charset="-122"/>
              </a:rPr>
              <a:t>  </a:t>
            </a: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796109">
              <a:lnSpc>
                <a:spcPct val="125000"/>
              </a:lnSpc>
              <a:buClr>
                <a:srgbClr val="777777"/>
              </a:buClr>
              <a:buSzPct val="60000"/>
              <a:buFont typeface="Wingdings" pitchFamily="2" charset="2"/>
              <a:buNone/>
              <a:defRPr/>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Regular</a:t>
            </a: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796109">
              <a:lnSpc>
                <a:spcPct val="7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中文正文</a:t>
            </a:r>
            <a:r>
              <a:rPr lang="en-US" altLang="zh-CN" sz="1100" dirty="0">
                <a:solidFill>
                  <a:srgbClr val="FFFFFF"/>
                </a:solidFill>
                <a:latin typeface="Arial" charset="0"/>
                <a:ea typeface="华文细黑" pitchFamily="2" charset="-122"/>
              </a:rPr>
              <a:t>:18-</a:t>
            </a:r>
            <a:r>
              <a:rPr lang="en-US" altLang="zh-CN" sz="1100" dirty="0" err="1">
                <a:solidFill>
                  <a:srgbClr val="FFFFFF"/>
                </a:solidFill>
                <a:latin typeface="Arial" charset="0"/>
                <a:ea typeface="华文细黑" pitchFamily="2" charset="-122"/>
              </a:rPr>
              <a:t>20pt</a:t>
            </a: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子目录</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a:t>
            </a:r>
            <a:r>
              <a:rPr lang="en-US" altLang="zh-CN" sz="1100" dirty="0" err="1">
                <a:solidFill>
                  <a:srgbClr val="FFFFFF"/>
                </a:solidFill>
                <a:latin typeface="Arial" charset="0"/>
                <a:ea typeface="华文细黑" pitchFamily="2" charset="-122"/>
              </a:rPr>
              <a:t>18pt</a:t>
            </a:r>
            <a:r>
              <a:rPr lang="en-US" altLang="zh-CN" sz="1100" dirty="0">
                <a:solidFill>
                  <a:srgbClr val="FFFFFF"/>
                </a:solidFill>
                <a:latin typeface="Arial" charset="0"/>
                <a:ea typeface="华文细黑" pitchFamily="2" charset="-122"/>
              </a:rPr>
              <a:t> </a:t>
            </a: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796109">
              <a:lnSpc>
                <a:spcPct val="125000"/>
              </a:lnSpc>
              <a:buClr>
                <a:srgbClr val="777777"/>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 </a:t>
            </a:r>
          </a:p>
          <a:p>
            <a:pPr algn="r" defTabSz="796109">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796109">
              <a:lnSpc>
                <a:spcPct val="125000"/>
              </a:lnSpc>
              <a:buClr>
                <a:srgbClr val="777777"/>
              </a:buClr>
              <a:buSzPct val="60000"/>
              <a:buFont typeface="Wingdings" pitchFamily="2" charset="2"/>
              <a:buNone/>
              <a:defRPr/>
            </a:pPr>
            <a:endParaRPr lang="zh-CN" altLang="en-US" sz="1100" dirty="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9199615" y="1068020"/>
            <a:ext cx="1049337" cy="1503759"/>
          </a:xfrm>
          <a:prstGeom prst="rect">
            <a:avLst/>
          </a:prstGeom>
          <a:noFill/>
          <a:ln w="9525">
            <a:noFill/>
            <a:miter lim="800000"/>
            <a:headEnd/>
            <a:tailEnd/>
          </a:ln>
          <a:effectLst/>
        </p:spPr>
        <p:txBody>
          <a:bodyPr lIns="79562" tIns="39787" rIns="79562" bIns="39787"/>
          <a:lstStyle/>
          <a:p>
            <a:pPr defTabSz="796109">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配色参考方案：</a:t>
            </a:r>
          </a:p>
          <a:p>
            <a:pPr defTabSz="796109">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建议同一页面内不超过四种颜色，以下是</a:t>
            </a:r>
            <a:r>
              <a:rPr lang="en-US" altLang="zh-CN" sz="1100" dirty="0">
                <a:solidFill>
                  <a:srgbClr val="FFFFFF"/>
                </a:solidFill>
                <a:latin typeface="华文细黑" pitchFamily="2" charset="-122"/>
                <a:ea typeface="华文细黑" pitchFamily="2" charset="-122"/>
              </a:rPr>
              <a:t>13</a:t>
            </a:r>
            <a:r>
              <a:rPr lang="zh-CN" altLang="en-US" sz="1100" dirty="0">
                <a:solidFill>
                  <a:srgbClr val="FFFFFF"/>
                </a:solidFill>
                <a:latin typeface="华文细黑" pitchFamily="2" charset="-122"/>
                <a:ea typeface="华文细黑" pitchFamily="2" charset="-122"/>
              </a:rPr>
              <a:t>组配色方案，同一页面内只选择一组使用。（仅供参考）</a:t>
            </a:r>
          </a:p>
          <a:p>
            <a:pPr defTabSz="796109">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796109">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796109">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199615" y="-46429"/>
            <a:ext cx="1049337" cy="628651"/>
          </a:xfrm>
          <a:prstGeom prst="rect">
            <a:avLst/>
          </a:prstGeom>
          <a:noFill/>
          <a:ln w="9525">
            <a:noFill/>
            <a:miter lim="800000"/>
            <a:headEnd/>
            <a:tailEnd/>
          </a:ln>
          <a:effectLst/>
        </p:spPr>
        <p:txBody>
          <a:bodyPr lIns="79562" tIns="39787" rIns="79562" bIns="39787"/>
          <a:lstStyle/>
          <a:p>
            <a:pPr defTabSz="796109">
              <a:lnSpc>
                <a:spcPct val="120000"/>
              </a:lnSpc>
              <a:buClr>
                <a:srgbClr val="777777"/>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客户或者合作伙伴的标志放在右上角</a:t>
            </a:r>
            <a:r>
              <a:rPr lang="en-US" altLang="zh-CN" sz="1100" dirty="0">
                <a:solidFill>
                  <a:srgbClr val="FFFFFF"/>
                </a:solidFill>
                <a:latin typeface="华文细黑" pitchFamily="2" charset="-122"/>
                <a:ea typeface="华文细黑" pitchFamily="2" charset="-122"/>
              </a:rPr>
              <a:t>.</a:t>
            </a:r>
          </a:p>
          <a:p>
            <a:pPr defTabSz="796109">
              <a:lnSpc>
                <a:spcPct val="125000"/>
              </a:lnSpc>
              <a:buClr>
                <a:srgbClr val="777777"/>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796109">
              <a:lnSpc>
                <a:spcPct val="125000"/>
              </a:lnSpc>
              <a:buClr>
                <a:srgbClr val="777777"/>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796109">
              <a:lnSpc>
                <a:spcPct val="125000"/>
              </a:lnSpc>
              <a:buClr>
                <a:srgbClr val="777777"/>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059" name="Rectangle 68"/>
          <p:cNvSpPr>
            <a:spLocks noGrp="1" noChangeArrowheads="1"/>
          </p:cNvSpPr>
          <p:nvPr>
            <p:ph type="body" idx="1"/>
          </p:nvPr>
        </p:nvSpPr>
        <p:spPr bwMode="auto">
          <a:xfrm>
            <a:off x="652464" y="1231135"/>
            <a:ext cx="7929562" cy="3145631"/>
          </a:xfrm>
          <a:prstGeom prst="rect">
            <a:avLst/>
          </a:prstGeom>
          <a:noFill/>
          <a:ln w="9525">
            <a:noFill/>
            <a:miter lim="800000"/>
            <a:headEnd/>
            <a:tailEnd/>
          </a:ln>
        </p:spPr>
        <p:txBody>
          <a:bodyPr vert="horz" wrap="square" lIns="79589" tIns="39806" rIns="79589" bIns="3980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5" y="3742654"/>
            <a:ext cx="919162" cy="276504"/>
          </a:xfrm>
          <a:prstGeom prst="rect">
            <a:avLst/>
          </a:prstGeom>
          <a:solidFill>
            <a:schemeClr val="bg1"/>
          </a:solidFill>
          <a:ln w="9525" algn="ctr">
            <a:noFill/>
            <a:miter lim="800000"/>
            <a:headEnd/>
            <a:tailEnd/>
          </a:ln>
          <a:effectLst/>
        </p:spPr>
        <p:txBody>
          <a:bodyPr lIns="90788" tIns="45400" rIns="90788" bIns="45400" anchor="ctr">
            <a:spAutoFit/>
          </a:bodyPr>
          <a:lstStyle/>
          <a:p>
            <a:pPr>
              <a:defRPr/>
            </a:pPr>
            <a:endParaRPr lang="zh-CN" altLang="en-US" sz="1200" dirty="0">
              <a:solidFill>
                <a:srgbClr val="FFFFFF"/>
              </a:solidFill>
              <a:latin typeface="FrutigerNext LT Regular" pitchFamily="34" charset="0"/>
              <a:ea typeface="MS PGothic" pitchFamily="34" charset="-128"/>
            </a:endParaRPr>
          </a:p>
        </p:txBody>
      </p:sp>
      <p:grpSp>
        <p:nvGrpSpPr>
          <p:cNvPr id="2" name="Group 81"/>
          <p:cNvGrpSpPr>
            <a:grpSpLocks/>
          </p:cNvGrpSpPr>
          <p:nvPr/>
        </p:nvGrpSpPr>
        <p:grpSpPr bwMode="auto">
          <a:xfrm>
            <a:off x="9355162" y="2842030"/>
            <a:ext cx="739775" cy="13692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3" name="Group 86"/>
          <p:cNvGrpSpPr>
            <a:grpSpLocks/>
          </p:cNvGrpSpPr>
          <p:nvPr/>
        </p:nvGrpSpPr>
        <p:grpSpPr bwMode="auto">
          <a:xfrm>
            <a:off x="9355162" y="3003955"/>
            <a:ext cx="739775" cy="13692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4" name="Group 91"/>
          <p:cNvGrpSpPr>
            <a:grpSpLocks/>
          </p:cNvGrpSpPr>
          <p:nvPr/>
        </p:nvGrpSpPr>
        <p:grpSpPr bwMode="auto">
          <a:xfrm>
            <a:off x="9355162" y="3165898"/>
            <a:ext cx="739775" cy="13692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5" name="Group 96"/>
          <p:cNvGrpSpPr>
            <a:grpSpLocks/>
          </p:cNvGrpSpPr>
          <p:nvPr/>
        </p:nvGrpSpPr>
        <p:grpSpPr bwMode="auto">
          <a:xfrm>
            <a:off x="9355162" y="2680103"/>
            <a:ext cx="739775" cy="141684"/>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6" name="Group 101"/>
          <p:cNvGrpSpPr>
            <a:grpSpLocks/>
          </p:cNvGrpSpPr>
          <p:nvPr/>
        </p:nvGrpSpPr>
        <p:grpSpPr bwMode="auto">
          <a:xfrm>
            <a:off x="9355162" y="3436171"/>
            <a:ext cx="739775" cy="136922"/>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7" name="Group 106"/>
          <p:cNvGrpSpPr>
            <a:grpSpLocks/>
          </p:cNvGrpSpPr>
          <p:nvPr/>
        </p:nvGrpSpPr>
        <p:grpSpPr bwMode="auto">
          <a:xfrm>
            <a:off x="9355162" y="3598099"/>
            <a:ext cx="739775" cy="136922"/>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8" name="Group 111"/>
          <p:cNvGrpSpPr>
            <a:grpSpLocks/>
          </p:cNvGrpSpPr>
          <p:nvPr/>
        </p:nvGrpSpPr>
        <p:grpSpPr bwMode="auto">
          <a:xfrm>
            <a:off x="9355162" y="3760021"/>
            <a:ext cx="739775" cy="136922"/>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9" name="Group 116"/>
          <p:cNvGrpSpPr>
            <a:grpSpLocks/>
          </p:cNvGrpSpPr>
          <p:nvPr/>
        </p:nvGrpSpPr>
        <p:grpSpPr bwMode="auto">
          <a:xfrm>
            <a:off x="9355162" y="4030287"/>
            <a:ext cx="739775" cy="13692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10" name="Group 121"/>
          <p:cNvGrpSpPr>
            <a:grpSpLocks/>
          </p:cNvGrpSpPr>
          <p:nvPr/>
        </p:nvGrpSpPr>
        <p:grpSpPr bwMode="auto">
          <a:xfrm>
            <a:off x="9355162" y="4192219"/>
            <a:ext cx="739775" cy="13692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11" name="Group 126"/>
          <p:cNvGrpSpPr>
            <a:grpSpLocks/>
          </p:cNvGrpSpPr>
          <p:nvPr/>
        </p:nvGrpSpPr>
        <p:grpSpPr bwMode="auto">
          <a:xfrm>
            <a:off x="9355162" y="4354138"/>
            <a:ext cx="739775" cy="13692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12" name="Group 131"/>
          <p:cNvGrpSpPr>
            <a:grpSpLocks/>
          </p:cNvGrpSpPr>
          <p:nvPr/>
        </p:nvGrpSpPr>
        <p:grpSpPr bwMode="auto">
          <a:xfrm>
            <a:off x="9355162" y="4624417"/>
            <a:ext cx="739775" cy="136922"/>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13" name="Group 136"/>
          <p:cNvGrpSpPr>
            <a:grpSpLocks/>
          </p:cNvGrpSpPr>
          <p:nvPr/>
        </p:nvGrpSpPr>
        <p:grpSpPr bwMode="auto">
          <a:xfrm>
            <a:off x="9355162" y="4793482"/>
            <a:ext cx="739775" cy="136922"/>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grpSp>
        <p:nvGrpSpPr>
          <p:cNvPr id="14" name="Group 141"/>
          <p:cNvGrpSpPr>
            <a:grpSpLocks/>
          </p:cNvGrpSpPr>
          <p:nvPr/>
        </p:nvGrpSpPr>
        <p:grpSpPr bwMode="auto">
          <a:xfrm>
            <a:off x="9355162" y="4961356"/>
            <a:ext cx="739775" cy="13692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200" dirty="0">
                <a:solidFill>
                  <a:srgbClr val="FFFFFF"/>
                </a:solidFill>
                <a:latin typeface="FrutigerNext LT Regular" pitchFamily="34" charset="0"/>
                <a:ea typeface="MS PGothic" pitchFamily="34" charset="-128"/>
              </a:endParaRPr>
            </a:p>
          </p:txBody>
        </p:sp>
      </p:grpSp>
      <p:sp>
        <p:nvSpPr>
          <p:cNvPr id="28818" name="Line 146"/>
          <p:cNvSpPr>
            <a:spLocks noChangeShapeType="1"/>
          </p:cNvSpPr>
          <p:nvPr/>
        </p:nvSpPr>
        <p:spPr bwMode="auto">
          <a:xfrm flipV="1">
            <a:off x="250825" y="681038"/>
            <a:ext cx="8713788" cy="0"/>
          </a:xfrm>
          <a:prstGeom prst="line">
            <a:avLst/>
          </a:prstGeom>
          <a:noFill/>
          <a:ln w="38100">
            <a:solidFill>
              <a:srgbClr val="990000"/>
            </a:solidFill>
            <a:round/>
            <a:headEnd/>
            <a:tailEnd/>
          </a:ln>
          <a:effectLst/>
        </p:spPr>
        <p:txBody>
          <a:bodyPr lIns="90804" tIns="45408" rIns="90804" bIns="45408"/>
          <a:lstStyle/>
          <a:p>
            <a:pPr>
              <a:defRPr/>
            </a:pPr>
            <a:endParaRPr lang="zh-CN" altLang="en-US" sz="1200" dirty="0">
              <a:solidFill>
                <a:srgbClr val="FFFFFF"/>
              </a:solidFill>
              <a:latin typeface="FrutigerNext LT Regular"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 id="2147484289" r:id="rId13"/>
    <p:sldLayoutId id="2147484290" r:id="rId14"/>
    <p:sldLayoutId id="2147484291" r:id="rId15"/>
    <p:sldLayoutId id="2147484292" r:id="rId16"/>
  </p:sldLayoutIdLst>
  <p:hf sldNum="0" hdr="0" ftr="0"/>
  <p:txStyles>
    <p:titleStyle>
      <a:lvl1pPr algn="l" defTabSz="796109" rtl="0" eaLnBrk="0" fontAlgn="base" hangingPunct="0">
        <a:spcBef>
          <a:spcPct val="0"/>
        </a:spcBef>
        <a:spcAft>
          <a:spcPct val="0"/>
        </a:spcAft>
        <a:defRPr sz="3400">
          <a:solidFill>
            <a:srgbClr val="990000"/>
          </a:solidFill>
          <a:latin typeface="+mj-lt"/>
          <a:ea typeface="+mj-ea"/>
          <a:cs typeface="+mj-cs"/>
        </a:defRPr>
      </a:lvl1pPr>
      <a:lvl2pPr algn="l" defTabSz="796109"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796109"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796109"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796109"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4014" algn="l" defTabSz="796109" rtl="0" fontAlgn="base">
        <a:spcBef>
          <a:spcPct val="0"/>
        </a:spcBef>
        <a:spcAft>
          <a:spcPct val="0"/>
        </a:spcAft>
        <a:defRPr sz="3400">
          <a:solidFill>
            <a:srgbClr val="990000"/>
          </a:solidFill>
          <a:latin typeface="FrutigerNext LT Medium" pitchFamily="34" charset="0"/>
          <a:ea typeface="黑体" pitchFamily="2" charset="-122"/>
        </a:defRPr>
      </a:lvl6pPr>
      <a:lvl7pPr marL="908033" algn="l" defTabSz="796109" rtl="0" fontAlgn="base">
        <a:spcBef>
          <a:spcPct val="0"/>
        </a:spcBef>
        <a:spcAft>
          <a:spcPct val="0"/>
        </a:spcAft>
        <a:defRPr sz="3400">
          <a:solidFill>
            <a:srgbClr val="990000"/>
          </a:solidFill>
          <a:latin typeface="FrutigerNext LT Medium" pitchFamily="34" charset="0"/>
          <a:ea typeface="黑体" pitchFamily="2" charset="-122"/>
        </a:defRPr>
      </a:lvl7pPr>
      <a:lvl8pPr marL="1362052" algn="l" defTabSz="796109" rtl="0" fontAlgn="base">
        <a:spcBef>
          <a:spcPct val="0"/>
        </a:spcBef>
        <a:spcAft>
          <a:spcPct val="0"/>
        </a:spcAft>
        <a:defRPr sz="3400">
          <a:solidFill>
            <a:srgbClr val="990000"/>
          </a:solidFill>
          <a:latin typeface="FrutigerNext LT Medium" pitchFamily="34" charset="0"/>
          <a:ea typeface="黑体" pitchFamily="2" charset="-122"/>
        </a:defRPr>
      </a:lvl8pPr>
      <a:lvl9pPr marL="1816070" algn="l" defTabSz="796109"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297951" indent="-297951" algn="l" defTabSz="796109"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47922" indent="-249081" algn="l" defTabSz="796109"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996326" indent="-200209" algn="l" defTabSz="796109"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391998" indent="-198629" algn="l" defTabSz="796109" rtl="0" eaLnBrk="0" fontAlgn="base" hangingPunct="0">
        <a:lnSpc>
          <a:spcPct val="140000"/>
        </a:lnSpc>
        <a:spcBef>
          <a:spcPct val="0"/>
        </a:spcBef>
        <a:spcAft>
          <a:spcPct val="0"/>
        </a:spcAft>
        <a:buChar char="–"/>
        <a:defRPr sz="1400">
          <a:solidFill>
            <a:schemeClr val="tx1"/>
          </a:solidFill>
          <a:latin typeface="+mj-lt"/>
          <a:ea typeface="+mn-ea"/>
        </a:defRPr>
      </a:lvl4pPr>
      <a:lvl5pPr marL="1790844" indent="-200209" algn="l" defTabSz="796109"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44866" indent="-200209" algn="l" defTabSz="796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698879" indent="-200209" algn="l" defTabSz="796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52897" indent="-200209" algn="l" defTabSz="796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06919" indent="-200209" algn="l" defTabSz="796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08033" rtl="0" eaLnBrk="1" latinLnBrk="0" hangingPunct="1">
        <a:defRPr sz="1800" kern="1200">
          <a:solidFill>
            <a:schemeClr val="tx1"/>
          </a:solidFill>
          <a:latin typeface="+mn-lt"/>
          <a:ea typeface="+mn-ea"/>
          <a:cs typeface="+mn-cs"/>
        </a:defRPr>
      </a:lvl1pPr>
      <a:lvl2pPr marL="454014" algn="l" defTabSz="908033" rtl="0" eaLnBrk="1" latinLnBrk="0" hangingPunct="1">
        <a:defRPr sz="1800" kern="1200">
          <a:solidFill>
            <a:schemeClr val="tx1"/>
          </a:solidFill>
          <a:latin typeface="+mn-lt"/>
          <a:ea typeface="+mn-ea"/>
          <a:cs typeface="+mn-cs"/>
        </a:defRPr>
      </a:lvl2pPr>
      <a:lvl3pPr marL="908033" algn="l" defTabSz="908033" rtl="0" eaLnBrk="1" latinLnBrk="0" hangingPunct="1">
        <a:defRPr sz="1800" kern="1200">
          <a:solidFill>
            <a:schemeClr val="tx1"/>
          </a:solidFill>
          <a:latin typeface="+mn-lt"/>
          <a:ea typeface="+mn-ea"/>
          <a:cs typeface="+mn-cs"/>
        </a:defRPr>
      </a:lvl3pPr>
      <a:lvl4pPr marL="1362052" algn="l" defTabSz="908033" rtl="0" eaLnBrk="1" latinLnBrk="0" hangingPunct="1">
        <a:defRPr sz="1800" kern="1200">
          <a:solidFill>
            <a:schemeClr val="tx1"/>
          </a:solidFill>
          <a:latin typeface="+mn-lt"/>
          <a:ea typeface="+mn-ea"/>
          <a:cs typeface="+mn-cs"/>
        </a:defRPr>
      </a:lvl4pPr>
      <a:lvl5pPr marL="1816070" algn="l" defTabSz="908033" rtl="0" eaLnBrk="1" latinLnBrk="0" hangingPunct="1">
        <a:defRPr sz="1800" kern="1200">
          <a:solidFill>
            <a:schemeClr val="tx1"/>
          </a:solidFill>
          <a:latin typeface="+mn-lt"/>
          <a:ea typeface="+mn-ea"/>
          <a:cs typeface="+mn-cs"/>
        </a:defRPr>
      </a:lvl5pPr>
      <a:lvl6pPr marL="2270087" algn="l" defTabSz="908033" rtl="0" eaLnBrk="1" latinLnBrk="0" hangingPunct="1">
        <a:defRPr sz="1800" kern="1200">
          <a:solidFill>
            <a:schemeClr val="tx1"/>
          </a:solidFill>
          <a:latin typeface="+mn-lt"/>
          <a:ea typeface="+mn-ea"/>
          <a:cs typeface="+mn-cs"/>
        </a:defRPr>
      </a:lvl6pPr>
      <a:lvl7pPr marL="2724106" algn="l" defTabSz="908033" rtl="0" eaLnBrk="1" latinLnBrk="0" hangingPunct="1">
        <a:defRPr sz="1800" kern="1200">
          <a:solidFill>
            <a:schemeClr val="tx1"/>
          </a:solidFill>
          <a:latin typeface="+mn-lt"/>
          <a:ea typeface="+mn-ea"/>
          <a:cs typeface="+mn-cs"/>
        </a:defRPr>
      </a:lvl7pPr>
      <a:lvl8pPr marL="3178126" algn="l" defTabSz="908033" rtl="0" eaLnBrk="1" latinLnBrk="0" hangingPunct="1">
        <a:defRPr sz="1800" kern="1200">
          <a:solidFill>
            <a:schemeClr val="tx1"/>
          </a:solidFill>
          <a:latin typeface="+mn-lt"/>
          <a:ea typeface="+mn-ea"/>
          <a:cs typeface="+mn-cs"/>
        </a:defRPr>
      </a:lvl8pPr>
      <a:lvl9pPr marL="3632142" algn="l" defTabSz="908033"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751" name="Picture 79" descr="dd"/>
          <p:cNvPicPr>
            <a:picLocks noChangeAspect="1" noChangeArrowheads="1"/>
          </p:cNvPicPr>
          <p:nvPr/>
        </p:nvPicPr>
        <p:blipFill>
          <a:blip r:embed="rId13" cstate="print"/>
          <a:srcRect/>
          <a:stretch>
            <a:fillRect/>
          </a:stretch>
        </p:blipFill>
        <p:spPr bwMode="auto">
          <a:xfrm>
            <a:off x="0" y="4668466"/>
            <a:ext cx="9150350" cy="477440"/>
          </a:xfrm>
          <a:prstGeom prst="rect">
            <a:avLst/>
          </a:prstGeom>
          <a:noFill/>
          <a:ln w="9525">
            <a:noFill/>
            <a:miter lim="800000"/>
            <a:headEnd/>
            <a:tailEnd/>
          </a:ln>
        </p:spPr>
      </p:pic>
      <p:sp>
        <p:nvSpPr>
          <p:cNvPr id="28680" name="Text Box 8"/>
          <p:cNvSpPr txBox="1">
            <a:spLocks noChangeArrowheads="1"/>
          </p:cNvSpPr>
          <p:nvPr/>
        </p:nvSpPr>
        <p:spPr bwMode="auto">
          <a:xfrm>
            <a:off x="652485" y="4829190"/>
            <a:ext cx="1979029" cy="199075"/>
          </a:xfrm>
          <a:prstGeom prst="rect">
            <a:avLst/>
          </a:prstGeom>
          <a:noFill/>
          <a:ln w="9525">
            <a:noFill/>
            <a:miter lim="800000"/>
            <a:headEnd/>
            <a:tailEnd/>
          </a:ln>
        </p:spPr>
        <p:txBody>
          <a:bodyPr wrap="none" lIns="59878" tIns="29945" rIns="59878" bIns="29945">
            <a:spAutoFit/>
          </a:bodyPr>
          <a:lstStyle/>
          <a:p>
            <a:pPr defTabSz="599197" eaLnBrk="0" hangingPunct="0"/>
            <a:r>
              <a:rPr lang="en-US" altLang="zh-CN" sz="900" dirty="0">
                <a:solidFill>
                  <a:srgbClr val="000000"/>
                </a:solidFill>
                <a:latin typeface="FrutigerNext LT Bold" pitchFamily="1" charset="0"/>
                <a:ea typeface="ＭＳ Ｐゴシック" pitchFamily="34" charset="-128"/>
              </a:rPr>
              <a:t>HUAWEI TECHNOLOGIES CO., LTD.</a:t>
            </a:r>
            <a:endParaRPr lang="en-US" altLang="zh-CN" sz="1600" dirty="0">
              <a:solidFill>
                <a:srgbClr val="000000"/>
              </a:solidFill>
              <a:latin typeface="Arial" charset="0"/>
              <a:ea typeface="ＭＳ Ｐゴシック" pitchFamily="34" charset="-128"/>
            </a:endParaRPr>
          </a:p>
        </p:txBody>
      </p:sp>
      <p:pic>
        <p:nvPicPr>
          <p:cNvPr id="28681" name="Picture 9" descr="8"/>
          <p:cNvPicPr>
            <a:picLocks noChangeAspect="1" noChangeArrowheads="1"/>
          </p:cNvPicPr>
          <p:nvPr/>
        </p:nvPicPr>
        <p:blipFill>
          <a:blip r:embed="rId14" cstate="print"/>
          <a:srcRect/>
          <a:stretch>
            <a:fillRect/>
          </a:stretch>
        </p:blipFill>
        <p:spPr bwMode="auto">
          <a:xfrm>
            <a:off x="7508884" y="4799460"/>
            <a:ext cx="1311275" cy="234553"/>
          </a:xfrm>
          <a:prstGeom prst="rect">
            <a:avLst/>
          </a:prstGeom>
          <a:noFill/>
        </p:spPr>
      </p:pic>
      <p:sp>
        <p:nvSpPr>
          <p:cNvPr id="28682" name="Rectangle 10"/>
          <p:cNvSpPr>
            <a:spLocks noGrp="1" noChangeArrowheads="1"/>
          </p:cNvSpPr>
          <p:nvPr>
            <p:ph type="dt" sz="half" idx="2"/>
          </p:nvPr>
        </p:nvSpPr>
        <p:spPr bwMode="auto">
          <a:xfrm>
            <a:off x="6361119" y="4867299"/>
            <a:ext cx="2097087" cy="34171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599197" eaLnBrk="0" hangingPunct="0">
              <a:lnSpc>
                <a:spcPct val="85000"/>
              </a:lnSpc>
              <a:defRPr sz="900">
                <a:solidFill>
                  <a:schemeClr val="tx1"/>
                </a:solidFill>
                <a:latin typeface="FrutigerNext LT Bold" pitchFamily="1" charset="0"/>
              </a:defRPr>
            </a:lvl1pPr>
          </a:lstStyle>
          <a:p>
            <a:r>
              <a:rPr lang="de-DE">
                <a:solidFill>
                  <a:srgbClr val="000000"/>
                </a:solidFill>
                <a:ea typeface="ＭＳ Ｐゴシック" pitchFamily="34" charset="-128"/>
              </a:rPr>
              <a:t>Page </a:t>
            </a:r>
            <a:fld id="{EA2ED9EB-E98B-4EA1-92D6-3BEF7CD88926}" type="slidenum">
              <a:rPr lang="de-DE">
                <a:solidFill>
                  <a:srgbClr val="000000"/>
                </a:solidFill>
                <a:ea typeface="ＭＳ Ｐゴシック" pitchFamily="34" charset="-128"/>
              </a:rPr>
              <a:pPr/>
              <a:t>‹#›</a:t>
            </a:fld>
            <a:endParaRPr lang="en-GB">
              <a:solidFill>
                <a:srgbClr val="000000"/>
              </a:solidFill>
              <a:ea typeface="ＭＳ Ｐゴシック" pitchFamily="34" charset="-128"/>
            </a:endParaRPr>
          </a:p>
        </p:txBody>
      </p:sp>
      <p:sp>
        <p:nvSpPr>
          <p:cNvPr id="28685" name="Rectangle 13"/>
          <p:cNvSpPr>
            <a:spLocks noGrp="1" noChangeArrowheads="1"/>
          </p:cNvSpPr>
          <p:nvPr>
            <p:ph type="title"/>
          </p:nvPr>
        </p:nvSpPr>
        <p:spPr bwMode="auto">
          <a:xfrm>
            <a:off x="652466" y="322670"/>
            <a:ext cx="7745412" cy="653653"/>
          </a:xfrm>
          <a:prstGeom prst="rect">
            <a:avLst/>
          </a:prstGeom>
          <a:noFill/>
          <a:ln w="9525">
            <a:noFill/>
            <a:miter lim="800000"/>
            <a:headEnd/>
            <a:tailEnd/>
          </a:ln>
          <a:effectLst/>
        </p:spPr>
        <p:txBody>
          <a:bodyPr vert="horz" wrap="square" lIns="59887" tIns="29949" rIns="59887" bIns="29949"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74" y="4829180"/>
            <a:ext cx="1233585" cy="199047"/>
          </a:xfrm>
          <a:prstGeom prst="rect">
            <a:avLst/>
          </a:prstGeom>
          <a:noFill/>
          <a:ln w="9525" algn="ctr">
            <a:noFill/>
            <a:miter lim="800000"/>
            <a:headEnd/>
            <a:tailEnd/>
          </a:ln>
          <a:effectLst/>
        </p:spPr>
        <p:txBody>
          <a:bodyPr wrap="none" lIns="59854" tIns="29931" rIns="59854" bIns="29931">
            <a:spAutoFit/>
          </a:bodyPr>
          <a:lstStyle/>
          <a:p>
            <a:pPr defTabSz="599197" eaLnBrk="0" hangingPunct="0"/>
            <a:r>
              <a:rPr lang="en-US" altLang="zh-CN" sz="900" dirty="0">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1908136" y="396482"/>
            <a:ext cx="1844675" cy="3980259"/>
          </a:xfrm>
          <a:prstGeom prst="rect">
            <a:avLst/>
          </a:prstGeom>
          <a:noFill/>
          <a:ln w="9525">
            <a:noFill/>
            <a:miter lim="800000"/>
            <a:headEnd/>
            <a:tailEnd/>
          </a:ln>
          <a:effectLst/>
        </p:spPr>
        <p:txBody>
          <a:bodyPr lIns="59878" tIns="29945" rIns="59878" bIns="29945"/>
          <a:lstStyle/>
          <a:p>
            <a:pPr algn="r" defTabSz="599197">
              <a:lnSpc>
                <a:spcPct val="125000"/>
              </a:lnSpc>
              <a:buClr>
                <a:srgbClr val="777777"/>
              </a:buClr>
              <a:buSzPct val="60000"/>
              <a:buFont typeface="Wingdings" pitchFamily="2" charset="2"/>
              <a:buNone/>
            </a:pPr>
            <a:r>
              <a:rPr lang="zh-CN" altLang="en-US" sz="800" dirty="0">
                <a:solidFill>
                  <a:srgbClr val="FFFFFF"/>
                </a:solidFill>
                <a:latin typeface="Arial" charset="0"/>
                <a:ea typeface="华文细黑" pitchFamily="2" charset="-122"/>
              </a:rPr>
              <a:t>英文标题</a:t>
            </a:r>
            <a:r>
              <a:rPr lang="en-US" altLang="zh-CN" sz="800" dirty="0">
                <a:solidFill>
                  <a:srgbClr val="FFFFFF"/>
                </a:solidFill>
                <a:latin typeface="Arial" charset="0"/>
                <a:ea typeface="华文细黑" pitchFamily="2" charset="-122"/>
              </a:rPr>
              <a:t>:32-35pt  </a:t>
            </a:r>
            <a:endParaRPr lang="zh-CN" altLang="en-US" sz="800" dirty="0">
              <a:solidFill>
                <a:srgbClr val="FFFFFF"/>
              </a:solidFill>
              <a:latin typeface="Arial" charset="0"/>
              <a:ea typeface="华文细黑" pitchFamily="2" charset="-122"/>
            </a:endParaRPr>
          </a:p>
          <a:p>
            <a:pPr algn="r" defTabSz="599197">
              <a:lnSpc>
                <a:spcPct val="125000"/>
              </a:lnSpc>
              <a:buClr>
                <a:srgbClr val="777777"/>
              </a:buClr>
              <a:buSzPct val="60000"/>
              <a:buFont typeface="Wingdings" pitchFamily="2" charset="2"/>
              <a:buNone/>
            </a:pPr>
            <a:r>
              <a:rPr lang="zh-CN" altLang="en-US" sz="800" dirty="0">
                <a:solidFill>
                  <a:srgbClr val="FFFFFF"/>
                </a:solidFill>
                <a:latin typeface="Arial" charset="0"/>
                <a:ea typeface="华文细黑" pitchFamily="2" charset="-122"/>
              </a:rPr>
              <a:t>颜色</a:t>
            </a:r>
            <a:r>
              <a:rPr lang="en-US" altLang="zh-CN" sz="800" dirty="0">
                <a:solidFill>
                  <a:srgbClr val="FFFFFF"/>
                </a:solidFill>
                <a:latin typeface="Arial" charset="0"/>
                <a:ea typeface="华文细黑" pitchFamily="2" charset="-122"/>
              </a:rPr>
              <a:t>: R153 G0 B0</a:t>
            </a:r>
          </a:p>
          <a:p>
            <a:pPr algn="r" defTabSz="599197">
              <a:lnSpc>
                <a:spcPct val="125000"/>
              </a:lnSpc>
              <a:buClr>
                <a:srgbClr val="777777"/>
              </a:buClr>
              <a:buSzPct val="60000"/>
              <a:buFont typeface="Wingdings" pitchFamily="2" charset="2"/>
              <a:buNone/>
            </a:pPr>
            <a:r>
              <a:rPr lang="zh-CN" altLang="en-US" sz="800" dirty="0">
                <a:solidFill>
                  <a:srgbClr val="FFFFFF"/>
                </a:solidFill>
                <a:latin typeface="FrutigerNext LT Regular" pitchFamily="34" charset="0"/>
                <a:ea typeface="华文细黑" pitchFamily="2" charset="-122"/>
              </a:rPr>
              <a:t>内部使用字体 </a:t>
            </a:r>
            <a:r>
              <a:rPr lang="en-US" altLang="zh-CN" sz="800" dirty="0">
                <a:solidFill>
                  <a:srgbClr val="FFFFFF"/>
                </a:solidFill>
                <a:latin typeface="FrutigerNext LT Regular" pitchFamily="34" charset="0"/>
                <a:ea typeface="华文细黑" pitchFamily="2" charset="-122"/>
              </a:rPr>
              <a:t>:</a:t>
            </a:r>
          </a:p>
          <a:p>
            <a:pPr algn="r" defTabSz="599197">
              <a:lnSpc>
                <a:spcPct val="125000"/>
              </a:lnSpc>
              <a:buClr>
                <a:srgbClr val="777777"/>
              </a:buClr>
              <a:buSzPct val="60000"/>
              <a:buFont typeface="Wingdings" pitchFamily="2" charset="2"/>
              <a:buNone/>
            </a:pPr>
            <a:r>
              <a:rPr lang="en-US" altLang="zh-CN" sz="800" dirty="0" err="1">
                <a:solidFill>
                  <a:srgbClr val="FFFFFF"/>
                </a:solidFill>
                <a:latin typeface="FrutigerNext LT Regular" pitchFamily="34" charset="0"/>
                <a:ea typeface="华文细黑" pitchFamily="2" charset="-122"/>
              </a:rPr>
              <a:t>FrutigerNext</a:t>
            </a:r>
            <a:r>
              <a:rPr lang="en-US" altLang="zh-CN" sz="800" dirty="0">
                <a:solidFill>
                  <a:srgbClr val="FFFFFF"/>
                </a:solidFill>
                <a:latin typeface="FrutigerNext LT Regular" pitchFamily="34" charset="0"/>
                <a:ea typeface="华文细黑" pitchFamily="2" charset="-122"/>
              </a:rPr>
              <a:t> LT Medium</a:t>
            </a:r>
          </a:p>
          <a:p>
            <a:pPr algn="r" defTabSz="599197">
              <a:lnSpc>
                <a:spcPct val="125000"/>
              </a:lnSpc>
              <a:buClr>
                <a:srgbClr val="777777"/>
              </a:buClr>
              <a:buSzPct val="60000"/>
              <a:buFont typeface="Wingdings" pitchFamily="2" charset="2"/>
              <a:buNone/>
            </a:pPr>
            <a:r>
              <a:rPr lang="zh-CN" altLang="en-US" sz="800" dirty="0">
                <a:solidFill>
                  <a:srgbClr val="FFFFFF"/>
                </a:solidFill>
                <a:latin typeface="FrutigerNext LT Regular" pitchFamily="34" charset="0"/>
                <a:ea typeface="华文细黑" pitchFamily="2" charset="-122"/>
              </a:rPr>
              <a:t>外部使用字体 </a:t>
            </a:r>
            <a:r>
              <a:rPr lang="en-US" altLang="zh-CN" sz="800" dirty="0">
                <a:solidFill>
                  <a:srgbClr val="FFFFFF"/>
                </a:solidFill>
                <a:latin typeface="FrutigerNext LT Regular" pitchFamily="34" charset="0"/>
                <a:ea typeface="华文细黑" pitchFamily="2" charset="-122"/>
              </a:rPr>
              <a:t>: Arial</a:t>
            </a:r>
          </a:p>
          <a:p>
            <a:pPr algn="r" defTabSz="599197">
              <a:lnSpc>
                <a:spcPct val="75000"/>
              </a:lnSpc>
              <a:buClr>
                <a:srgbClr val="777777"/>
              </a:buClr>
              <a:buSzPct val="60000"/>
              <a:buFont typeface="Wingdings" pitchFamily="2" charset="2"/>
              <a:buNone/>
            </a:pPr>
            <a:endParaRPr lang="en-US" altLang="zh-CN" sz="800" dirty="0">
              <a:solidFill>
                <a:srgbClr val="FFFFFF"/>
              </a:solidFill>
              <a:latin typeface="Arial" charset="0"/>
              <a:ea typeface="华文细黑" pitchFamily="2" charset="-122"/>
            </a:endParaRPr>
          </a:p>
          <a:p>
            <a:pPr algn="r" defTabSz="599197">
              <a:lnSpc>
                <a:spcPct val="125000"/>
              </a:lnSpc>
              <a:buClr>
                <a:srgbClr val="777777"/>
              </a:buClr>
              <a:buSzPct val="60000"/>
              <a:buFont typeface="Wingdings" pitchFamily="2" charset="2"/>
              <a:buNone/>
            </a:pPr>
            <a:r>
              <a:rPr lang="zh-CN" altLang="en-US" sz="800" dirty="0">
                <a:solidFill>
                  <a:srgbClr val="FFFFFF"/>
                </a:solidFill>
                <a:latin typeface="Arial" charset="0"/>
                <a:ea typeface="华文细黑" pitchFamily="2" charset="-122"/>
              </a:rPr>
              <a:t>中文标题</a:t>
            </a:r>
            <a:r>
              <a:rPr lang="en-US" altLang="zh-CN" sz="800" dirty="0">
                <a:solidFill>
                  <a:srgbClr val="FFFFFF"/>
                </a:solidFill>
                <a:latin typeface="Arial" charset="0"/>
                <a:ea typeface="华文细黑" pitchFamily="2" charset="-122"/>
              </a:rPr>
              <a:t>:30-32pt  </a:t>
            </a:r>
            <a:endParaRPr lang="zh-CN" altLang="en-US" sz="800" dirty="0">
              <a:solidFill>
                <a:srgbClr val="FFFFFF"/>
              </a:solidFill>
              <a:latin typeface="Arial" charset="0"/>
              <a:ea typeface="华文细黑" pitchFamily="2" charset="-122"/>
            </a:endParaRPr>
          </a:p>
          <a:p>
            <a:pPr algn="r" defTabSz="599197">
              <a:lnSpc>
                <a:spcPct val="125000"/>
              </a:lnSpc>
              <a:buClr>
                <a:srgbClr val="777777"/>
              </a:buClr>
              <a:buSzPct val="60000"/>
              <a:buFont typeface="Wingdings" pitchFamily="2" charset="2"/>
              <a:buNone/>
            </a:pPr>
            <a:r>
              <a:rPr lang="zh-CN" altLang="en-US" sz="800" dirty="0">
                <a:solidFill>
                  <a:srgbClr val="FFFFFF"/>
                </a:solidFill>
                <a:latin typeface="Arial" charset="0"/>
                <a:ea typeface="华文细黑" pitchFamily="2" charset="-122"/>
              </a:rPr>
              <a:t>颜色</a:t>
            </a:r>
            <a:r>
              <a:rPr lang="en-US" altLang="zh-CN" sz="800" dirty="0">
                <a:solidFill>
                  <a:srgbClr val="FFFFFF"/>
                </a:solidFill>
                <a:latin typeface="Arial" charset="0"/>
                <a:ea typeface="华文细黑" pitchFamily="2" charset="-122"/>
              </a:rPr>
              <a:t>: R153 G0 B0</a:t>
            </a:r>
          </a:p>
          <a:p>
            <a:pPr algn="r" defTabSz="599197">
              <a:lnSpc>
                <a:spcPct val="125000"/>
              </a:lnSpc>
              <a:buClr>
                <a:srgbClr val="777777"/>
              </a:buClr>
              <a:buSzPct val="60000"/>
              <a:buFont typeface="Wingdings" pitchFamily="2" charset="2"/>
              <a:buNone/>
            </a:pPr>
            <a:r>
              <a:rPr lang="zh-CN" altLang="en-US" sz="800" dirty="0">
                <a:solidFill>
                  <a:srgbClr val="FFFFFF"/>
                </a:solidFill>
                <a:latin typeface="Arial" charset="0"/>
                <a:ea typeface="华文细黑" pitchFamily="2" charset="-122"/>
              </a:rPr>
              <a:t>字体</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黑体</a:t>
            </a:r>
          </a:p>
          <a:p>
            <a:pPr algn="r" defTabSz="599197">
              <a:lnSpc>
                <a:spcPct val="125000"/>
              </a:lnSpc>
              <a:buClr>
                <a:srgbClr val="777777"/>
              </a:buClr>
              <a:buSzPct val="60000"/>
              <a:buFont typeface="Wingdings" pitchFamily="2" charset="2"/>
              <a:buNone/>
            </a:pPr>
            <a:endParaRPr lang="zh-CN" altLang="en-US" sz="800" dirty="0">
              <a:solidFill>
                <a:srgbClr val="FFFFFF"/>
              </a:solidFill>
              <a:latin typeface="Arial" charset="0"/>
              <a:ea typeface="华文细黑" pitchFamily="2" charset="-122"/>
            </a:endParaRPr>
          </a:p>
          <a:p>
            <a:pPr algn="r" defTabSz="599197">
              <a:lnSpc>
                <a:spcPct val="125000"/>
              </a:lnSpc>
              <a:buClr>
                <a:srgbClr val="777777"/>
              </a:buClr>
              <a:buSzPct val="60000"/>
              <a:buFont typeface="Wingdings" pitchFamily="2" charset="2"/>
              <a:buNone/>
            </a:pPr>
            <a:endParaRPr lang="zh-CN" altLang="en-US" sz="800" dirty="0">
              <a:solidFill>
                <a:srgbClr val="FFFFFF"/>
              </a:solidFill>
              <a:latin typeface="Arial" charset="0"/>
              <a:ea typeface="华文细黑" pitchFamily="2" charset="-122"/>
            </a:endParaRPr>
          </a:p>
          <a:p>
            <a:pPr algn="r" defTabSz="599197">
              <a:lnSpc>
                <a:spcPct val="125000"/>
              </a:lnSpc>
              <a:buClr>
                <a:srgbClr val="777777"/>
              </a:buClr>
              <a:buSzPct val="60000"/>
              <a:buFont typeface="Wingdings" pitchFamily="2" charset="2"/>
              <a:buNone/>
            </a:pPr>
            <a:endParaRPr lang="zh-CN" altLang="en-US" sz="800" dirty="0">
              <a:solidFill>
                <a:srgbClr val="FFFFFF"/>
              </a:solidFill>
              <a:latin typeface="Arial" charset="0"/>
              <a:ea typeface="华文细黑" pitchFamily="2" charset="-122"/>
            </a:endParaRPr>
          </a:p>
          <a:p>
            <a:pPr algn="r" defTabSz="599197">
              <a:lnSpc>
                <a:spcPct val="125000"/>
              </a:lnSpc>
              <a:buClr>
                <a:srgbClr val="777777"/>
              </a:buClr>
              <a:buSzPct val="60000"/>
              <a:buFont typeface="Wingdings" pitchFamily="2" charset="2"/>
              <a:buNone/>
            </a:pPr>
            <a:r>
              <a:rPr lang="zh-CN" altLang="en-US" sz="800" dirty="0">
                <a:solidFill>
                  <a:srgbClr val="FFFFFF"/>
                </a:solidFill>
                <a:latin typeface="Arial" charset="0"/>
                <a:ea typeface="华文细黑" pitchFamily="2" charset="-122"/>
              </a:rPr>
              <a:t>英文正文</a:t>
            </a:r>
            <a:r>
              <a:rPr lang="en-US" altLang="zh-CN" sz="800" dirty="0">
                <a:solidFill>
                  <a:srgbClr val="FFFFFF"/>
                </a:solidFill>
                <a:latin typeface="Arial" charset="0"/>
                <a:ea typeface="华文细黑" pitchFamily="2" charset="-122"/>
              </a:rPr>
              <a:t>:20-22pt</a:t>
            </a:r>
          </a:p>
          <a:p>
            <a:pPr algn="r" defTabSz="599197">
              <a:lnSpc>
                <a:spcPct val="125000"/>
              </a:lnSpc>
              <a:buClr>
                <a:srgbClr val="777777"/>
              </a:buClr>
              <a:buSzPct val="60000"/>
              <a:buFont typeface="Wingdings" pitchFamily="2" charset="2"/>
              <a:buNone/>
            </a:pPr>
            <a:r>
              <a:rPr lang="zh-CN" altLang="en-US" sz="800" dirty="0">
                <a:solidFill>
                  <a:srgbClr val="FFFFFF"/>
                </a:solidFill>
                <a:latin typeface="Arial" charset="0"/>
                <a:ea typeface="华文细黑" pitchFamily="2" charset="-122"/>
              </a:rPr>
              <a:t>子目录 </a:t>
            </a:r>
            <a:r>
              <a:rPr lang="en-US" altLang="zh-CN" sz="800" dirty="0">
                <a:solidFill>
                  <a:srgbClr val="FFFFFF"/>
                </a:solidFill>
                <a:latin typeface="Arial" charset="0"/>
                <a:ea typeface="华文细黑" pitchFamily="2" charset="-122"/>
              </a:rPr>
              <a:t>(2-5</a:t>
            </a:r>
            <a:r>
              <a:rPr lang="zh-CN" altLang="en-US" sz="800" dirty="0">
                <a:solidFill>
                  <a:srgbClr val="FFFFFF"/>
                </a:solidFill>
                <a:latin typeface="Arial" charset="0"/>
                <a:ea typeface="华文细黑" pitchFamily="2" charset="-122"/>
              </a:rPr>
              <a:t>级</a:t>
            </a:r>
            <a:r>
              <a:rPr lang="en-US" altLang="zh-CN" sz="800" dirty="0">
                <a:solidFill>
                  <a:srgbClr val="FFFFFF"/>
                </a:solidFill>
                <a:latin typeface="Arial" charset="0"/>
                <a:ea typeface="华文细黑" pitchFamily="2" charset="-122"/>
              </a:rPr>
              <a:t>) :18pt  </a:t>
            </a:r>
          </a:p>
          <a:p>
            <a:pPr algn="r" defTabSz="599197">
              <a:lnSpc>
                <a:spcPct val="125000"/>
              </a:lnSpc>
              <a:buClr>
                <a:srgbClr val="777777"/>
              </a:buClr>
              <a:buSzPct val="60000"/>
              <a:buFont typeface="Wingdings" pitchFamily="2" charset="2"/>
              <a:buNone/>
            </a:pPr>
            <a:r>
              <a:rPr lang="zh-CN" altLang="en-US" sz="800" dirty="0">
                <a:solidFill>
                  <a:srgbClr val="FFFFFF"/>
                </a:solidFill>
                <a:latin typeface="Arial" charset="0"/>
                <a:ea typeface="华文细黑" pitchFamily="2" charset="-122"/>
              </a:rPr>
              <a:t>颜色</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黑色</a:t>
            </a:r>
          </a:p>
          <a:p>
            <a:pPr algn="r" defTabSz="599197">
              <a:lnSpc>
                <a:spcPct val="125000"/>
              </a:lnSpc>
              <a:buClr>
                <a:srgbClr val="777777"/>
              </a:buClr>
              <a:buSzPct val="60000"/>
              <a:buFont typeface="Wingdings" pitchFamily="2" charset="2"/>
              <a:buNone/>
            </a:pPr>
            <a:r>
              <a:rPr lang="zh-CN" altLang="en-US" sz="800" dirty="0">
                <a:solidFill>
                  <a:srgbClr val="FFFFFF"/>
                </a:solidFill>
                <a:latin typeface="FrutigerNext LT Regular" pitchFamily="34" charset="0"/>
                <a:ea typeface="华文细黑" pitchFamily="2" charset="-122"/>
              </a:rPr>
              <a:t>内部使用字体 </a:t>
            </a:r>
            <a:r>
              <a:rPr lang="en-US" altLang="zh-CN" sz="800" dirty="0">
                <a:solidFill>
                  <a:srgbClr val="FFFFFF"/>
                </a:solidFill>
                <a:latin typeface="FrutigerNext LT Regular" pitchFamily="34" charset="0"/>
                <a:ea typeface="华文细黑" pitchFamily="2" charset="-122"/>
              </a:rPr>
              <a:t>:</a:t>
            </a:r>
          </a:p>
          <a:p>
            <a:pPr algn="r" defTabSz="599197">
              <a:lnSpc>
                <a:spcPct val="125000"/>
              </a:lnSpc>
              <a:buClr>
                <a:srgbClr val="777777"/>
              </a:buClr>
              <a:buSzPct val="60000"/>
              <a:buFont typeface="Wingdings" pitchFamily="2" charset="2"/>
              <a:buNone/>
            </a:pPr>
            <a:r>
              <a:rPr lang="en-US" altLang="zh-CN" sz="800" dirty="0" err="1">
                <a:solidFill>
                  <a:srgbClr val="FFFFFF"/>
                </a:solidFill>
                <a:latin typeface="FrutigerNext LT Regular" pitchFamily="34" charset="0"/>
                <a:ea typeface="华文细黑" pitchFamily="2" charset="-122"/>
              </a:rPr>
              <a:t>FrutigerNext</a:t>
            </a:r>
            <a:r>
              <a:rPr lang="en-US" altLang="zh-CN" sz="800" dirty="0">
                <a:solidFill>
                  <a:srgbClr val="FFFFFF"/>
                </a:solidFill>
                <a:latin typeface="FrutigerNext LT Regular" pitchFamily="34" charset="0"/>
                <a:ea typeface="华文细黑" pitchFamily="2" charset="-122"/>
              </a:rPr>
              <a:t> LT Regular</a:t>
            </a:r>
          </a:p>
          <a:p>
            <a:pPr algn="r" defTabSz="599197">
              <a:lnSpc>
                <a:spcPct val="125000"/>
              </a:lnSpc>
              <a:buClr>
                <a:srgbClr val="777777"/>
              </a:buClr>
              <a:buSzPct val="60000"/>
              <a:buFont typeface="Wingdings" pitchFamily="2" charset="2"/>
              <a:buNone/>
            </a:pPr>
            <a:r>
              <a:rPr lang="zh-CN" altLang="en-US" sz="800" dirty="0">
                <a:solidFill>
                  <a:srgbClr val="FFFFFF"/>
                </a:solidFill>
                <a:latin typeface="FrutigerNext LT Regular" pitchFamily="34" charset="0"/>
                <a:ea typeface="华文细黑" pitchFamily="2" charset="-122"/>
              </a:rPr>
              <a:t>外部使用字体 </a:t>
            </a:r>
            <a:r>
              <a:rPr lang="en-US" altLang="zh-CN" sz="800" dirty="0">
                <a:solidFill>
                  <a:srgbClr val="FFFFFF"/>
                </a:solidFill>
                <a:latin typeface="FrutigerNext LT Regular" pitchFamily="34" charset="0"/>
                <a:ea typeface="华文细黑" pitchFamily="2" charset="-122"/>
              </a:rPr>
              <a:t>: Arial</a:t>
            </a:r>
          </a:p>
          <a:p>
            <a:pPr algn="r" defTabSz="599197">
              <a:lnSpc>
                <a:spcPct val="75000"/>
              </a:lnSpc>
              <a:buClr>
                <a:srgbClr val="777777"/>
              </a:buClr>
              <a:buSzPct val="60000"/>
              <a:buFont typeface="Wingdings" pitchFamily="2" charset="2"/>
              <a:buNone/>
            </a:pPr>
            <a:endParaRPr lang="en-US" altLang="zh-CN" sz="800" dirty="0">
              <a:solidFill>
                <a:srgbClr val="FFFFFF"/>
              </a:solidFill>
              <a:latin typeface="Arial" charset="0"/>
              <a:ea typeface="华文细黑" pitchFamily="2" charset="-122"/>
            </a:endParaRPr>
          </a:p>
          <a:p>
            <a:pPr algn="r" defTabSz="599197">
              <a:lnSpc>
                <a:spcPct val="125000"/>
              </a:lnSpc>
              <a:buClr>
                <a:srgbClr val="777777"/>
              </a:buClr>
              <a:buSzPct val="60000"/>
              <a:buFont typeface="Wingdings" pitchFamily="2" charset="2"/>
              <a:buNone/>
            </a:pPr>
            <a:r>
              <a:rPr lang="zh-CN" altLang="en-US" sz="800" dirty="0">
                <a:solidFill>
                  <a:srgbClr val="FFFFFF"/>
                </a:solidFill>
                <a:latin typeface="Arial" charset="0"/>
                <a:ea typeface="华文细黑" pitchFamily="2" charset="-122"/>
              </a:rPr>
              <a:t>中文正文</a:t>
            </a:r>
            <a:r>
              <a:rPr lang="en-US" altLang="zh-CN" sz="800" dirty="0">
                <a:solidFill>
                  <a:srgbClr val="FFFFFF"/>
                </a:solidFill>
                <a:latin typeface="Arial" charset="0"/>
                <a:ea typeface="华文细黑" pitchFamily="2" charset="-122"/>
              </a:rPr>
              <a:t>:18-20pt</a:t>
            </a:r>
          </a:p>
          <a:p>
            <a:pPr algn="r" defTabSz="599197">
              <a:lnSpc>
                <a:spcPct val="125000"/>
              </a:lnSpc>
              <a:buClr>
                <a:srgbClr val="777777"/>
              </a:buClr>
              <a:buSzPct val="60000"/>
              <a:buFont typeface="Wingdings" pitchFamily="2" charset="2"/>
              <a:buNone/>
            </a:pPr>
            <a:r>
              <a:rPr lang="zh-CN" altLang="en-US" sz="800" dirty="0">
                <a:solidFill>
                  <a:srgbClr val="FFFFFF"/>
                </a:solidFill>
                <a:latin typeface="Arial" charset="0"/>
                <a:ea typeface="华文细黑" pitchFamily="2" charset="-122"/>
              </a:rPr>
              <a:t>子目录</a:t>
            </a:r>
            <a:r>
              <a:rPr lang="en-US" altLang="zh-CN" sz="800" dirty="0">
                <a:solidFill>
                  <a:srgbClr val="FFFFFF"/>
                </a:solidFill>
                <a:latin typeface="Arial" charset="0"/>
                <a:ea typeface="华文细黑" pitchFamily="2" charset="-122"/>
              </a:rPr>
              <a:t>(2-5</a:t>
            </a:r>
            <a:r>
              <a:rPr lang="zh-CN" altLang="en-US" sz="800" dirty="0">
                <a:solidFill>
                  <a:srgbClr val="FFFFFF"/>
                </a:solidFill>
                <a:latin typeface="Arial" charset="0"/>
                <a:ea typeface="华文细黑" pitchFamily="2" charset="-122"/>
              </a:rPr>
              <a:t>级</a:t>
            </a:r>
            <a:r>
              <a:rPr lang="en-US" altLang="zh-CN" sz="800" dirty="0">
                <a:solidFill>
                  <a:srgbClr val="FFFFFF"/>
                </a:solidFill>
                <a:latin typeface="Arial" charset="0"/>
                <a:ea typeface="华文细黑" pitchFamily="2" charset="-122"/>
              </a:rPr>
              <a:t>):18pt </a:t>
            </a:r>
            <a:endParaRPr lang="zh-CN" altLang="en-US" sz="800" dirty="0">
              <a:solidFill>
                <a:srgbClr val="FFFFFF"/>
              </a:solidFill>
              <a:latin typeface="Arial" charset="0"/>
              <a:ea typeface="华文细黑" pitchFamily="2" charset="-122"/>
            </a:endParaRPr>
          </a:p>
          <a:p>
            <a:pPr algn="r" defTabSz="599197">
              <a:lnSpc>
                <a:spcPct val="125000"/>
              </a:lnSpc>
              <a:buClr>
                <a:srgbClr val="777777"/>
              </a:buClr>
              <a:buSzPct val="60000"/>
              <a:buFont typeface="Wingdings" pitchFamily="2" charset="2"/>
              <a:buNone/>
            </a:pPr>
            <a:r>
              <a:rPr lang="zh-CN" altLang="en-US" sz="800" dirty="0">
                <a:solidFill>
                  <a:srgbClr val="FFFFFF"/>
                </a:solidFill>
                <a:latin typeface="Arial" charset="0"/>
                <a:ea typeface="华文细黑" pitchFamily="2" charset="-122"/>
              </a:rPr>
              <a:t>颜色</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黑色</a:t>
            </a:r>
          </a:p>
          <a:p>
            <a:pPr algn="r" defTabSz="599197">
              <a:lnSpc>
                <a:spcPct val="125000"/>
              </a:lnSpc>
              <a:buClr>
                <a:srgbClr val="777777"/>
              </a:buClr>
              <a:buSzPct val="60000"/>
              <a:buFont typeface="Wingdings" pitchFamily="2" charset="2"/>
              <a:buNone/>
            </a:pPr>
            <a:r>
              <a:rPr lang="zh-CN" altLang="en-US" sz="800" dirty="0">
                <a:solidFill>
                  <a:srgbClr val="FFFFFF"/>
                </a:solidFill>
                <a:latin typeface="Arial" charset="0"/>
                <a:ea typeface="华文细黑" pitchFamily="2" charset="-122"/>
              </a:rPr>
              <a:t>字体</a:t>
            </a:r>
            <a:r>
              <a:rPr lang="en-US" altLang="zh-CN" sz="800" dirty="0">
                <a:solidFill>
                  <a:srgbClr val="FFFFFF"/>
                </a:solidFill>
                <a:latin typeface="Arial" charset="0"/>
                <a:ea typeface="华文细黑" pitchFamily="2" charset="-122"/>
              </a:rPr>
              <a:t>:</a:t>
            </a:r>
            <a:r>
              <a:rPr lang="zh-CN" altLang="en-US" sz="800" dirty="0">
                <a:solidFill>
                  <a:srgbClr val="FFFFFF"/>
                </a:solidFill>
                <a:latin typeface="Arial" charset="0"/>
                <a:ea typeface="华文细黑" pitchFamily="2" charset="-122"/>
              </a:rPr>
              <a:t>细黑体 </a:t>
            </a:r>
          </a:p>
          <a:p>
            <a:pPr algn="r" defTabSz="599197">
              <a:lnSpc>
                <a:spcPct val="125000"/>
              </a:lnSpc>
              <a:buClr>
                <a:srgbClr val="777777"/>
              </a:buClr>
              <a:buSzPct val="60000"/>
              <a:buFont typeface="Wingdings" pitchFamily="2" charset="2"/>
              <a:buNone/>
            </a:pPr>
            <a:endParaRPr lang="zh-CN" altLang="en-US" sz="800" dirty="0">
              <a:solidFill>
                <a:srgbClr val="FFFFFF"/>
              </a:solidFill>
              <a:latin typeface="Arial" charset="0"/>
              <a:ea typeface="华文细黑" pitchFamily="2" charset="-122"/>
            </a:endParaRPr>
          </a:p>
          <a:p>
            <a:pPr algn="r" defTabSz="599197">
              <a:lnSpc>
                <a:spcPct val="125000"/>
              </a:lnSpc>
              <a:buClr>
                <a:srgbClr val="777777"/>
              </a:buClr>
              <a:buSzPct val="60000"/>
              <a:buFont typeface="Wingdings" pitchFamily="2" charset="2"/>
              <a:buNone/>
            </a:pPr>
            <a:endParaRPr lang="zh-CN" altLang="en-US" sz="800" dirty="0">
              <a:solidFill>
                <a:srgbClr val="FFFFFF"/>
              </a:solidFill>
              <a:latin typeface="Arial" charset="0"/>
              <a:ea typeface="华文细黑" pitchFamily="2" charset="-122"/>
            </a:endParaRPr>
          </a:p>
          <a:p>
            <a:pPr algn="r" defTabSz="599197">
              <a:lnSpc>
                <a:spcPct val="125000"/>
              </a:lnSpc>
              <a:buClr>
                <a:srgbClr val="777777"/>
              </a:buClr>
              <a:buSzPct val="60000"/>
              <a:buFont typeface="Wingdings" pitchFamily="2" charset="2"/>
              <a:buNone/>
            </a:pPr>
            <a:endParaRPr lang="en-US" altLang="zh-CN" sz="800" dirty="0">
              <a:solidFill>
                <a:srgbClr val="FFFFFF"/>
              </a:solidFill>
              <a:latin typeface="Arial" charset="0"/>
              <a:ea typeface="华文细黑" pitchFamily="2" charset="-122"/>
            </a:endParaRPr>
          </a:p>
          <a:p>
            <a:pPr algn="r" defTabSz="599197">
              <a:lnSpc>
                <a:spcPct val="125000"/>
              </a:lnSpc>
              <a:buClr>
                <a:srgbClr val="777777"/>
              </a:buClr>
              <a:buSzPct val="60000"/>
              <a:buFont typeface="Wingdings" pitchFamily="2" charset="2"/>
              <a:buNone/>
            </a:pPr>
            <a:endParaRPr lang="en-US" altLang="zh-CN" sz="800" dirty="0">
              <a:solidFill>
                <a:srgbClr val="FFFFFF"/>
              </a:solidFill>
              <a:latin typeface="Arial" charset="0"/>
              <a:ea typeface="华文细黑" pitchFamily="2" charset="-122"/>
            </a:endParaRPr>
          </a:p>
          <a:p>
            <a:pPr algn="r" defTabSz="599197">
              <a:lnSpc>
                <a:spcPct val="125000"/>
              </a:lnSpc>
              <a:buClr>
                <a:srgbClr val="777777"/>
              </a:buClr>
              <a:buSzPct val="60000"/>
              <a:buFont typeface="Wingdings" pitchFamily="2" charset="2"/>
              <a:buNone/>
            </a:pPr>
            <a:endParaRPr lang="zh-CN" altLang="en-US" sz="800" dirty="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9199569" y="1067996"/>
            <a:ext cx="1049337" cy="1503759"/>
          </a:xfrm>
          <a:prstGeom prst="rect">
            <a:avLst/>
          </a:prstGeom>
          <a:noFill/>
          <a:ln w="9525">
            <a:noFill/>
            <a:miter lim="800000"/>
            <a:headEnd/>
            <a:tailEnd/>
          </a:ln>
          <a:effectLst/>
        </p:spPr>
        <p:txBody>
          <a:bodyPr lIns="59878" tIns="29945" rIns="59878" bIns="29945"/>
          <a:lstStyle/>
          <a:p>
            <a:pPr defTabSz="599197">
              <a:lnSpc>
                <a:spcPct val="120000"/>
              </a:lnSpc>
              <a:buClr>
                <a:srgbClr val="777777"/>
              </a:buClr>
              <a:buSzPct val="60000"/>
              <a:buFont typeface="Wingdings" pitchFamily="2" charset="2"/>
              <a:buNone/>
            </a:pPr>
            <a:r>
              <a:rPr lang="zh-CN" altLang="en-US" sz="800" dirty="0">
                <a:solidFill>
                  <a:srgbClr val="FFFFFF"/>
                </a:solidFill>
                <a:latin typeface="华文细黑" pitchFamily="2" charset="-122"/>
                <a:ea typeface="华文细黑" pitchFamily="2" charset="-122"/>
              </a:rPr>
              <a:t>配色参考方案：</a:t>
            </a:r>
          </a:p>
          <a:p>
            <a:pPr defTabSz="599197">
              <a:lnSpc>
                <a:spcPct val="120000"/>
              </a:lnSpc>
              <a:buClr>
                <a:srgbClr val="777777"/>
              </a:buClr>
              <a:buSzPct val="60000"/>
              <a:buFont typeface="Wingdings" pitchFamily="2" charset="2"/>
              <a:buNone/>
            </a:pPr>
            <a:r>
              <a:rPr lang="zh-CN" altLang="en-US" sz="800" dirty="0">
                <a:solidFill>
                  <a:srgbClr val="FFFFFF"/>
                </a:solidFill>
                <a:latin typeface="华文细黑" pitchFamily="2" charset="-122"/>
                <a:ea typeface="华文细黑" pitchFamily="2" charset="-122"/>
              </a:rPr>
              <a:t>建议同一页面内不超过四种颜色，以下是</a:t>
            </a:r>
            <a:r>
              <a:rPr lang="en-US" altLang="zh-CN" sz="800" dirty="0">
                <a:solidFill>
                  <a:srgbClr val="FFFFFF"/>
                </a:solidFill>
                <a:latin typeface="华文细黑" pitchFamily="2" charset="-122"/>
                <a:ea typeface="华文细黑" pitchFamily="2" charset="-122"/>
              </a:rPr>
              <a:t>13</a:t>
            </a:r>
            <a:r>
              <a:rPr lang="zh-CN" altLang="en-US" sz="800" dirty="0">
                <a:solidFill>
                  <a:srgbClr val="FFFFFF"/>
                </a:solidFill>
                <a:latin typeface="华文细黑" pitchFamily="2" charset="-122"/>
                <a:ea typeface="华文细黑" pitchFamily="2" charset="-122"/>
              </a:rPr>
              <a:t>组配色方案，同一页面内只选择一组使用。（仅供参考）</a:t>
            </a:r>
          </a:p>
          <a:p>
            <a:pPr defTabSz="599197">
              <a:lnSpc>
                <a:spcPct val="125000"/>
              </a:lnSpc>
              <a:buClr>
                <a:srgbClr val="777777"/>
              </a:buClr>
              <a:buSzPct val="60000"/>
              <a:buFont typeface="Wingdings" pitchFamily="2" charset="2"/>
              <a:buNone/>
            </a:pPr>
            <a:endParaRPr lang="en-US" altLang="zh-CN" sz="800" dirty="0">
              <a:solidFill>
                <a:srgbClr val="FFFFFF"/>
              </a:solidFill>
              <a:latin typeface="华文细黑" pitchFamily="2" charset="-122"/>
              <a:ea typeface="华文细黑" pitchFamily="2" charset="-122"/>
            </a:endParaRPr>
          </a:p>
          <a:p>
            <a:pPr defTabSz="599197">
              <a:lnSpc>
                <a:spcPct val="125000"/>
              </a:lnSpc>
              <a:buClr>
                <a:srgbClr val="777777"/>
              </a:buClr>
              <a:buSzPct val="60000"/>
              <a:buFont typeface="Wingdings" pitchFamily="2" charset="2"/>
              <a:buChar char="l"/>
            </a:pPr>
            <a:endParaRPr lang="en-US" altLang="zh-CN" sz="800" dirty="0">
              <a:solidFill>
                <a:srgbClr val="FFFFFF"/>
              </a:solidFill>
              <a:latin typeface="华文细黑" pitchFamily="2" charset="-122"/>
              <a:ea typeface="华文细黑" pitchFamily="2" charset="-122"/>
            </a:endParaRPr>
          </a:p>
          <a:p>
            <a:pPr defTabSz="599197">
              <a:lnSpc>
                <a:spcPct val="125000"/>
              </a:lnSpc>
              <a:buClr>
                <a:srgbClr val="777777"/>
              </a:buClr>
              <a:buSzPct val="60000"/>
              <a:buFont typeface="Wingdings" pitchFamily="2" charset="2"/>
              <a:buChar char="l"/>
            </a:pPr>
            <a:endParaRPr lang="zh-CN" altLang="en-US" sz="8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199569" y="-46429"/>
            <a:ext cx="1049337" cy="628651"/>
          </a:xfrm>
          <a:prstGeom prst="rect">
            <a:avLst/>
          </a:prstGeom>
          <a:noFill/>
          <a:ln w="9525">
            <a:noFill/>
            <a:miter lim="800000"/>
            <a:headEnd/>
            <a:tailEnd/>
          </a:ln>
          <a:effectLst/>
        </p:spPr>
        <p:txBody>
          <a:bodyPr lIns="59878" tIns="29945" rIns="59878" bIns="29945"/>
          <a:lstStyle/>
          <a:p>
            <a:pPr defTabSz="599197">
              <a:lnSpc>
                <a:spcPct val="120000"/>
              </a:lnSpc>
              <a:buClr>
                <a:srgbClr val="777777"/>
              </a:buClr>
              <a:buSzPct val="60000"/>
              <a:buFont typeface="Wingdings" pitchFamily="2" charset="2"/>
              <a:buNone/>
            </a:pPr>
            <a:r>
              <a:rPr lang="zh-CN" altLang="en-US" sz="800" dirty="0">
                <a:solidFill>
                  <a:srgbClr val="FFFFFF"/>
                </a:solidFill>
                <a:latin typeface="华文细黑" pitchFamily="2" charset="-122"/>
                <a:ea typeface="华文细黑" pitchFamily="2" charset="-122"/>
              </a:rPr>
              <a:t>客户或者合作伙伴的标志放在右上角</a:t>
            </a:r>
            <a:r>
              <a:rPr lang="en-US" altLang="zh-CN" sz="800" dirty="0">
                <a:solidFill>
                  <a:srgbClr val="FFFFFF"/>
                </a:solidFill>
                <a:latin typeface="华文细黑" pitchFamily="2" charset="-122"/>
                <a:ea typeface="华文细黑" pitchFamily="2" charset="-122"/>
              </a:rPr>
              <a:t>.</a:t>
            </a:r>
          </a:p>
          <a:p>
            <a:pPr defTabSz="599197">
              <a:lnSpc>
                <a:spcPct val="125000"/>
              </a:lnSpc>
              <a:buClr>
                <a:srgbClr val="777777"/>
              </a:buClr>
              <a:buSzPct val="60000"/>
              <a:buFont typeface="Wingdings" pitchFamily="2" charset="2"/>
              <a:buNone/>
            </a:pPr>
            <a:endParaRPr lang="en-US" altLang="zh-CN" sz="800" dirty="0">
              <a:solidFill>
                <a:srgbClr val="FFFFFF"/>
              </a:solidFill>
              <a:latin typeface="华文细黑" pitchFamily="2" charset="-122"/>
              <a:ea typeface="华文细黑" pitchFamily="2" charset="-122"/>
            </a:endParaRPr>
          </a:p>
          <a:p>
            <a:pPr defTabSz="599197">
              <a:lnSpc>
                <a:spcPct val="125000"/>
              </a:lnSpc>
              <a:buClr>
                <a:srgbClr val="777777"/>
              </a:buClr>
              <a:buSzPct val="60000"/>
              <a:buFont typeface="Wingdings" pitchFamily="2" charset="2"/>
              <a:buChar char="l"/>
            </a:pPr>
            <a:endParaRPr lang="en-US" altLang="zh-CN" sz="800" dirty="0">
              <a:solidFill>
                <a:srgbClr val="FFFFFF"/>
              </a:solidFill>
              <a:latin typeface="华文细黑" pitchFamily="2" charset="-122"/>
              <a:ea typeface="华文细黑" pitchFamily="2" charset="-122"/>
            </a:endParaRPr>
          </a:p>
          <a:p>
            <a:pPr defTabSz="599197">
              <a:lnSpc>
                <a:spcPct val="125000"/>
              </a:lnSpc>
              <a:buClr>
                <a:srgbClr val="777777"/>
              </a:buClr>
              <a:buSzPct val="60000"/>
              <a:buFont typeface="Wingdings" pitchFamily="2" charset="2"/>
              <a:buChar char="l"/>
            </a:pPr>
            <a:endParaRPr lang="zh-CN" altLang="en-US" sz="800" dirty="0">
              <a:solidFill>
                <a:srgbClr val="FFFFFF"/>
              </a:solidFill>
              <a:latin typeface="华文细黑" pitchFamily="2" charset="-122"/>
              <a:ea typeface="华文细黑" pitchFamily="2" charset="-122"/>
            </a:endParaRPr>
          </a:p>
        </p:txBody>
      </p:sp>
      <p:sp>
        <p:nvSpPr>
          <p:cNvPr id="28740" name="Rectangle 68"/>
          <p:cNvSpPr>
            <a:spLocks noGrp="1" noChangeArrowheads="1"/>
          </p:cNvSpPr>
          <p:nvPr>
            <p:ph type="body" idx="1"/>
          </p:nvPr>
        </p:nvSpPr>
        <p:spPr bwMode="auto">
          <a:xfrm>
            <a:off x="652466" y="1231120"/>
            <a:ext cx="7929562" cy="3145631"/>
          </a:xfrm>
          <a:prstGeom prst="rect">
            <a:avLst/>
          </a:prstGeom>
          <a:noFill/>
          <a:ln w="9525">
            <a:noFill/>
            <a:miter lim="800000"/>
            <a:headEnd/>
            <a:tailEnd/>
          </a:ln>
          <a:effectLst/>
        </p:spPr>
        <p:txBody>
          <a:bodyPr vert="horz" wrap="square" lIns="59899" tIns="29953" rIns="59899" bIns="2995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3" y="3769364"/>
            <a:ext cx="919162" cy="222972"/>
          </a:xfrm>
          <a:prstGeom prst="rect">
            <a:avLst/>
          </a:prstGeom>
          <a:solidFill>
            <a:schemeClr val="bg1"/>
          </a:solidFill>
          <a:ln w="9525" algn="ctr">
            <a:noFill/>
            <a:miter lim="800000"/>
            <a:headEnd/>
            <a:tailEnd/>
          </a:ln>
          <a:effectLst/>
        </p:spPr>
        <p:txBody>
          <a:bodyPr lIns="68335" tIns="34163" rIns="68335" bIns="34163" anchor="ctr">
            <a:spAutoFit/>
          </a:bodyPr>
          <a:lstStyle/>
          <a:p>
            <a:endParaRPr lang="zh-CN" altLang="en-US" sz="1000" dirty="0">
              <a:solidFill>
                <a:srgbClr val="FFFFFF"/>
              </a:solidFill>
              <a:latin typeface="FrutigerNext LT Regular" pitchFamily="34" charset="0"/>
              <a:ea typeface="ＭＳ Ｐゴシック" pitchFamily="34" charset="-128"/>
            </a:endParaRPr>
          </a:p>
        </p:txBody>
      </p:sp>
      <p:grpSp>
        <p:nvGrpSpPr>
          <p:cNvPr id="2" name="Group 81"/>
          <p:cNvGrpSpPr>
            <a:grpSpLocks/>
          </p:cNvGrpSpPr>
          <p:nvPr/>
        </p:nvGrpSpPr>
        <p:grpSpPr bwMode="auto">
          <a:xfrm>
            <a:off x="9355142" y="2842024"/>
            <a:ext cx="739775" cy="13692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grpSp>
      <p:grpSp>
        <p:nvGrpSpPr>
          <p:cNvPr id="3" name="Group 86"/>
          <p:cNvGrpSpPr>
            <a:grpSpLocks/>
          </p:cNvGrpSpPr>
          <p:nvPr/>
        </p:nvGrpSpPr>
        <p:grpSpPr bwMode="auto">
          <a:xfrm>
            <a:off x="9355142" y="3003951"/>
            <a:ext cx="739775" cy="13692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grpSp>
      <p:grpSp>
        <p:nvGrpSpPr>
          <p:cNvPr id="4" name="Group 91"/>
          <p:cNvGrpSpPr>
            <a:grpSpLocks/>
          </p:cNvGrpSpPr>
          <p:nvPr/>
        </p:nvGrpSpPr>
        <p:grpSpPr bwMode="auto">
          <a:xfrm>
            <a:off x="9355142" y="3165874"/>
            <a:ext cx="739775" cy="13692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grpSp>
      <p:grpSp>
        <p:nvGrpSpPr>
          <p:cNvPr id="5" name="Group 96"/>
          <p:cNvGrpSpPr>
            <a:grpSpLocks/>
          </p:cNvGrpSpPr>
          <p:nvPr/>
        </p:nvGrpSpPr>
        <p:grpSpPr bwMode="auto">
          <a:xfrm>
            <a:off x="9355142" y="2680097"/>
            <a:ext cx="739775" cy="141684"/>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grpSp>
      <p:grpSp>
        <p:nvGrpSpPr>
          <p:cNvPr id="6" name="Group 101"/>
          <p:cNvGrpSpPr>
            <a:grpSpLocks/>
          </p:cNvGrpSpPr>
          <p:nvPr/>
        </p:nvGrpSpPr>
        <p:grpSpPr bwMode="auto">
          <a:xfrm>
            <a:off x="9355142" y="3436171"/>
            <a:ext cx="739775" cy="136922"/>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grpSp>
      <p:grpSp>
        <p:nvGrpSpPr>
          <p:cNvPr id="7" name="Group 106"/>
          <p:cNvGrpSpPr>
            <a:grpSpLocks/>
          </p:cNvGrpSpPr>
          <p:nvPr/>
        </p:nvGrpSpPr>
        <p:grpSpPr bwMode="auto">
          <a:xfrm>
            <a:off x="9355142" y="3598095"/>
            <a:ext cx="739775" cy="136922"/>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grpSp>
      <p:grpSp>
        <p:nvGrpSpPr>
          <p:cNvPr id="8" name="Group 111"/>
          <p:cNvGrpSpPr>
            <a:grpSpLocks/>
          </p:cNvGrpSpPr>
          <p:nvPr/>
        </p:nvGrpSpPr>
        <p:grpSpPr bwMode="auto">
          <a:xfrm>
            <a:off x="9355142" y="3760021"/>
            <a:ext cx="739775" cy="136922"/>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grpSp>
      <p:grpSp>
        <p:nvGrpSpPr>
          <p:cNvPr id="9" name="Group 116"/>
          <p:cNvGrpSpPr>
            <a:grpSpLocks/>
          </p:cNvGrpSpPr>
          <p:nvPr/>
        </p:nvGrpSpPr>
        <p:grpSpPr bwMode="auto">
          <a:xfrm>
            <a:off x="9355142" y="4030270"/>
            <a:ext cx="739775" cy="13692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grpSp>
      <p:grpSp>
        <p:nvGrpSpPr>
          <p:cNvPr id="10" name="Group 121"/>
          <p:cNvGrpSpPr>
            <a:grpSpLocks/>
          </p:cNvGrpSpPr>
          <p:nvPr/>
        </p:nvGrpSpPr>
        <p:grpSpPr bwMode="auto">
          <a:xfrm>
            <a:off x="9355142" y="4192192"/>
            <a:ext cx="739775" cy="13692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grpSp>
      <p:grpSp>
        <p:nvGrpSpPr>
          <p:cNvPr id="11" name="Group 126"/>
          <p:cNvGrpSpPr>
            <a:grpSpLocks/>
          </p:cNvGrpSpPr>
          <p:nvPr/>
        </p:nvGrpSpPr>
        <p:grpSpPr bwMode="auto">
          <a:xfrm>
            <a:off x="9355142" y="4354120"/>
            <a:ext cx="739775" cy="13692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grpSp>
      <p:grpSp>
        <p:nvGrpSpPr>
          <p:cNvPr id="12" name="Group 131"/>
          <p:cNvGrpSpPr>
            <a:grpSpLocks/>
          </p:cNvGrpSpPr>
          <p:nvPr/>
        </p:nvGrpSpPr>
        <p:grpSpPr bwMode="auto">
          <a:xfrm>
            <a:off x="9355142" y="4624417"/>
            <a:ext cx="739775" cy="136922"/>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grpSp>
      <p:grpSp>
        <p:nvGrpSpPr>
          <p:cNvPr id="13" name="Group 136"/>
          <p:cNvGrpSpPr>
            <a:grpSpLocks/>
          </p:cNvGrpSpPr>
          <p:nvPr/>
        </p:nvGrpSpPr>
        <p:grpSpPr bwMode="auto">
          <a:xfrm>
            <a:off x="9355142" y="4793482"/>
            <a:ext cx="739775" cy="136922"/>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grpSp>
      <p:grpSp>
        <p:nvGrpSpPr>
          <p:cNvPr id="14" name="Group 141"/>
          <p:cNvGrpSpPr>
            <a:grpSpLocks/>
          </p:cNvGrpSpPr>
          <p:nvPr/>
        </p:nvGrpSpPr>
        <p:grpSpPr bwMode="auto">
          <a:xfrm>
            <a:off x="9355142" y="4961335"/>
            <a:ext cx="739775" cy="13692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endParaRPr lang="zh-CN" altLang="en-US" sz="1000" dirty="0">
                <a:solidFill>
                  <a:srgbClr val="FFFFFF"/>
                </a:solidFill>
                <a:latin typeface="FrutigerNext LT Regular" pitchFamily="34" charset="0"/>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4296" r:id="rId1"/>
    <p:sldLayoutId id="2147484297" r:id="rId2"/>
    <p:sldLayoutId id="2147484298" r:id="rId3"/>
    <p:sldLayoutId id="2147484299" r:id="rId4"/>
    <p:sldLayoutId id="2147484300" r:id="rId5"/>
    <p:sldLayoutId id="2147484301" r:id="rId6"/>
    <p:sldLayoutId id="2147484302" r:id="rId7"/>
    <p:sldLayoutId id="2147484303" r:id="rId8"/>
    <p:sldLayoutId id="2147484304" r:id="rId9"/>
    <p:sldLayoutId id="2147484305" r:id="rId10"/>
    <p:sldLayoutId id="2147484306" r:id="rId11"/>
  </p:sldLayoutIdLst>
  <p:hf sldNum="0" hdr="0" ftr="0"/>
  <p:txStyles>
    <p:titleStyle>
      <a:lvl1pPr algn="l" defTabSz="599197" rtl="0" eaLnBrk="1" fontAlgn="base" hangingPunct="1">
        <a:spcBef>
          <a:spcPct val="0"/>
        </a:spcBef>
        <a:spcAft>
          <a:spcPct val="0"/>
        </a:spcAft>
        <a:defRPr sz="2500">
          <a:solidFill>
            <a:srgbClr val="990000"/>
          </a:solidFill>
          <a:latin typeface="+mj-lt"/>
          <a:ea typeface="+mj-ea"/>
          <a:cs typeface="+mj-cs"/>
        </a:defRPr>
      </a:lvl1pPr>
      <a:lvl2pPr algn="l" defTabSz="599197" rtl="0" eaLnBrk="1" fontAlgn="base" hangingPunct="1">
        <a:spcBef>
          <a:spcPct val="0"/>
        </a:spcBef>
        <a:spcAft>
          <a:spcPct val="0"/>
        </a:spcAft>
        <a:defRPr sz="2500">
          <a:solidFill>
            <a:srgbClr val="990000"/>
          </a:solidFill>
          <a:latin typeface="FrutigerNext LT Medium" pitchFamily="34" charset="0"/>
          <a:ea typeface="黑体" pitchFamily="2" charset="-122"/>
        </a:defRPr>
      </a:lvl2pPr>
      <a:lvl3pPr algn="l" defTabSz="599197" rtl="0" eaLnBrk="1" fontAlgn="base" hangingPunct="1">
        <a:spcBef>
          <a:spcPct val="0"/>
        </a:spcBef>
        <a:spcAft>
          <a:spcPct val="0"/>
        </a:spcAft>
        <a:defRPr sz="2500">
          <a:solidFill>
            <a:srgbClr val="990000"/>
          </a:solidFill>
          <a:latin typeface="FrutigerNext LT Medium" pitchFamily="34" charset="0"/>
          <a:ea typeface="黑体" pitchFamily="2" charset="-122"/>
        </a:defRPr>
      </a:lvl3pPr>
      <a:lvl4pPr algn="l" defTabSz="599197" rtl="0" eaLnBrk="1" fontAlgn="base" hangingPunct="1">
        <a:spcBef>
          <a:spcPct val="0"/>
        </a:spcBef>
        <a:spcAft>
          <a:spcPct val="0"/>
        </a:spcAft>
        <a:defRPr sz="2500">
          <a:solidFill>
            <a:srgbClr val="990000"/>
          </a:solidFill>
          <a:latin typeface="FrutigerNext LT Medium" pitchFamily="34" charset="0"/>
          <a:ea typeface="黑体" pitchFamily="2" charset="-122"/>
        </a:defRPr>
      </a:lvl4pPr>
      <a:lvl5pPr algn="l" defTabSz="599197" rtl="0" eaLnBrk="1" fontAlgn="base" hangingPunct="1">
        <a:spcBef>
          <a:spcPct val="0"/>
        </a:spcBef>
        <a:spcAft>
          <a:spcPct val="0"/>
        </a:spcAft>
        <a:defRPr sz="2500">
          <a:solidFill>
            <a:srgbClr val="990000"/>
          </a:solidFill>
          <a:latin typeface="FrutigerNext LT Medium" pitchFamily="34" charset="0"/>
          <a:ea typeface="黑体" pitchFamily="2" charset="-122"/>
        </a:defRPr>
      </a:lvl5pPr>
      <a:lvl6pPr marL="341729" algn="l" defTabSz="599197" rtl="0" eaLnBrk="1" fontAlgn="base" hangingPunct="1">
        <a:spcBef>
          <a:spcPct val="0"/>
        </a:spcBef>
        <a:spcAft>
          <a:spcPct val="0"/>
        </a:spcAft>
        <a:defRPr sz="2500">
          <a:solidFill>
            <a:srgbClr val="990000"/>
          </a:solidFill>
          <a:latin typeface="FrutigerNext LT Medium" pitchFamily="34" charset="0"/>
          <a:ea typeface="黑体" pitchFamily="2" charset="-122"/>
        </a:defRPr>
      </a:lvl6pPr>
      <a:lvl7pPr marL="683439" algn="l" defTabSz="599197" rtl="0" eaLnBrk="1" fontAlgn="base" hangingPunct="1">
        <a:spcBef>
          <a:spcPct val="0"/>
        </a:spcBef>
        <a:spcAft>
          <a:spcPct val="0"/>
        </a:spcAft>
        <a:defRPr sz="2500">
          <a:solidFill>
            <a:srgbClr val="990000"/>
          </a:solidFill>
          <a:latin typeface="FrutigerNext LT Medium" pitchFamily="34" charset="0"/>
          <a:ea typeface="黑体" pitchFamily="2" charset="-122"/>
        </a:defRPr>
      </a:lvl7pPr>
      <a:lvl8pPr marL="1025160" algn="l" defTabSz="599197" rtl="0" eaLnBrk="1" fontAlgn="base" hangingPunct="1">
        <a:spcBef>
          <a:spcPct val="0"/>
        </a:spcBef>
        <a:spcAft>
          <a:spcPct val="0"/>
        </a:spcAft>
        <a:defRPr sz="2500">
          <a:solidFill>
            <a:srgbClr val="990000"/>
          </a:solidFill>
          <a:latin typeface="FrutigerNext LT Medium" pitchFamily="34" charset="0"/>
          <a:ea typeface="黑体" pitchFamily="2" charset="-122"/>
        </a:defRPr>
      </a:lvl8pPr>
      <a:lvl9pPr marL="1366877" algn="l" defTabSz="599197" rtl="0" eaLnBrk="1" fontAlgn="base" hangingPunct="1">
        <a:spcBef>
          <a:spcPct val="0"/>
        </a:spcBef>
        <a:spcAft>
          <a:spcPct val="0"/>
        </a:spcAft>
        <a:defRPr sz="2500">
          <a:solidFill>
            <a:srgbClr val="990000"/>
          </a:solidFill>
          <a:latin typeface="FrutigerNext LT Medium" pitchFamily="34" charset="0"/>
          <a:ea typeface="黑体" pitchFamily="2" charset="-122"/>
        </a:defRPr>
      </a:lvl9pPr>
    </p:titleStyle>
    <p:bodyStyle>
      <a:lvl1pPr marL="224250" indent="-224250" algn="l" defTabSz="599197" rtl="0" eaLnBrk="1" fontAlgn="base" hangingPunct="1">
        <a:lnSpc>
          <a:spcPct val="140000"/>
        </a:lnSpc>
        <a:spcBef>
          <a:spcPct val="0"/>
        </a:spcBef>
        <a:spcAft>
          <a:spcPct val="0"/>
        </a:spcAft>
        <a:buClr>
          <a:schemeClr val="bg2"/>
        </a:buClr>
        <a:buSzPct val="60000"/>
        <a:buFont typeface="Wingdings" pitchFamily="2" charset="2"/>
        <a:buChar char="l"/>
        <a:defRPr sz="1500" b="1">
          <a:solidFill>
            <a:schemeClr val="tx1"/>
          </a:solidFill>
          <a:latin typeface="+mn-lt"/>
          <a:ea typeface="+mn-ea"/>
          <a:cs typeface="+mn-cs"/>
        </a:defRPr>
      </a:lvl1pPr>
      <a:lvl2pPr marL="487668" indent="-187463" algn="l" defTabSz="599197" rtl="0" eaLnBrk="1" fontAlgn="base" hangingPunct="1">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749882" indent="-150696" algn="l" defTabSz="599197" rtl="0" eaLnBrk="1" fontAlgn="base" hangingPunct="1">
        <a:lnSpc>
          <a:spcPct val="140000"/>
        </a:lnSpc>
        <a:spcBef>
          <a:spcPct val="0"/>
        </a:spcBef>
        <a:spcAft>
          <a:spcPct val="0"/>
        </a:spcAft>
        <a:buSzPct val="50000"/>
        <a:buFont typeface="Wingdings" pitchFamily="2" charset="2"/>
        <a:buChar char="n"/>
        <a:defRPr sz="1200">
          <a:solidFill>
            <a:schemeClr val="tx1"/>
          </a:solidFill>
          <a:latin typeface="FrutigerNext LT Light" pitchFamily="34" charset="0"/>
          <a:ea typeface="+mn-ea"/>
        </a:defRPr>
      </a:lvl3pPr>
      <a:lvl4pPr marL="1047702" indent="-149507" algn="l" defTabSz="599197" rtl="0" eaLnBrk="1" fontAlgn="base" hangingPunct="1">
        <a:lnSpc>
          <a:spcPct val="140000"/>
        </a:lnSpc>
        <a:spcBef>
          <a:spcPct val="0"/>
        </a:spcBef>
        <a:spcAft>
          <a:spcPct val="0"/>
        </a:spcAft>
        <a:buChar char="–"/>
        <a:defRPr sz="1000">
          <a:solidFill>
            <a:schemeClr val="tx1"/>
          </a:solidFill>
          <a:latin typeface="+mj-lt"/>
          <a:ea typeface="+mn-ea"/>
        </a:defRPr>
      </a:lvl4pPr>
      <a:lvl5pPr marL="1347891" indent="-150696" algn="l" defTabSz="599197" rtl="0" eaLnBrk="1" fontAlgn="base" hangingPunct="1">
        <a:lnSpc>
          <a:spcPct val="140000"/>
        </a:lnSpc>
        <a:spcBef>
          <a:spcPct val="0"/>
        </a:spcBef>
        <a:spcAft>
          <a:spcPct val="0"/>
        </a:spcAft>
        <a:buFont typeface="FrutigerNext LT Medium" pitchFamily="34" charset="0"/>
        <a:buChar char="~"/>
        <a:defRPr sz="900">
          <a:solidFill>
            <a:schemeClr val="tx1"/>
          </a:solidFill>
          <a:latin typeface="+mj-lt"/>
          <a:ea typeface="+mn-ea"/>
        </a:defRPr>
      </a:lvl5pPr>
      <a:lvl6pPr marL="1689611" indent="-150696" algn="l" defTabSz="599197" rtl="0" eaLnBrk="1" fontAlgn="base" hangingPunct="1">
        <a:lnSpc>
          <a:spcPct val="140000"/>
        </a:lnSpc>
        <a:spcBef>
          <a:spcPct val="0"/>
        </a:spcBef>
        <a:spcAft>
          <a:spcPct val="0"/>
        </a:spcAft>
        <a:buFont typeface="FrutigerNext LT Medium" pitchFamily="34" charset="0"/>
        <a:buChar char="~"/>
        <a:defRPr sz="900">
          <a:solidFill>
            <a:schemeClr val="tx1"/>
          </a:solidFill>
          <a:latin typeface="+mj-lt"/>
          <a:ea typeface="+mn-ea"/>
        </a:defRPr>
      </a:lvl6pPr>
      <a:lvl7pPr marL="2031335" indent="-150696" algn="l" defTabSz="599197" rtl="0" eaLnBrk="1" fontAlgn="base" hangingPunct="1">
        <a:lnSpc>
          <a:spcPct val="140000"/>
        </a:lnSpc>
        <a:spcBef>
          <a:spcPct val="0"/>
        </a:spcBef>
        <a:spcAft>
          <a:spcPct val="0"/>
        </a:spcAft>
        <a:buFont typeface="FrutigerNext LT Medium" pitchFamily="34" charset="0"/>
        <a:buChar char="~"/>
        <a:defRPr sz="900">
          <a:solidFill>
            <a:schemeClr val="tx1"/>
          </a:solidFill>
          <a:latin typeface="+mj-lt"/>
          <a:ea typeface="+mn-ea"/>
        </a:defRPr>
      </a:lvl7pPr>
      <a:lvl8pPr marL="2373054" indent="-150696" algn="l" defTabSz="599197" rtl="0" eaLnBrk="1" fontAlgn="base" hangingPunct="1">
        <a:lnSpc>
          <a:spcPct val="140000"/>
        </a:lnSpc>
        <a:spcBef>
          <a:spcPct val="0"/>
        </a:spcBef>
        <a:spcAft>
          <a:spcPct val="0"/>
        </a:spcAft>
        <a:buFont typeface="FrutigerNext LT Medium" pitchFamily="34" charset="0"/>
        <a:buChar char="~"/>
        <a:defRPr sz="900">
          <a:solidFill>
            <a:schemeClr val="tx1"/>
          </a:solidFill>
          <a:latin typeface="+mj-lt"/>
          <a:ea typeface="+mn-ea"/>
        </a:defRPr>
      </a:lvl8pPr>
      <a:lvl9pPr marL="2714772" indent="-150696" algn="l" defTabSz="599197" rtl="0" eaLnBrk="1" fontAlgn="base" hangingPunct="1">
        <a:lnSpc>
          <a:spcPct val="140000"/>
        </a:lnSpc>
        <a:spcBef>
          <a:spcPct val="0"/>
        </a:spcBef>
        <a:spcAft>
          <a:spcPct val="0"/>
        </a:spcAft>
        <a:buFont typeface="FrutigerNext LT Medium" pitchFamily="34" charset="0"/>
        <a:buChar char="~"/>
        <a:defRPr sz="900">
          <a:solidFill>
            <a:schemeClr val="tx1"/>
          </a:solidFill>
          <a:latin typeface="+mj-lt"/>
          <a:ea typeface="+mn-ea"/>
        </a:defRPr>
      </a:lvl9pPr>
    </p:bodyStyle>
    <p:otherStyle>
      <a:defPPr>
        <a:defRPr lang="zh-CN"/>
      </a:defPPr>
      <a:lvl1pPr marL="0" algn="l" defTabSz="683439" rtl="0" eaLnBrk="1" latinLnBrk="0" hangingPunct="1">
        <a:defRPr sz="1300" kern="1200">
          <a:solidFill>
            <a:schemeClr val="tx1"/>
          </a:solidFill>
          <a:latin typeface="+mn-lt"/>
          <a:ea typeface="+mn-ea"/>
          <a:cs typeface="+mn-cs"/>
        </a:defRPr>
      </a:lvl1pPr>
      <a:lvl2pPr marL="341729" algn="l" defTabSz="683439" rtl="0" eaLnBrk="1" latinLnBrk="0" hangingPunct="1">
        <a:defRPr sz="1300" kern="1200">
          <a:solidFill>
            <a:schemeClr val="tx1"/>
          </a:solidFill>
          <a:latin typeface="+mn-lt"/>
          <a:ea typeface="+mn-ea"/>
          <a:cs typeface="+mn-cs"/>
        </a:defRPr>
      </a:lvl2pPr>
      <a:lvl3pPr marL="683439" algn="l" defTabSz="683439" rtl="0" eaLnBrk="1" latinLnBrk="0" hangingPunct="1">
        <a:defRPr sz="1300" kern="1200">
          <a:solidFill>
            <a:schemeClr val="tx1"/>
          </a:solidFill>
          <a:latin typeface="+mn-lt"/>
          <a:ea typeface="+mn-ea"/>
          <a:cs typeface="+mn-cs"/>
        </a:defRPr>
      </a:lvl3pPr>
      <a:lvl4pPr marL="1025160" algn="l" defTabSz="683439" rtl="0" eaLnBrk="1" latinLnBrk="0" hangingPunct="1">
        <a:defRPr sz="1300" kern="1200">
          <a:solidFill>
            <a:schemeClr val="tx1"/>
          </a:solidFill>
          <a:latin typeface="+mn-lt"/>
          <a:ea typeface="+mn-ea"/>
          <a:cs typeface="+mn-cs"/>
        </a:defRPr>
      </a:lvl4pPr>
      <a:lvl5pPr marL="1366877" algn="l" defTabSz="683439" rtl="0" eaLnBrk="1" latinLnBrk="0" hangingPunct="1">
        <a:defRPr sz="1300" kern="1200">
          <a:solidFill>
            <a:schemeClr val="tx1"/>
          </a:solidFill>
          <a:latin typeface="+mn-lt"/>
          <a:ea typeface="+mn-ea"/>
          <a:cs typeface="+mn-cs"/>
        </a:defRPr>
      </a:lvl5pPr>
      <a:lvl6pPr marL="1708595" algn="l" defTabSz="683439" rtl="0" eaLnBrk="1" latinLnBrk="0" hangingPunct="1">
        <a:defRPr sz="1300" kern="1200">
          <a:solidFill>
            <a:schemeClr val="tx1"/>
          </a:solidFill>
          <a:latin typeface="+mn-lt"/>
          <a:ea typeface="+mn-ea"/>
          <a:cs typeface="+mn-cs"/>
        </a:defRPr>
      </a:lvl6pPr>
      <a:lvl7pPr marL="2050318" algn="l" defTabSz="683439" rtl="0" eaLnBrk="1" latinLnBrk="0" hangingPunct="1">
        <a:defRPr sz="1300" kern="1200">
          <a:solidFill>
            <a:schemeClr val="tx1"/>
          </a:solidFill>
          <a:latin typeface="+mn-lt"/>
          <a:ea typeface="+mn-ea"/>
          <a:cs typeface="+mn-cs"/>
        </a:defRPr>
      </a:lvl7pPr>
      <a:lvl8pPr marL="2392037" algn="l" defTabSz="683439" rtl="0" eaLnBrk="1" latinLnBrk="0" hangingPunct="1">
        <a:defRPr sz="1300" kern="1200">
          <a:solidFill>
            <a:schemeClr val="tx1"/>
          </a:solidFill>
          <a:latin typeface="+mn-lt"/>
          <a:ea typeface="+mn-ea"/>
          <a:cs typeface="+mn-cs"/>
        </a:defRPr>
      </a:lvl8pPr>
      <a:lvl9pPr marL="2733756" algn="l" defTabSz="683439" rtl="0" eaLnBrk="1" latinLnBrk="0" hangingPunct="1">
        <a:defRPr sz="13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86"/>
          <p:cNvSpPr>
            <a:spLocks noChangeArrowheads="1"/>
          </p:cNvSpPr>
          <p:nvPr/>
        </p:nvSpPr>
        <p:spPr bwMode="auto">
          <a:xfrm>
            <a:off x="8793399" y="4901935"/>
            <a:ext cx="400162" cy="155863"/>
          </a:xfrm>
          <a:prstGeom prst="rect">
            <a:avLst/>
          </a:prstGeom>
          <a:noFill/>
          <a:ln w="9525">
            <a:noFill/>
            <a:miter lim="800000"/>
            <a:headEnd/>
            <a:tailEnd/>
          </a:ln>
          <a:effectLst/>
        </p:spPr>
        <p:txBody>
          <a:bodyPr lIns="0" tIns="0" rIns="0" bIns="0"/>
          <a:lstStyle/>
          <a:p>
            <a:pPr defTabSz="586226" eaLnBrk="0" hangingPunct="0">
              <a:lnSpc>
                <a:spcPct val="85000"/>
              </a:lnSpc>
            </a:pPr>
            <a:fld id="{E68EC476-442B-4BB7-9603-F1440C241F3D}" type="slidenum">
              <a:rPr lang="de-DE" altLang="zh-CN" sz="1000" smtClean="0">
                <a:solidFill>
                  <a:prstClr val="white">
                    <a:lumMod val="75000"/>
                  </a:prstClr>
                </a:solidFill>
                <a:latin typeface="Courier New" panose="02070309020205020404" pitchFamily="49" charset="0"/>
                <a:ea typeface="MS PGothic" pitchFamily="34" charset="-128"/>
                <a:cs typeface="Courier New" panose="02070309020205020404" pitchFamily="49" charset="0"/>
              </a:rPr>
              <a:pPr defTabSz="586226" eaLnBrk="0" hangingPunct="0">
                <a:lnSpc>
                  <a:spcPct val="85000"/>
                </a:lnSpc>
              </a:pPr>
              <a:t>‹#›</a:t>
            </a:fld>
            <a:endParaRPr lang="de-DE" sz="1000" dirty="0">
              <a:solidFill>
                <a:prstClr val="white">
                  <a:lumMod val="75000"/>
                </a:prstClr>
              </a:solidFill>
              <a:latin typeface="Courier New" panose="02070309020205020404" pitchFamily="49" charset="0"/>
              <a:ea typeface="MS PGothic" pitchFamily="34" charset="-128"/>
              <a:cs typeface="Courier New" panose="02070309020205020404" pitchFamily="49" charset="0"/>
            </a:endParaRPr>
          </a:p>
        </p:txBody>
      </p:sp>
      <p:pic>
        <p:nvPicPr>
          <p:cNvPr id="6" name="Picture 9" descr="8"/>
          <p:cNvPicPr>
            <a:picLocks noChangeAspect="1" noChangeArrowheads="1"/>
          </p:cNvPicPr>
          <p:nvPr/>
        </p:nvPicPr>
        <p:blipFill>
          <a:blip r:embed="rId5" cstate="screen"/>
          <a:srcRect/>
          <a:stretch>
            <a:fillRect/>
          </a:stretch>
        </p:blipFill>
        <p:spPr bwMode="auto">
          <a:xfrm>
            <a:off x="55151" y="4823245"/>
            <a:ext cx="981638" cy="23455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10" r:id="rId1"/>
    <p:sldLayoutId id="2147484314" r:id="rId2"/>
    <p:sldLayoutId id="2147484315" r:id="rId3"/>
  </p:sldLayoutIdLst>
  <p:timing>
    <p:tnLst>
      <p:par>
        <p:cTn id="1" dur="indefinite" restart="never" nodeType="tmRoot"/>
      </p:par>
    </p:tnLst>
  </p:timing>
  <p:txStyles>
    <p:titleStyle>
      <a:lvl1pPr algn="l" rtl="0" eaLnBrk="1" fontAlgn="base" hangingPunct="1">
        <a:spcBef>
          <a:spcPct val="0"/>
        </a:spcBef>
        <a:spcAft>
          <a:spcPct val="0"/>
        </a:spcAft>
        <a:defRPr sz="3600" b="0" baseline="0">
          <a:solidFill>
            <a:srgbClr val="CC0000"/>
          </a:solidFill>
          <a:latin typeface="FrutigerNext LT Regular" pitchFamily="34" charset="0"/>
          <a:ea typeface="微软雅黑" pitchFamily="34" charset="-122"/>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1777"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3536"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5304"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67071"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6333" indent="-256333" algn="l" rtl="0" eaLnBrk="1" fontAlgn="base" hangingPunct="1">
        <a:lnSpc>
          <a:spcPct val="125000"/>
        </a:lnSpc>
        <a:spcBef>
          <a:spcPct val="20000"/>
        </a:spcBef>
        <a:spcAft>
          <a:spcPct val="0"/>
        </a:spcAft>
        <a:buClr>
          <a:schemeClr val="tx2"/>
        </a:buClr>
        <a:buNone/>
        <a:defRPr sz="2400" b="0">
          <a:solidFill>
            <a:schemeClr val="tx1">
              <a:lumMod val="75000"/>
              <a:lumOff val="25000"/>
            </a:schemeClr>
          </a:solidFill>
          <a:latin typeface="微软雅黑" pitchFamily="34" charset="-122"/>
          <a:ea typeface="微软雅黑" pitchFamily="34" charset="-122"/>
          <a:cs typeface="+mn-cs"/>
        </a:defRPr>
      </a:lvl1pPr>
      <a:lvl2pPr marL="555375" indent="-213612" algn="l" rtl="0" eaLnBrk="1" fontAlgn="base" hangingPunct="1">
        <a:lnSpc>
          <a:spcPct val="125000"/>
        </a:lnSpc>
        <a:spcBef>
          <a:spcPct val="20000"/>
        </a:spcBef>
        <a:spcAft>
          <a:spcPct val="0"/>
        </a:spcAft>
        <a:buFont typeface="Arial" charset="0"/>
        <a:buNone/>
        <a:defRPr sz="2100" b="0">
          <a:solidFill>
            <a:schemeClr val="tx1">
              <a:lumMod val="75000"/>
              <a:lumOff val="25000"/>
            </a:schemeClr>
          </a:solidFill>
          <a:latin typeface="微软雅黑" pitchFamily="34" charset="-122"/>
          <a:ea typeface="微软雅黑" pitchFamily="34" charset="-122"/>
          <a:cs typeface="+mn-cs"/>
        </a:defRPr>
      </a:lvl2pPr>
      <a:lvl3pPr marL="854419" indent="-170888" algn="l" rtl="0" eaLnBrk="1" fontAlgn="base" hangingPunct="1">
        <a:lnSpc>
          <a:spcPct val="125000"/>
        </a:lnSpc>
        <a:spcBef>
          <a:spcPct val="20000"/>
        </a:spcBef>
        <a:spcAft>
          <a:spcPct val="0"/>
        </a:spcAft>
        <a:buFont typeface="FrutigerNext LT Medium" pitchFamily="34" charset="0"/>
        <a:buNone/>
        <a:defRPr sz="1800" b="0">
          <a:solidFill>
            <a:schemeClr val="tx1">
              <a:lumMod val="75000"/>
              <a:lumOff val="25000"/>
            </a:schemeClr>
          </a:solidFill>
          <a:latin typeface="微软雅黑" pitchFamily="34" charset="-122"/>
          <a:ea typeface="微软雅黑" pitchFamily="34" charset="-122"/>
          <a:cs typeface="+mn-cs"/>
        </a:defRPr>
      </a:lvl3pPr>
      <a:lvl4pPr marL="1196188" indent="-170888" algn="l" rtl="0" eaLnBrk="1" fontAlgn="base" hangingPunct="1">
        <a:lnSpc>
          <a:spcPct val="125000"/>
        </a:lnSpc>
        <a:spcBef>
          <a:spcPct val="20000"/>
        </a:spcBef>
        <a:spcAft>
          <a:spcPct val="0"/>
        </a:spcAft>
        <a:buNone/>
        <a:defRPr sz="1500" b="0">
          <a:solidFill>
            <a:schemeClr val="tx1">
              <a:lumMod val="75000"/>
              <a:lumOff val="25000"/>
            </a:schemeClr>
          </a:solidFill>
          <a:latin typeface="微软雅黑" pitchFamily="34" charset="-122"/>
          <a:ea typeface="微软雅黑" pitchFamily="34" charset="-122"/>
          <a:cs typeface="+mn-cs"/>
        </a:defRPr>
      </a:lvl4pPr>
      <a:lvl5pPr marL="1537952" indent="-170888" algn="l" rtl="0" eaLnBrk="1" fontAlgn="base" hangingPunct="1">
        <a:lnSpc>
          <a:spcPct val="125000"/>
        </a:lnSpc>
        <a:spcBef>
          <a:spcPct val="20000"/>
        </a:spcBef>
        <a:spcAft>
          <a:spcPct val="0"/>
        </a:spcAft>
        <a:buFont typeface="Arial" charset="0"/>
        <a:buNone/>
        <a:defRPr sz="1500" b="0">
          <a:solidFill>
            <a:schemeClr val="tx1">
              <a:lumMod val="75000"/>
              <a:lumOff val="25000"/>
            </a:schemeClr>
          </a:solidFill>
          <a:latin typeface="微软雅黑" pitchFamily="34" charset="-122"/>
          <a:ea typeface="微软雅黑" pitchFamily="34" charset="-122"/>
          <a:cs typeface="+mn-cs"/>
        </a:defRPr>
      </a:lvl5pPr>
      <a:lvl6pPr marL="1879722" indent="-170888"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1495" indent="-170888"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63262" indent="-170888"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05027" indent="-170888"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3536" rtl="0" eaLnBrk="1" latinLnBrk="0" hangingPunct="1">
        <a:defRPr sz="1300" kern="1200">
          <a:solidFill>
            <a:schemeClr val="tx1"/>
          </a:solidFill>
          <a:latin typeface="+mn-lt"/>
          <a:ea typeface="+mn-ea"/>
          <a:cs typeface="+mn-cs"/>
        </a:defRPr>
      </a:lvl1pPr>
      <a:lvl2pPr marL="341777" algn="l" defTabSz="683536" rtl="0" eaLnBrk="1" latinLnBrk="0" hangingPunct="1">
        <a:defRPr sz="1300" kern="1200">
          <a:solidFill>
            <a:schemeClr val="tx1"/>
          </a:solidFill>
          <a:latin typeface="+mn-lt"/>
          <a:ea typeface="+mn-ea"/>
          <a:cs typeface="+mn-cs"/>
        </a:defRPr>
      </a:lvl2pPr>
      <a:lvl3pPr marL="683536" algn="l" defTabSz="683536" rtl="0" eaLnBrk="1" latinLnBrk="0" hangingPunct="1">
        <a:defRPr sz="1300" kern="1200">
          <a:solidFill>
            <a:schemeClr val="tx1"/>
          </a:solidFill>
          <a:latin typeface="+mn-lt"/>
          <a:ea typeface="+mn-ea"/>
          <a:cs typeface="+mn-cs"/>
        </a:defRPr>
      </a:lvl3pPr>
      <a:lvl4pPr marL="1025304" algn="l" defTabSz="683536" rtl="0" eaLnBrk="1" latinLnBrk="0" hangingPunct="1">
        <a:defRPr sz="1300" kern="1200">
          <a:solidFill>
            <a:schemeClr val="tx1"/>
          </a:solidFill>
          <a:latin typeface="+mn-lt"/>
          <a:ea typeface="+mn-ea"/>
          <a:cs typeface="+mn-cs"/>
        </a:defRPr>
      </a:lvl4pPr>
      <a:lvl5pPr marL="1367071" algn="l" defTabSz="683536" rtl="0" eaLnBrk="1" latinLnBrk="0" hangingPunct="1">
        <a:defRPr sz="1300" kern="1200">
          <a:solidFill>
            <a:schemeClr val="tx1"/>
          </a:solidFill>
          <a:latin typeface="+mn-lt"/>
          <a:ea typeface="+mn-ea"/>
          <a:cs typeface="+mn-cs"/>
        </a:defRPr>
      </a:lvl5pPr>
      <a:lvl6pPr marL="1708837" algn="l" defTabSz="683536" rtl="0" eaLnBrk="1" latinLnBrk="0" hangingPunct="1">
        <a:defRPr sz="1300" kern="1200">
          <a:solidFill>
            <a:schemeClr val="tx1"/>
          </a:solidFill>
          <a:latin typeface="+mn-lt"/>
          <a:ea typeface="+mn-ea"/>
          <a:cs typeface="+mn-cs"/>
        </a:defRPr>
      </a:lvl6pPr>
      <a:lvl7pPr marL="2050609" algn="l" defTabSz="683536" rtl="0" eaLnBrk="1" latinLnBrk="0" hangingPunct="1">
        <a:defRPr sz="1300" kern="1200">
          <a:solidFill>
            <a:schemeClr val="tx1"/>
          </a:solidFill>
          <a:latin typeface="+mn-lt"/>
          <a:ea typeface="+mn-ea"/>
          <a:cs typeface="+mn-cs"/>
        </a:defRPr>
      </a:lvl7pPr>
      <a:lvl8pPr marL="2392376" algn="l" defTabSz="683536" rtl="0" eaLnBrk="1" latinLnBrk="0" hangingPunct="1">
        <a:defRPr sz="1300" kern="1200">
          <a:solidFill>
            <a:schemeClr val="tx1"/>
          </a:solidFill>
          <a:latin typeface="+mn-lt"/>
          <a:ea typeface="+mn-ea"/>
          <a:cs typeface="+mn-cs"/>
        </a:defRPr>
      </a:lvl8pPr>
      <a:lvl9pPr marL="2734143" algn="l" defTabSz="683536"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bwMode="auto">
          <a:xfrm>
            <a:off x="755679" y="3381389"/>
            <a:ext cx="5548313" cy="584565"/>
          </a:xfrm>
          <a:prstGeom prst="rect">
            <a:avLst/>
          </a:prstGeom>
          <a:noFill/>
          <a:ln w="9525">
            <a:noFill/>
            <a:miter lim="800000"/>
            <a:headEnd/>
            <a:tailEnd/>
          </a:ln>
        </p:spPr>
        <p:txBody>
          <a:bodyPr vert="horz" wrap="square" lIns="0" tIns="45541" rIns="91060" bIns="45541"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2" y="4665665"/>
            <a:ext cx="3005794" cy="219291"/>
          </a:xfrm>
          <a:prstGeom prst="rect">
            <a:avLst/>
          </a:prstGeom>
          <a:noFill/>
          <a:ln>
            <a:noFill/>
          </a:ln>
          <a:extLst>
            <a:ext uri="{909E8E84-426E-40DD-AFC4-6F175D3DCCD1}"/>
            <a:ext uri="{91240B29-F687-4F45-9708-019B960494DF}"/>
          </a:extLst>
        </p:spPr>
        <p:txBody>
          <a:bodyPr wrap="none" lIns="0" tIns="0" rIns="9106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4100" name="Picture 6" descr="Logo"/>
          <p:cNvPicPr>
            <a:picLocks noChangeAspect="1" noChangeArrowheads="1"/>
          </p:cNvPicPr>
          <p:nvPr/>
        </p:nvPicPr>
        <p:blipFill>
          <a:blip r:embed="rId3" cstate="print"/>
          <a:srcRect/>
          <a:stretch>
            <a:fillRect/>
          </a:stretch>
        </p:blipFill>
        <p:spPr bwMode="auto">
          <a:xfrm>
            <a:off x="7669245" y="4264027"/>
            <a:ext cx="706437" cy="528638"/>
          </a:xfrm>
          <a:prstGeom prst="rect">
            <a:avLst/>
          </a:prstGeom>
          <a:noFill/>
          <a:ln w="9525">
            <a:noFill/>
            <a:miter lim="800000"/>
            <a:headEnd/>
            <a:tailEnd/>
          </a:ln>
        </p:spPr>
      </p:pic>
      <p:sp>
        <p:nvSpPr>
          <p:cNvPr id="6152" name="Rectangle 13"/>
          <p:cNvSpPr>
            <a:spLocks noChangeArrowheads="1"/>
          </p:cNvSpPr>
          <p:nvPr/>
        </p:nvSpPr>
        <p:spPr bwMode="auto">
          <a:xfrm>
            <a:off x="7235856" y="357194"/>
            <a:ext cx="1465263" cy="219291"/>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p>
            <a:pPr defTabSz="780971" eaLnBrk="0" hangingPunct="0">
              <a:defRPr/>
            </a:pPr>
            <a:r>
              <a:rPr lang="en-US" altLang="zh-CN" sz="1400" b="1" dirty="0">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1" y="357194"/>
            <a:ext cx="2133600" cy="219291"/>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00" y="519127"/>
            <a:ext cx="1844675" cy="5612067"/>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英文标题</a:t>
            </a:r>
            <a:r>
              <a:rPr lang="en-US" altLang="zh-CN" sz="1100" dirty="0">
                <a:solidFill>
                  <a:srgbClr val="FFFFFF"/>
                </a:solidFill>
              </a:rPr>
              <a:t>:32-35pt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R153 G0 B0</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1487" indent="-341487"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Medium</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1487" indent="-341487" algn="r" eaLnBrk="0" hangingPunct="0">
              <a:lnSpc>
                <a:spcPct val="75000"/>
              </a:lnSpc>
              <a:spcBef>
                <a:spcPct val="20000"/>
              </a:spcBef>
              <a:buFont typeface="Arial" pitchFamily="34" charset="0"/>
              <a:buNone/>
              <a:defRPr/>
            </a:pP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中文标题</a:t>
            </a:r>
            <a:r>
              <a:rPr lang="en-US" altLang="zh-CN" sz="1100" dirty="0">
                <a:solidFill>
                  <a:srgbClr val="FFFFFF"/>
                </a:solidFill>
              </a:rPr>
              <a:t>:30-32pt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R153 G0 B0</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英文正文</a:t>
            </a:r>
            <a:r>
              <a:rPr lang="en-US" altLang="zh-CN" sz="1100" dirty="0">
                <a:solidFill>
                  <a:srgbClr val="FFFFFF"/>
                </a:solidFill>
              </a:rPr>
              <a:t>:20-22pt</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:18pt  </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1487" indent="-341487"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Regular</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1487" indent="-341487" algn="r" eaLnBrk="0" hangingPunct="0">
              <a:lnSpc>
                <a:spcPct val="75000"/>
              </a:lnSpc>
              <a:spcBef>
                <a:spcPct val="20000"/>
              </a:spcBef>
              <a:buFont typeface="Arial" pitchFamily="34" charset="0"/>
              <a:buNone/>
              <a:defRPr/>
            </a:pP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中文正文</a:t>
            </a:r>
            <a:r>
              <a:rPr lang="en-US" altLang="zh-CN" sz="1100" dirty="0">
                <a:solidFill>
                  <a:srgbClr val="FFFFFF"/>
                </a:solidFill>
              </a:rPr>
              <a:t>:18-20pt</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):18pt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 </a:t>
            </a:r>
            <a:endParaRPr lang="zh-CN" altLang="en-US" sz="1100" dirty="0">
              <a:solidFill>
                <a:srgbClr val="000000"/>
              </a:solidFill>
            </a:endParaRPr>
          </a:p>
        </p:txBody>
      </p:sp>
      <p:grpSp>
        <p:nvGrpSpPr>
          <p:cNvPr id="4104" name="Group 149"/>
          <p:cNvGrpSpPr>
            <a:grpSpLocks/>
          </p:cNvGrpSpPr>
          <p:nvPr/>
        </p:nvGrpSpPr>
        <p:grpSpPr bwMode="auto">
          <a:xfrm>
            <a:off x="9324986" y="2633665"/>
            <a:ext cx="919163" cy="2417762"/>
            <a:chOff x="5839" y="2251"/>
            <a:chExt cx="579" cy="2031"/>
          </a:xfrm>
        </p:grpSpPr>
        <p:sp>
          <p:nvSpPr>
            <p:cNvPr id="6158" name="Rectangle 150"/>
            <p:cNvSpPr>
              <a:spLocks noChangeArrowheads="1"/>
            </p:cNvSpPr>
            <p:nvPr/>
          </p:nvSpPr>
          <p:spPr bwMode="auto">
            <a:xfrm>
              <a:off x="5839" y="3103"/>
              <a:ext cx="579" cy="310"/>
            </a:xfrm>
            <a:prstGeom prst="rect">
              <a:avLst/>
            </a:prstGeom>
            <a:solidFill>
              <a:srgbClr val="FFFFFF"/>
            </a:solidFill>
            <a:ln>
              <a:noFill/>
            </a:ln>
            <a:effectLst/>
            <a:extLst>
              <a:ext uri="{91240B29-F687-4F45-9708-019B960494DF}"/>
              <a:ext uri="{AF507438-7753-43E0-B8FC-AC1667EBCBE1}"/>
            </a:extLst>
          </p:spPr>
          <p:txBody>
            <a:bodyPr lIns="91425" tIns="45712" rIns="91425" bIns="45712" anchor="ctr">
              <a:spAutoFit/>
            </a:bodyPr>
            <a:lstStyle/>
            <a:p>
              <a:pPr>
                <a:defRPr/>
              </a:pPr>
              <a:endParaRPr lang="zh-CN" altLang="en-US"/>
            </a:p>
          </p:txBody>
        </p:sp>
        <p:grpSp>
          <p:nvGrpSpPr>
            <p:cNvPr id="4111" name="Group 151"/>
            <p:cNvGrpSpPr>
              <a:grpSpLocks/>
            </p:cNvGrpSpPr>
            <p:nvPr/>
          </p:nvGrpSpPr>
          <p:grpSpPr bwMode="auto">
            <a:xfrm>
              <a:off x="5893" y="2387"/>
              <a:ext cx="466" cy="115"/>
              <a:chOff x="5893" y="2387"/>
              <a:chExt cx="466" cy="115"/>
            </a:xfrm>
          </p:grpSpPr>
          <p:sp>
            <p:nvSpPr>
              <p:cNvPr id="6220" name="Rectangle 152"/>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21" name="Rectangle 153"/>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22" name="Rectangle 154"/>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23" name="Rectangle 155"/>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4112" name="Group 156"/>
            <p:cNvGrpSpPr>
              <a:grpSpLocks/>
            </p:cNvGrpSpPr>
            <p:nvPr/>
          </p:nvGrpSpPr>
          <p:grpSpPr bwMode="auto">
            <a:xfrm>
              <a:off x="5893" y="2523"/>
              <a:ext cx="466" cy="115"/>
              <a:chOff x="5893" y="2523"/>
              <a:chExt cx="466" cy="115"/>
            </a:xfrm>
          </p:grpSpPr>
          <p:sp>
            <p:nvSpPr>
              <p:cNvPr id="6216" name="Rectangle 157"/>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17" name="Rectangle 158"/>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18" name="Rectangle 159"/>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19" name="Rectangle 160"/>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4113" name="Group 161"/>
            <p:cNvGrpSpPr>
              <a:grpSpLocks/>
            </p:cNvGrpSpPr>
            <p:nvPr/>
          </p:nvGrpSpPr>
          <p:grpSpPr bwMode="auto">
            <a:xfrm>
              <a:off x="5893" y="2659"/>
              <a:ext cx="466" cy="115"/>
              <a:chOff x="5893" y="2659"/>
              <a:chExt cx="466" cy="115"/>
            </a:xfrm>
          </p:grpSpPr>
          <p:sp>
            <p:nvSpPr>
              <p:cNvPr id="6212" name="Rectangle 162"/>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13" name="Rectangle 163"/>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14" name="Rectangle 164"/>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15" name="Rectangle 165"/>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4114" name="Group 166"/>
            <p:cNvGrpSpPr>
              <a:grpSpLocks/>
            </p:cNvGrpSpPr>
            <p:nvPr/>
          </p:nvGrpSpPr>
          <p:grpSpPr bwMode="auto">
            <a:xfrm>
              <a:off x="5893" y="2251"/>
              <a:ext cx="466" cy="119"/>
              <a:chOff x="5893" y="2251"/>
              <a:chExt cx="466" cy="119"/>
            </a:xfrm>
          </p:grpSpPr>
          <p:sp>
            <p:nvSpPr>
              <p:cNvPr id="6208" name="Rectangle 167"/>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09" name="Rectangle 168"/>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10" name="Rectangle 169"/>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11" name="Rectangle 170"/>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4115" name="Group 171"/>
            <p:cNvGrpSpPr>
              <a:grpSpLocks/>
            </p:cNvGrpSpPr>
            <p:nvPr/>
          </p:nvGrpSpPr>
          <p:grpSpPr bwMode="auto">
            <a:xfrm>
              <a:off x="5893" y="2886"/>
              <a:ext cx="466" cy="115"/>
              <a:chOff x="5893" y="2886"/>
              <a:chExt cx="466" cy="115"/>
            </a:xfrm>
          </p:grpSpPr>
          <p:sp>
            <p:nvSpPr>
              <p:cNvPr id="6204" name="Rectangle 172"/>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05" name="Rectangle 173"/>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06" name="Rectangle 174"/>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07" name="Rectangle 175"/>
              <p:cNvSpPr>
                <a:spLocks noChangeArrowheads="1"/>
              </p:cNvSpPr>
              <p:nvPr/>
            </p:nvSpPr>
            <p:spPr bwMode="auto">
              <a:xfrm flipV="1">
                <a:off x="5893" y="2886"/>
                <a:ext cx="117" cy="115"/>
              </a:xfrm>
              <a:prstGeom prst="rect">
                <a:avLst/>
              </a:prstGeom>
              <a:solidFill>
                <a:srgbClr val="00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4116" name="Group 176"/>
            <p:cNvGrpSpPr>
              <a:grpSpLocks/>
            </p:cNvGrpSpPr>
            <p:nvPr/>
          </p:nvGrpSpPr>
          <p:grpSpPr bwMode="auto">
            <a:xfrm>
              <a:off x="5893" y="3022"/>
              <a:ext cx="466" cy="115"/>
              <a:chOff x="5893" y="3022"/>
              <a:chExt cx="466" cy="115"/>
            </a:xfrm>
          </p:grpSpPr>
          <p:sp>
            <p:nvSpPr>
              <p:cNvPr id="6200" name="Rectangle 177"/>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01" name="Rectangle 178"/>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02" name="Rectangle 179"/>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6203" name="Rectangle 180"/>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4117" name="Group 181"/>
            <p:cNvGrpSpPr>
              <a:grpSpLocks/>
            </p:cNvGrpSpPr>
            <p:nvPr/>
          </p:nvGrpSpPr>
          <p:grpSpPr bwMode="auto">
            <a:xfrm>
              <a:off x="5893" y="3158"/>
              <a:ext cx="466" cy="115"/>
              <a:chOff x="5893" y="3158"/>
              <a:chExt cx="466" cy="115"/>
            </a:xfrm>
          </p:grpSpPr>
          <p:sp>
            <p:nvSpPr>
              <p:cNvPr id="6196" name="Rectangle 182"/>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97" name="Rectangle 183"/>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98" name="Rectangle 184"/>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99" name="Rectangle 185"/>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4118" name="Group 186"/>
            <p:cNvGrpSpPr>
              <a:grpSpLocks/>
            </p:cNvGrpSpPr>
            <p:nvPr/>
          </p:nvGrpSpPr>
          <p:grpSpPr bwMode="auto">
            <a:xfrm>
              <a:off x="5893" y="3385"/>
              <a:ext cx="466" cy="115"/>
              <a:chOff x="5893" y="3385"/>
              <a:chExt cx="466" cy="115"/>
            </a:xfrm>
          </p:grpSpPr>
          <p:sp>
            <p:nvSpPr>
              <p:cNvPr id="6192" name="Rectangle 187"/>
              <p:cNvSpPr>
                <a:spLocks noChangeArrowheads="1"/>
              </p:cNvSpPr>
              <p:nvPr/>
            </p:nvSpPr>
            <p:spPr bwMode="auto">
              <a:xfrm flipV="1">
                <a:off x="6010" y="3385"/>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93" name="Rectangle 188"/>
              <p:cNvSpPr>
                <a:spLocks noChangeArrowheads="1"/>
              </p:cNvSpPr>
              <p:nvPr/>
            </p:nvSpPr>
            <p:spPr bwMode="auto">
              <a:xfrm flipV="1">
                <a:off x="6126" y="3385"/>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94" name="Rectangle 189"/>
              <p:cNvSpPr>
                <a:spLocks noChangeArrowheads="1"/>
              </p:cNvSpPr>
              <p:nvPr/>
            </p:nvSpPr>
            <p:spPr bwMode="auto">
              <a:xfrm flipV="1">
                <a:off x="6242" y="3385"/>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95" name="Rectangle 190"/>
              <p:cNvSpPr>
                <a:spLocks noChangeArrowheads="1"/>
              </p:cNvSpPr>
              <p:nvPr/>
            </p:nvSpPr>
            <p:spPr bwMode="auto">
              <a:xfrm flipV="1">
                <a:off x="5893" y="3385"/>
                <a:ext cx="117" cy="116"/>
              </a:xfrm>
              <a:prstGeom prst="rect">
                <a:avLst/>
              </a:prstGeom>
              <a:solidFill>
                <a:srgbClr val="00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4119" name="Group 191"/>
            <p:cNvGrpSpPr>
              <a:grpSpLocks/>
            </p:cNvGrpSpPr>
            <p:nvPr/>
          </p:nvGrpSpPr>
          <p:grpSpPr bwMode="auto">
            <a:xfrm>
              <a:off x="5893" y="3521"/>
              <a:ext cx="466" cy="115"/>
              <a:chOff x="5893" y="3521"/>
              <a:chExt cx="466" cy="115"/>
            </a:xfrm>
          </p:grpSpPr>
          <p:sp>
            <p:nvSpPr>
              <p:cNvPr id="6188" name="Rectangle 192"/>
              <p:cNvSpPr>
                <a:spLocks noChangeArrowheads="1"/>
              </p:cNvSpPr>
              <p:nvPr/>
            </p:nvSpPr>
            <p:spPr bwMode="auto">
              <a:xfrm flipV="1">
                <a:off x="6010" y="3521"/>
                <a:ext cx="116" cy="116"/>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89" name="Rectangle 193"/>
              <p:cNvSpPr>
                <a:spLocks noChangeArrowheads="1"/>
              </p:cNvSpPr>
              <p:nvPr/>
            </p:nvSpPr>
            <p:spPr bwMode="auto">
              <a:xfrm flipV="1">
                <a:off x="6126" y="3521"/>
                <a:ext cx="116" cy="116"/>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90" name="Rectangle 194"/>
              <p:cNvSpPr>
                <a:spLocks noChangeArrowheads="1"/>
              </p:cNvSpPr>
              <p:nvPr/>
            </p:nvSpPr>
            <p:spPr bwMode="auto">
              <a:xfrm flipV="1">
                <a:off x="6242" y="3521"/>
                <a:ext cx="117" cy="116"/>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91" name="Rectangle 195"/>
              <p:cNvSpPr>
                <a:spLocks noChangeArrowheads="1"/>
              </p:cNvSpPr>
              <p:nvPr/>
            </p:nvSpPr>
            <p:spPr bwMode="auto">
              <a:xfrm flipV="1">
                <a:off x="5893" y="3521"/>
                <a:ext cx="117" cy="116"/>
              </a:xfrm>
              <a:prstGeom prst="rect">
                <a:avLst/>
              </a:prstGeom>
              <a:solidFill>
                <a:srgbClr val="00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4120" name="Group 196"/>
            <p:cNvGrpSpPr>
              <a:grpSpLocks/>
            </p:cNvGrpSpPr>
            <p:nvPr/>
          </p:nvGrpSpPr>
          <p:grpSpPr bwMode="auto">
            <a:xfrm>
              <a:off x="5893" y="3657"/>
              <a:ext cx="466" cy="115"/>
              <a:chOff x="5893" y="3657"/>
              <a:chExt cx="466" cy="115"/>
            </a:xfrm>
          </p:grpSpPr>
          <p:sp>
            <p:nvSpPr>
              <p:cNvPr id="6184" name="Rectangle 197"/>
              <p:cNvSpPr>
                <a:spLocks noChangeArrowheads="1"/>
              </p:cNvSpPr>
              <p:nvPr/>
            </p:nvSpPr>
            <p:spPr bwMode="auto">
              <a:xfrm flipV="1">
                <a:off x="6010" y="3657"/>
                <a:ext cx="116" cy="116"/>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85" name="Rectangle 198"/>
              <p:cNvSpPr>
                <a:spLocks noChangeArrowheads="1"/>
              </p:cNvSpPr>
              <p:nvPr/>
            </p:nvSpPr>
            <p:spPr bwMode="auto">
              <a:xfrm flipV="1">
                <a:off x="6126" y="3657"/>
                <a:ext cx="116" cy="116"/>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86" name="Rectangle 199"/>
              <p:cNvSpPr>
                <a:spLocks noChangeArrowheads="1"/>
              </p:cNvSpPr>
              <p:nvPr/>
            </p:nvSpPr>
            <p:spPr bwMode="auto">
              <a:xfrm flipV="1">
                <a:off x="6242" y="3657"/>
                <a:ext cx="117" cy="116"/>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87" name="Rectangle 200"/>
              <p:cNvSpPr>
                <a:spLocks noChangeArrowheads="1"/>
              </p:cNvSpPr>
              <p:nvPr/>
            </p:nvSpPr>
            <p:spPr bwMode="auto">
              <a:xfrm flipV="1">
                <a:off x="5893" y="3657"/>
                <a:ext cx="117" cy="116"/>
              </a:xfrm>
              <a:prstGeom prst="rect">
                <a:avLst/>
              </a:prstGeom>
              <a:solidFill>
                <a:srgbClr val="00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4121" name="Group 201"/>
            <p:cNvGrpSpPr>
              <a:grpSpLocks/>
            </p:cNvGrpSpPr>
            <p:nvPr/>
          </p:nvGrpSpPr>
          <p:grpSpPr bwMode="auto">
            <a:xfrm>
              <a:off x="5893" y="3884"/>
              <a:ext cx="466" cy="115"/>
              <a:chOff x="5893" y="3884"/>
              <a:chExt cx="466" cy="115"/>
            </a:xfrm>
          </p:grpSpPr>
          <p:sp>
            <p:nvSpPr>
              <p:cNvPr id="6180" name="Rectangle 202"/>
              <p:cNvSpPr>
                <a:spLocks noChangeArrowheads="1"/>
              </p:cNvSpPr>
              <p:nvPr/>
            </p:nvSpPr>
            <p:spPr bwMode="auto">
              <a:xfrm flipV="1">
                <a:off x="6010" y="38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81" name="Rectangle 203"/>
              <p:cNvSpPr>
                <a:spLocks noChangeArrowheads="1"/>
              </p:cNvSpPr>
              <p:nvPr/>
            </p:nvSpPr>
            <p:spPr bwMode="auto">
              <a:xfrm flipV="1">
                <a:off x="6126" y="38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82" name="Rectangle 204"/>
              <p:cNvSpPr>
                <a:spLocks noChangeArrowheads="1"/>
              </p:cNvSpPr>
              <p:nvPr/>
            </p:nvSpPr>
            <p:spPr bwMode="auto">
              <a:xfrm flipV="1">
                <a:off x="6242" y="38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83" name="Rectangle 205"/>
              <p:cNvSpPr>
                <a:spLocks noChangeArrowheads="1"/>
              </p:cNvSpPr>
              <p:nvPr/>
            </p:nvSpPr>
            <p:spPr bwMode="auto">
              <a:xfrm flipV="1">
                <a:off x="5893" y="3885"/>
                <a:ext cx="117" cy="115"/>
              </a:xfrm>
              <a:prstGeom prst="rect">
                <a:avLst/>
              </a:prstGeom>
              <a:solidFill>
                <a:srgbClr val="80808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4122" name="Group 206"/>
            <p:cNvGrpSpPr>
              <a:grpSpLocks/>
            </p:cNvGrpSpPr>
            <p:nvPr/>
          </p:nvGrpSpPr>
          <p:grpSpPr bwMode="auto">
            <a:xfrm>
              <a:off x="5893" y="4026"/>
              <a:ext cx="466" cy="115"/>
              <a:chOff x="5893" y="4026"/>
              <a:chExt cx="466" cy="115"/>
            </a:xfrm>
          </p:grpSpPr>
          <p:sp>
            <p:nvSpPr>
              <p:cNvPr id="6176" name="Rectangle 207"/>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77" name="Rectangle 208"/>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78" name="Rectangle 209"/>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79" name="Rectangle 210"/>
              <p:cNvSpPr>
                <a:spLocks noChangeArrowheads="1"/>
              </p:cNvSpPr>
              <p:nvPr/>
            </p:nvSpPr>
            <p:spPr bwMode="auto">
              <a:xfrm flipV="1">
                <a:off x="5893" y="4026"/>
                <a:ext cx="117" cy="115"/>
              </a:xfrm>
              <a:prstGeom prst="rect">
                <a:avLst/>
              </a:prstGeom>
              <a:solidFill>
                <a:srgbClr val="80808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4123" name="Group 211"/>
            <p:cNvGrpSpPr>
              <a:grpSpLocks/>
            </p:cNvGrpSpPr>
            <p:nvPr/>
          </p:nvGrpSpPr>
          <p:grpSpPr bwMode="auto">
            <a:xfrm>
              <a:off x="5893" y="4167"/>
              <a:ext cx="466" cy="115"/>
              <a:chOff x="5893" y="4167"/>
              <a:chExt cx="466" cy="115"/>
            </a:xfrm>
          </p:grpSpPr>
          <p:sp>
            <p:nvSpPr>
              <p:cNvPr id="6172" name="Rectangle 212"/>
              <p:cNvSpPr>
                <a:spLocks noChangeArrowheads="1"/>
              </p:cNvSpPr>
              <p:nvPr/>
            </p:nvSpPr>
            <p:spPr bwMode="auto">
              <a:xfrm flipV="1">
                <a:off x="6010" y="4167"/>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73" name="Rectangle 213"/>
              <p:cNvSpPr>
                <a:spLocks noChangeArrowheads="1"/>
              </p:cNvSpPr>
              <p:nvPr/>
            </p:nvSpPr>
            <p:spPr bwMode="auto">
              <a:xfrm flipV="1">
                <a:off x="6126" y="4167"/>
                <a:ext cx="116" cy="115"/>
              </a:xfrm>
              <a:prstGeom prst="rect">
                <a:avLst/>
              </a:prstGeom>
              <a:solidFill>
                <a:srgbClr val="3333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74" name="Rectangle 214"/>
              <p:cNvSpPr>
                <a:spLocks noChangeArrowheads="1"/>
              </p:cNvSpPr>
              <p:nvPr/>
            </p:nvSpPr>
            <p:spPr bwMode="auto">
              <a:xfrm flipV="1">
                <a:off x="6242" y="4167"/>
                <a:ext cx="117" cy="115"/>
              </a:xfrm>
              <a:prstGeom prst="rect">
                <a:avLst/>
              </a:prstGeom>
              <a:solidFill>
                <a:srgbClr val="BBE0E3"/>
              </a:solidFill>
              <a:ln>
                <a:noFill/>
              </a:ln>
              <a:effectLst/>
              <a:extLst>
                <a:ext uri="{91240B29-F687-4F45-9708-019B960494DF}"/>
                <a:ext uri="{AF507438-7753-43E0-B8FC-AC1667EBCBE1}"/>
              </a:extLst>
            </p:spPr>
            <p:txBody>
              <a:bodyPr wrap="none" anchor="ctr"/>
              <a:lstStyle/>
              <a:p>
                <a:pPr>
                  <a:defRPr/>
                </a:pPr>
                <a:endParaRPr lang="zh-CN" altLang="en-US"/>
              </a:p>
            </p:txBody>
          </p:sp>
          <p:sp>
            <p:nvSpPr>
              <p:cNvPr id="6175" name="Rectangle 215"/>
              <p:cNvSpPr>
                <a:spLocks noChangeArrowheads="1"/>
              </p:cNvSpPr>
              <p:nvPr/>
            </p:nvSpPr>
            <p:spPr bwMode="auto">
              <a:xfrm flipV="1">
                <a:off x="5893" y="4167"/>
                <a:ext cx="117" cy="115"/>
              </a:xfrm>
              <a:prstGeom prst="rect">
                <a:avLst/>
              </a:prstGeom>
              <a:solidFill>
                <a:srgbClr val="808080"/>
              </a:solidFill>
              <a:ln>
                <a:noFill/>
              </a:ln>
              <a:effectLst/>
              <a:extLst>
                <a:ext uri="{91240B29-F687-4F45-9708-019B960494DF}"/>
                <a:ext uri="{AF507438-7753-43E0-B8FC-AC1667EBCBE1}"/>
              </a:extLst>
            </p:spPr>
            <p:txBody>
              <a:bodyPr wrap="none" anchor="ctr"/>
              <a:lstStyle/>
              <a:p>
                <a:pPr>
                  <a:defRPr/>
                </a:pPr>
                <a:endParaRPr lang="zh-CN" altLang="en-US"/>
              </a:p>
            </p:txBody>
          </p:sp>
        </p:grpSp>
      </p:grpSp>
      <p:sp>
        <p:nvSpPr>
          <p:cNvPr id="6156" name="Rectangle 216"/>
          <p:cNvSpPr>
            <a:spLocks noChangeArrowheads="1"/>
          </p:cNvSpPr>
          <p:nvPr/>
        </p:nvSpPr>
        <p:spPr bwMode="auto">
          <a:xfrm>
            <a:off x="9251983" y="1006488"/>
            <a:ext cx="1192213" cy="1739469"/>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eaLnBrk="0" hangingPunct="0">
              <a:lnSpc>
                <a:spcPct val="120000"/>
              </a:lnSpc>
              <a:spcBef>
                <a:spcPct val="20000"/>
              </a:spcBef>
              <a:buFont typeface="Arial" pitchFamily="34" charset="0"/>
              <a:buNone/>
              <a:defRPr/>
            </a:pPr>
            <a:r>
              <a:rPr lang="zh-CN" altLang="en-US" sz="1100" dirty="0">
                <a:solidFill>
                  <a:srgbClr val="FFFFFF"/>
                </a:solidFill>
              </a:rPr>
              <a:t>配色参考方案：</a:t>
            </a:r>
          </a:p>
          <a:p>
            <a:pPr eaLnBrk="0" hangingPunct="0">
              <a:lnSpc>
                <a:spcPct val="120000"/>
              </a:lnSpc>
              <a:spcBef>
                <a:spcPct val="20000"/>
              </a:spcBef>
              <a:buFont typeface="Arial" pitchFamily="34" charset="0"/>
              <a:buNone/>
              <a:defRPr/>
            </a:pPr>
            <a:r>
              <a:rPr lang="zh-CN" altLang="en-US" sz="1100" dirty="0">
                <a:solidFill>
                  <a:srgbClr val="FFFFFF"/>
                </a:solidFill>
              </a:rPr>
              <a:t>建议同一页面内不超过四种颜色，以下是</a:t>
            </a:r>
            <a:r>
              <a:rPr lang="en-US" altLang="zh-CN" sz="1100" dirty="0">
                <a:solidFill>
                  <a:srgbClr val="FFFFFF"/>
                </a:solidFill>
              </a:rPr>
              <a:t>13</a:t>
            </a:r>
            <a:r>
              <a:rPr lang="zh-CN" altLang="en-US" sz="1100" dirty="0">
                <a:solidFill>
                  <a:srgbClr val="FFFFFF"/>
                </a:solidFill>
              </a:rPr>
              <a:t>组配色方案，同一页面内只选择一组使用。（仅供参考）</a:t>
            </a:r>
          </a:p>
        </p:txBody>
      </p:sp>
      <p:sp>
        <p:nvSpPr>
          <p:cNvPr id="6157" name="Rectangle 217"/>
          <p:cNvSpPr>
            <a:spLocks noChangeArrowheads="1"/>
          </p:cNvSpPr>
          <p:nvPr/>
        </p:nvSpPr>
        <p:spPr bwMode="auto">
          <a:xfrm>
            <a:off x="9251958" y="6360"/>
            <a:ext cx="1120775" cy="689951"/>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eaLnBrk="0" hangingPunct="0">
              <a:lnSpc>
                <a:spcPct val="120000"/>
              </a:lnSpc>
              <a:spcBef>
                <a:spcPct val="20000"/>
              </a:spcBef>
              <a:buFont typeface="Arial" pitchFamily="34" charset="0"/>
              <a:buNone/>
              <a:defRPr/>
            </a:pPr>
            <a:r>
              <a:rPr lang="zh-CN" altLang="en-US" sz="1100" dirty="0">
                <a:solidFill>
                  <a:srgbClr val="FFFFFF"/>
                </a:solidFill>
              </a:rPr>
              <a:t>客户或者合作伙伴的标志放在右上角</a:t>
            </a:r>
            <a:r>
              <a:rPr lang="en-US" altLang="zh-CN" sz="1100" dirty="0">
                <a:solidFill>
                  <a:srgbClr val="FFFFFF"/>
                </a:solidFill>
              </a:rPr>
              <a:t>.</a:t>
            </a:r>
            <a:endParaRPr lang="zh-CN" altLang="en-US" sz="1100" dirty="0">
              <a:solidFill>
                <a:srgbClr val="FFFFFF"/>
              </a:solidFill>
            </a:endParaRPr>
          </a:p>
        </p:txBody>
      </p:sp>
      <p:pic>
        <p:nvPicPr>
          <p:cNvPr id="4107" name="Picture 80" descr="bra200912090008_M副本"/>
          <p:cNvPicPr>
            <a:picLocks noChangeAspect="1" noChangeArrowheads="1"/>
          </p:cNvPicPr>
          <p:nvPr/>
        </p:nvPicPr>
        <p:blipFill>
          <a:blip r:embed="rId4" cstate="print"/>
          <a:srcRect/>
          <a:stretch>
            <a:fillRect/>
          </a:stretch>
        </p:blipFill>
        <p:spPr bwMode="auto">
          <a:xfrm>
            <a:off x="0" y="950915"/>
            <a:ext cx="9144000" cy="2214562"/>
          </a:xfrm>
          <a:prstGeom prst="rect">
            <a:avLst/>
          </a:prstGeom>
          <a:noFill/>
          <a:ln w="9525">
            <a:noFill/>
            <a:miter lim="800000"/>
            <a:headEnd/>
            <a:tailEnd/>
          </a:ln>
        </p:spPr>
      </p:pic>
      <p:pic>
        <p:nvPicPr>
          <p:cNvPr id="4108" name="Picture 81" descr="未标题-2"/>
          <p:cNvPicPr>
            <a:picLocks noChangeAspect="1" noChangeArrowheads="1"/>
          </p:cNvPicPr>
          <p:nvPr/>
        </p:nvPicPr>
        <p:blipFill>
          <a:blip r:embed="rId5" cstate="print"/>
          <a:srcRect/>
          <a:stretch>
            <a:fillRect/>
          </a:stretch>
        </p:blipFill>
        <p:spPr bwMode="auto">
          <a:xfrm>
            <a:off x="6083300" y="950941"/>
            <a:ext cx="3060700" cy="2212975"/>
          </a:xfrm>
          <a:prstGeom prst="rect">
            <a:avLst/>
          </a:prstGeom>
          <a:noFill/>
          <a:ln w="9525">
            <a:noFill/>
            <a:miter lim="800000"/>
            <a:headEnd/>
            <a:tailEnd/>
          </a:ln>
        </p:spPr>
      </p:pic>
      <p:sp>
        <p:nvSpPr>
          <p:cNvPr id="2" name="Text Box 7"/>
          <p:cNvSpPr txBox="1">
            <a:spLocks noChangeArrowheads="1"/>
          </p:cNvSpPr>
          <p:nvPr/>
        </p:nvSpPr>
        <p:spPr bwMode="auto">
          <a:xfrm>
            <a:off x="7229483" y="2846406"/>
            <a:ext cx="1269368" cy="245969"/>
          </a:xfrm>
          <a:prstGeom prst="rect">
            <a:avLst/>
          </a:prstGeom>
          <a:noFill/>
          <a:ln>
            <a:noFill/>
          </a:ln>
          <a:extLst>
            <a:ext uri="{909E8E84-426E-40DD-AFC4-6F175D3DCCD1}"/>
            <a:ext uri="{91240B29-F687-4F45-9708-019B960494DF}"/>
          </a:extLst>
        </p:spPr>
        <p:txBody>
          <a:bodyPr wrap="none" lIns="91060" tIns="45541" rIns="91060" bIns="4554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408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a:ea typeface="黑体" pitchFamily="49" charset="-122"/>
          <a:cs typeface="宋体" charset="-122"/>
        </a:defRPr>
      </a:lvl5pPr>
      <a:lvl6pPr marL="4553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06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59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122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0156" indent="-340156"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38839" indent="-283199"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37523" indent="-226239"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593171" indent="-226239" algn="l" rtl="0" eaLnBrk="0" fontAlgn="base" hangingPunct="0">
        <a:spcBef>
          <a:spcPct val="20000"/>
        </a:spcBef>
        <a:spcAft>
          <a:spcPct val="0"/>
        </a:spcAft>
        <a:buChar char="–"/>
        <a:defRPr sz="1600">
          <a:solidFill>
            <a:schemeClr val="tx1"/>
          </a:solidFill>
          <a:latin typeface="+mn-lt"/>
          <a:ea typeface="+mn-ea"/>
          <a:cs typeface="+mn-cs"/>
        </a:defRPr>
      </a:lvl4pPr>
      <a:lvl5pPr marL="2048814" indent="-226239"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04181"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59488"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4796"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0099"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0616" rtl="0" eaLnBrk="1" latinLnBrk="0" hangingPunct="1">
        <a:defRPr sz="1800" kern="1200">
          <a:solidFill>
            <a:schemeClr val="tx1"/>
          </a:solidFill>
          <a:latin typeface="+mn-lt"/>
          <a:ea typeface="+mn-ea"/>
          <a:cs typeface="+mn-cs"/>
        </a:defRPr>
      </a:lvl1pPr>
      <a:lvl2pPr marL="455309" algn="l" defTabSz="910616" rtl="0" eaLnBrk="1" latinLnBrk="0" hangingPunct="1">
        <a:defRPr sz="1800" kern="1200">
          <a:solidFill>
            <a:schemeClr val="tx1"/>
          </a:solidFill>
          <a:latin typeface="+mn-lt"/>
          <a:ea typeface="+mn-ea"/>
          <a:cs typeface="+mn-cs"/>
        </a:defRPr>
      </a:lvl2pPr>
      <a:lvl3pPr marL="910616" algn="l" defTabSz="910616" rtl="0" eaLnBrk="1" latinLnBrk="0" hangingPunct="1">
        <a:defRPr sz="1800" kern="1200">
          <a:solidFill>
            <a:schemeClr val="tx1"/>
          </a:solidFill>
          <a:latin typeface="+mn-lt"/>
          <a:ea typeface="+mn-ea"/>
          <a:cs typeface="+mn-cs"/>
        </a:defRPr>
      </a:lvl3pPr>
      <a:lvl4pPr marL="1365918" algn="l" defTabSz="910616" rtl="0" eaLnBrk="1" latinLnBrk="0" hangingPunct="1">
        <a:defRPr sz="1800" kern="1200">
          <a:solidFill>
            <a:schemeClr val="tx1"/>
          </a:solidFill>
          <a:latin typeface="+mn-lt"/>
          <a:ea typeface="+mn-ea"/>
          <a:cs typeface="+mn-cs"/>
        </a:defRPr>
      </a:lvl4pPr>
      <a:lvl5pPr marL="1821226" algn="l" defTabSz="910616" rtl="0" eaLnBrk="1" latinLnBrk="0" hangingPunct="1">
        <a:defRPr sz="1800" kern="1200">
          <a:solidFill>
            <a:schemeClr val="tx1"/>
          </a:solidFill>
          <a:latin typeface="+mn-lt"/>
          <a:ea typeface="+mn-ea"/>
          <a:cs typeface="+mn-cs"/>
        </a:defRPr>
      </a:lvl5pPr>
      <a:lvl6pPr marL="2276529" algn="l" defTabSz="910616" rtl="0" eaLnBrk="1" latinLnBrk="0" hangingPunct="1">
        <a:defRPr sz="1800" kern="1200">
          <a:solidFill>
            <a:schemeClr val="tx1"/>
          </a:solidFill>
          <a:latin typeface="+mn-lt"/>
          <a:ea typeface="+mn-ea"/>
          <a:cs typeface="+mn-cs"/>
        </a:defRPr>
      </a:lvl6pPr>
      <a:lvl7pPr marL="2731835" algn="l" defTabSz="910616" rtl="0" eaLnBrk="1" latinLnBrk="0" hangingPunct="1">
        <a:defRPr sz="1800" kern="1200">
          <a:solidFill>
            <a:schemeClr val="tx1"/>
          </a:solidFill>
          <a:latin typeface="+mn-lt"/>
          <a:ea typeface="+mn-ea"/>
          <a:cs typeface="+mn-cs"/>
        </a:defRPr>
      </a:lvl7pPr>
      <a:lvl8pPr marL="3187143" algn="l" defTabSz="910616" rtl="0" eaLnBrk="1" latinLnBrk="0" hangingPunct="1">
        <a:defRPr sz="1800" kern="1200">
          <a:solidFill>
            <a:schemeClr val="tx1"/>
          </a:solidFill>
          <a:latin typeface="+mn-lt"/>
          <a:ea typeface="+mn-ea"/>
          <a:cs typeface="+mn-cs"/>
        </a:defRPr>
      </a:lvl8pPr>
      <a:lvl9pPr marL="3642449" algn="l" defTabSz="910616"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872" name="Rectangle 200"/>
          <p:cNvSpPr>
            <a:spLocks noChangeArrowheads="1"/>
          </p:cNvSpPr>
          <p:nvPr/>
        </p:nvSpPr>
        <p:spPr bwMode="auto">
          <a:xfrm>
            <a:off x="8892489" y="4855069"/>
            <a:ext cx="266203" cy="288032"/>
          </a:xfrm>
          <a:prstGeom prst="rect">
            <a:avLst/>
          </a:prstGeom>
          <a:noFill/>
          <a:ln w="9525">
            <a:noFill/>
            <a:miter lim="800000"/>
            <a:headEnd/>
            <a:tailEnd/>
          </a:ln>
          <a:effectLst/>
        </p:spPr>
        <p:txBody>
          <a:bodyPr lIns="0" tIns="0" rIns="0" bIns="0"/>
          <a:lstStyle/>
          <a:p>
            <a:pPr defTabSz="585259" eaLnBrk="0" hangingPunct="0">
              <a:lnSpc>
                <a:spcPct val="85000"/>
              </a:lnSpc>
              <a:defRPr/>
            </a:pPr>
            <a:endParaRPr lang="de-DE" altLang="zh-CN" sz="900" dirty="0">
              <a:solidFill>
                <a:srgbClr val="000000"/>
              </a:solidFill>
              <a:latin typeface="Arial" charset="0"/>
              <a:ea typeface="ＭＳ Ｐゴシック" pitchFamily="34" charset="-128"/>
            </a:endParaRPr>
          </a:p>
          <a:p>
            <a:pPr defTabSz="585259" eaLnBrk="0" hangingPunct="0">
              <a:lnSpc>
                <a:spcPct val="85000"/>
              </a:lnSpc>
              <a:defRPr/>
            </a:pPr>
            <a:fld id="{424EB06C-0CEB-4DD3-9814-44C554B2D74F}" type="slidenum">
              <a:rPr lang="de-DE" altLang="zh-CN" sz="900" smtClean="0">
                <a:solidFill>
                  <a:srgbClr val="000000"/>
                </a:solidFill>
                <a:latin typeface="Arial" charset="0"/>
                <a:ea typeface="ＭＳ Ｐゴシック" pitchFamily="34" charset="-128"/>
              </a:rPr>
              <a:pPr defTabSz="585259" eaLnBrk="0" hangingPunct="0">
                <a:lnSpc>
                  <a:spcPct val="85000"/>
                </a:lnSpc>
                <a:defRPr/>
              </a:pPr>
              <a:t>‹#›</a:t>
            </a:fld>
            <a:endParaRPr lang="en-GB" altLang="zh-CN" sz="900" dirty="0">
              <a:solidFill>
                <a:srgbClr val="000000"/>
              </a:solidFill>
              <a:latin typeface="Arial" charset="0"/>
              <a:ea typeface="ＭＳ Ｐゴシック" pitchFamily="34" charset="-128"/>
            </a:endParaRPr>
          </a:p>
        </p:txBody>
      </p:sp>
      <p:pic>
        <p:nvPicPr>
          <p:cNvPr id="10248" name="Picture 201" descr="图片3副本"/>
          <p:cNvPicPr>
            <a:picLocks noChangeAspect="1" noChangeArrowheads="1"/>
          </p:cNvPicPr>
          <p:nvPr/>
        </p:nvPicPr>
        <p:blipFill>
          <a:blip r:embed="rId6" cstate="print"/>
          <a:srcRect/>
          <a:stretch>
            <a:fillRect/>
          </a:stretch>
        </p:blipFill>
        <p:spPr bwMode="auto">
          <a:xfrm>
            <a:off x="79039" y="4845881"/>
            <a:ext cx="971550" cy="230187"/>
          </a:xfrm>
          <a:prstGeom prst="rect">
            <a:avLst/>
          </a:prstGeom>
          <a:noFill/>
          <a:ln w="9525">
            <a:noFill/>
            <a:miter lim="800000"/>
            <a:headEnd/>
            <a:tailEnd/>
          </a:ln>
        </p:spPr>
      </p:pic>
      <p:sp>
        <p:nvSpPr>
          <p:cNvPr id="10249" name="Rectangle 202"/>
          <p:cNvSpPr>
            <a:spLocks noGrp="1" noChangeArrowheads="1"/>
          </p:cNvSpPr>
          <p:nvPr>
            <p:ph type="title"/>
          </p:nvPr>
        </p:nvSpPr>
        <p:spPr bwMode="auto">
          <a:xfrm>
            <a:off x="585788" y="206375"/>
            <a:ext cx="8229600" cy="857250"/>
          </a:xfrm>
          <a:prstGeom prst="rect">
            <a:avLst/>
          </a:prstGeom>
          <a:noFill/>
          <a:ln w="9525" algn="ctr">
            <a:noFill/>
            <a:miter lim="800000"/>
            <a:headEnd/>
            <a:tailEnd/>
          </a:ln>
        </p:spPr>
        <p:txBody>
          <a:bodyPr vert="horz" wrap="square" lIns="68128" tIns="34048" rIns="68128" bIns="34048" numCol="1" anchor="ctr" anchorCtr="0" compatLnSpc="1">
            <a:prstTxWarp prst="textNoShape">
              <a:avLst/>
            </a:prstTxWarp>
          </a:bodyPr>
          <a:lstStyle/>
          <a:p>
            <a:pPr lvl="0"/>
            <a:r>
              <a:rPr lang="zh-CN" altLang="en-US" smtClean="0"/>
              <a:t>单击此处编辑母版标题样式</a:t>
            </a:r>
          </a:p>
        </p:txBody>
      </p:sp>
      <p:sp>
        <p:nvSpPr>
          <p:cNvPr id="10250" name="Rectangle 203"/>
          <p:cNvSpPr>
            <a:spLocks noGrp="1" noChangeArrowheads="1"/>
          </p:cNvSpPr>
          <p:nvPr>
            <p:ph type="body" idx="1"/>
          </p:nvPr>
        </p:nvSpPr>
        <p:spPr bwMode="auto">
          <a:xfrm>
            <a:off x="585788" y="1200172"/>
            <a:ext cx="8229600" cy="3394075"/>
          </a:xfrm>
          <a:prstGeom prst="rect">
            <a:avLst/>
          </a:prstGeom>
          <a:noFill/>
          <a:ln w="9525" algn="ctr">
            <a:noFill/>
            <a:miter lim="800000"/>
            <a:headEnd/>
            <a:tailEnd/>
          </a:ln>
        </p:spPr>
        <p:txBody>
          <a:bodyPr vert="horz" wrap="square" lIns="68128" tIns="34048" rIns="68128" bIns="3404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876" name="Rectangle 204"/>
          <p:cNvSpPr>
            <a:spLocks noChangeArrowheads="1"/>
          </p:cNvSpPr>
          <p:nvPr/>
        </p:nvSpPr>
        <p:spPr bwMode="auto">
          <a:xfrm>
            <a:off x="-1843088" y="396899"/>
            <a:ext cx="1843088" cy="3978275"/>
          </a:xfrm>
          <a:prstGeom prst="rect">
            <a:avLst/>
          </a:prstGeom>
          <a:noFill/>
          <a:ln w="9525">
            <a:noFill/>
            <a:miter lim="800000"/>
            <a:headEnd/>
            <a:tailEnd/>
          </a:ln>
          <a:effectLst/>
        </p:spPr>
        <p:txBody>
          <a:bodyPr lIns="65406" tIns="32695" rIns="65406" bIns="32695"/>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28877" name="Rectangle 205"/>
          <p:cNvSpPr>
            <a:spLocks noChangeArrowheads="1"/>
          </p:cNvSpPr>
          <p:nvPr/>
        </p:nvSpPr>
        <p:spPr bwMode="auto">
          <a:xfrm>
            <a:off x="9269413" y="4081917"/>
            <a:ext cx="919162" cy="242008"/>
          </a:xfrm>
          <a:prstGeom prst="rect">
            <a:avLst/>
          </a:prstGeom>
          <a:solidFill>
            <a:srgbClr val="F8F8F8"/>
          </a:solidFill>
          <a:ln w="9525" algn="ctr">
            <a:noFill/>
            <a:miter lim="800000"/>
            <a:headEnd/>
            <a:tailEnd/>
          </a:ln>
          <a:effectLst/>
        </p:spPr>
        <p:txBody>
          <a:bodyPr lIns="68116" tIns="34041" rIns="68116" bIns="34041" anchor="ctr">
            <a:spAutoFit/>
          </a:bodyPr>
          <a:lstStyle/>
          <a:p>
            <a:pPr algn="ctr" defTabSz="653964"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2" name="Group 206"/>
          <p:cNvGrpSpPr>
            <a:grpSpLocks/>
          </p:cNvGrpSpPr>
          <p:nvPr/>
        </p:nvGrpSpPr>
        <p:grpSpPr bwMode="auto">
          <a:xfrm>
            <a:off x="9351963" y="3957638"/>
            <a:ext cx="741362" cy="138112"/>
            <a:chOff x="6657" y="3492"/>
            <a:chExt cx="527" cy="121"/>
          </a:xfrm>
        </p:grpSpPr>
        <p:sp>
          <p:nvSpPr>
            <p:cNvPr id="28879" name="Rectangle 20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0" name="Rectangle 208"/>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1" name="Rectangle 20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2" name="Rectangle 21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3" name="Group 211"/>
          <p:cNvGrpSpPr>
            <a:grpSpLocks/>
          </p:cNvGrpSpPr>
          <p:nvPr/>
        </p:nvGrpSpPr>
        <p:grpSpPr bwMode="auto">
          <a:xfrm>
            <a:off x="9351963" y="4651400"/>
            <a:ext cx="741362" cy="138113"/>
            <a:chOff x="6657" y="4103"/>
            <a:chExt cx="527" cy="121"/>
          </a:xfrm>
        </p:grpSpPr>
        <p:sp>
          <p:nvSpPr>
            <p:cNvPr id="28884" name="Rectangle 21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5" name="Rectangle 213"/>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6" name="Rectangle 21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7" name="Rectangle 21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4" name="Group 216"/>
          <p:cNvGrpSpPr>
            <a:grpSpLocks/>
          </p:cNvGrpSpPr>
          <p:nvPr/>
        </p:nvGrpSpPr>
        <p:grpSpPr bwMode="auto">
          <a:xfrm>
            <a:off x="9351963" y="4837138"/>
            <a:ext cx="741362" cy="136525"/>
            <a:chOff x="6657" y="4266"/>
            <a:chExt cx="527" cy="121"/>
          </a:xfrm>
        </p:grpSpPr>
        <p:sp>
          <p:nvSpPr>
            <p:cNvPr id="28889" name="Rectangle 21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0" name="Rectangle 218"/>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1" name="Rectangle 21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2" name="Rectangle 22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5" name="Group 221"/>
          <p:cNvGrpSpPr>
            <a:grpSpLocks/>
          </p:cNvGrpSpPr>
          <p:nvPr/>
        </p:nvGrpSpPr>
        <p:grpSpPr bwMode="auto">
          <a:xfrm>
            <a:off x="9351963" y="4144988"/>
            <a:ext cx="741362" cy="136525"/>
            <a:chOff x="6657" y="3656"/>
            <a:chExt cx="527" cy="121"/>
          </a:xfrm>
        </p:grpSpPr>
        <p:sp>
          <p:nvSpPr>
            <p:cNvPr id="28894" name="Rectangle 22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5" name="Rectangle 22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6" name="Rectangle 224"/>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7" name="Rectangle 22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6" name="Group 226"/>
          <p:cNvGrpSpPr>
            <a:grpSpLocks/>
          </p:cNvGrpSpPr>
          <p:nvPr/>
        </p:nvGrpSpPr>
        <p:grpSpPr bwMode="auto">
          <a:xfrm>
            <a:off x="9351963" y="4467250"/>
            <a:ext cx="741362" cy="136525"/>
            <a:chOff x="6657" y="3941"/>
            <a:chExt cx="527" cy="121"/>
          </a:xfrm>
        </p:grpSpPr>
        <p:sp>
          <p:nvSpPr>
            <p:cNvPr id="28899" name="Rectangle 22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0" name="Rectangle 228"/>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1" name="Rectangle 22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2" name="Rectangle 23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7" name="Group 231"/>
          <p:cNvGrpSpPr>
            <a:grpSpLocks/>
          </p:cNvGrpSpPr>
          <p:nvPr/>
        </p:nvGrpSpPr>
        <p:grpSpPr bwMode="auto">
          <a:xfrm>
            <a:off x="9351963" y="5022875"/>
            <a:ext cx="741362" cy="136525"/>
            <a:chOff x="6657" y="4430"/>
            <a:chExt cx="527" cy="121"/>
          </a:xfrm>
        </p:grpSpPr>
        <p:sp>
          <p:nvSpPr>
            <p:cNvPr id="28904" name="Rectangle 23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5" name="Rectangle 233"/>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6" name="Rectangle 23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7" name="Rectangle 23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8" name="Group 236"/>
          <p:cNvGrpSpPr>
            <a:grpSpLocks/>
          </p:cNvGrpSpPr>
          <p:nvPr/>
        </p:nvGrpSpPr>
        <p:grpSpPr bwMode="auto">
          <a:xfrm>
            <a:off x="9351963" y="3773490"/>
            <a:ext cx="741362" cy="138112"/>
            <a:chOff x="6657" y="3329"/>
            <a:chExt cx="527" cy="122"/>
          </a:xfrm>
        </p:grpSpPr>
        <p:sp>
          <p:nvSpPr>
            <p:cNvPr id="28909" name="Rectangle 23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0" name="Rectangle 238"/>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1" name="Rectangle 23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2" name="Rectangle 24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9" name="Group 241"/>
          <p:cNvGrpSpPr>
            <a:grpSpLocks/>
          </p:cNvGrpSpPr>
          <p:nvPr/>
        </p:nvGrpSpPr>
        <p:grpSpPr bwMode="auto">
          <a:xfrm>
            <a:off x="9351963" y="3449663"/>
            <a:ext cx="741362" cy="136525"/>
            <a:chOff x="6657" y="3043"/>
            <a:chExt cx="527" cy="121"/>
          </a:xfrm>
        </p:grpSpPr>
        <p:sp>
          <p:nvSpPr>
            <p:cNvPr id="28914" name="Rectangle 242"/>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5" name="Rectangle 24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6" name="Rectangle 24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7" name="Rectangle 24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0" name="Group 246"/>
          <p:cNvGrpSpPr>
            <a:grpSpLocks/>
          </p:cNvGrpSpPr>
          <p:nvPr/>
        </p:nvGrpSpPr>
        <p:grpSpPr bwMode="auto">
          <a:xfrm>
            <a:off x="9351963" y="3265488"/>
            <a:ext cx="741362" cy="138112"/>
            <a:chOff x="6657" y="2881"/>
            <a:chExt cx="527" cy="121"/>
          </a:xfrm>
        </p:grpSpPr>
        <p:sp>
          <p:nvSpPr>
            <p:cNvPr id="28919" name="Rectangle 247"/>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0" name="Rectangle 24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1" name="Rectangle 24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2" name="Rectangle 25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sp>
        <p:nvSpPr>
          <p:cNvPr id="28923" name="Rectangle 251"/>
          <p:cNvSpPr>
            <a:spLocks noChangeArrowheads="1"/>
          </p:cNvSpPr>
          <p:nvPr/>
        </p:nvSpPr>
        <p:spPr bwMode="auto">
          <a:xfrm>
            <a:off x="9199567" y="1697039"/>
            <a:ext cx="1050925" cy="1990725"/>
          </a:xfrm>
          <a:prstGeom prst="rect">
            <a:avLst/>
          </a:prstGeom>
          <a:noFill/>
          <a:ln w="9525">
            <a:noFill/>
            <a:miter lim="800000"/>
            <a:headEnd/>
            <a:tailEnd/>
          </a:ln>
          <a:effectLst/>
        </p:spPr>
        <p:txBody>
          <a:bodyPr lIns="65406" tIns="32695" rIns="65406" bIns="32695"/>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28924" name="Rectangle 252"/>
          <p:cNvSpPr>
            <a:spLocks noChangeArrowheads="1"/>
          </p:cNvSpPr>
          <p:nvPr/>
        </p:nvSpPr>
        <p:spPr bwMode="auto">
          <a:xfrm>
            <a:off x="9199567" y="-46027"/>
            <a:ext cx="1050925" cy="628651"/>
          </a:xfrm>
          <a:prstGeom prst="rect">
            <a:avLst/>
          </a:prstGeom>
          <a:noFill/>
          <a:ln w="9525">
            <a:noFill/>
            <a:miter lim="800000"/>
            <a:headEnd/>
            <a:tailEnd/>
          </a:ln>
          <a:effectLst/>
        </p:spPr>
        <p:txBody>
          <a:bodyPr lIns="65406" tIns="32695" rIns="65406" bIns="32695"/>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323" r:id="rId1"/>
    <p:sldLayoutId id="2147484324" r:id="rId2"/>
    <p:sldLayoutId id="2147484328" r:id="rId3"/>
    <p:sldLayoutId id="2147484331" r:id="rId4"/>
  </p:sldLayoutIdLst>
  <p:transition/>
  <p:hf sldNum="0" hdr="0" ftr="0"/>
  <p:txStyles>
    <p:titleStyle>
      <a:lvl1pPr algn="l" rtl="0" eaLnBrk="0" fontAlgn="base" hangingPunct="0">
        <a:spcBef>
          <a:spcPct val="0"/>
        </a:spcBef>
        <a:spcAft>
          <a:spcPct val="0"/>
        </a:spcAft>
        <a:defRPr sz="3000" b="1">
          <a:solidFill>
            <a:srgbClr val="990000"/>
          </a:solidFill>
          <a:latin typeface="微软雅黑" pitchFamily="34" charset="-122"/>
          <a:ea typeface="微软雅黑" pitchFamily="34" charset="-122"/>
          <a:cs typeface="+mj-cs"/>
        </a:defRPr>
      </a:lvl1pPr>
      <a:lvl2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2pPr>
      <a:lvl3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3pPr>
      <a:lvl4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4pPr>
      <a:lvl5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5pPr>
      <a:lvl6pPr marL="341208" algn="l" rtl="0" fontAlgn="base">
        <a:spcBef>
          <a:spcPct val="0"/>
        </a:spcBef>
        <a:spcAft>
          <a:spcPct val="0"/>
        </a:spcAft>
        <a:defRPr sz="2400" b="1">
          <a:solidFill>
            <a:srgbClr val="990000"/>
          </a:solidFill>
          <a:latin typeface="FrutigerNext LT Medium" pitchFamily="34" charset="0"/>
          <a:ea typeface="华文细黑" pitchFamily="2" charset="-122"/>
        </a:defRPr>
      </a:lvl6pPr>
      <a:lvl7pPr marL="682409" algn="l" rtl="0" fontAlgn="base">
        <a:spcBef>
          <a:spcPct val="0"/>
        </a:spcBef>
        <a:spcAft>
          <a:spcPct val="0"/>
        </a:spcAft>
        <a:defRPr sz="2400" b="1">
          <a:solidFill>
            <a:srgbClr val="990000"/>
          </a:solidFill>
          <a:latin typeface="FrutigerNext LT Medium" pitchFamily="34" charset="0"/>
          <a:ea typeface="华文细黑" pitchFamily="2" charset="-122"/>
        </a:defRPr>
      </a:lvl7pPr>
      <a:lvl8pPr marL="1023602" algn="l" rtl="0" fontAlgn="base">
        <a:spcBef>
          <a:spcPct val="0"/>
        </a:spcBef>
        <a:spcAft>
          <a:spcPct val="0"/>
        </a:spcAft>
        <a:defRPr sz="2400" b="1">
          <a:solidFill>
            <a:srgbClr val="990000"/>
          </a:solidFill>
          <a:latin typeface="FrutigerNext LT Medium" pitchFamily="34" charset="0"/>
          <a:ea typeface="华文细黑" pitchFamily="2" charset="-122"/>
        </a:defRPr>
      </a:lvl8pPr>
      <a:lvl9pPr marL="1364807" algn="l" rtl="0" fontAlgn="base">
        <a:spcBef>
          <a:spcPct val="0"/>
        </a:spcBef>
        <a:spcAft>
          <a:spcPct val="0"/>
        </a:spcAft>
        <a:defRPr sz="2400" b="1">
          <a:solidFill>
            <a:srgbClr val="990000"/>
          </a:solidFill>
          <a:latin typeface="FrutigerNext LT Medium" pitchFamily="34" charset="0"/>
          <a:ea typeface="华文细黑" pitchFamily="2" charset="-122"/>
        </a:defRPr>
      </a:lvl9pPr>
    </p:titleStyle>
    <p:bodyStyle>
      <a:lvl1pPr marL="254780" indent="-254780" algn="l" rtl="0" eaLnBrk="0" fontAlgn="base" hangingPunct="0">
        <a:spcBef>
          <a:spcPct val="20000"/>
        </a:spcBef>
        <a:spcAft>
          <a:spcPct val="0"/>
        </a:spcAft>
        <a:buClr>
          <a:srgbClr val="990000"/>
        </a:buClr>
        <a:buChar char="•"/>
        <a:defRPr b="1">
          <a:solidFill>
            <a:schemeClr val="tx1"/>
          </a:solidFill>
          <a:latin typeface="+mn-lt"/>
          <a:ea typeface="+mn-ea"/>
          <a:cs typeface="+mn-cs"/>
        </a:defRPr>
      </a:lvl1pPr>
      <a:lvl2pPr marL="553870" indent="-212051" algn="l" rtl="0" eaLnBrk="0" fontAlgn="base" hangingPunct="0">
        <a:spcBef>
          <a:spcPct val="20000"/>
        </a:spcBef>
        <a:spcAft>
          <a:spcPct val="0"/>
        </a:spcAft>
        <a:buFont typeface="Arial" pitchFamily="34" charset="0"/>
        <a:buChar char="›"/>
        <a:defRPr sz="1500">
          <a:solidFill>
            <a:schemeClr val="tx1"/>
          </a:solidFill>
          <a:latin typeface="+mn-lt"/>
          <a:ea typeface="+mn-ea"/>
        </a:defRPr>
      </a:lvl2pPr>
      <a:lvl3pPr marL="852946" indent="-169325" algn="l" rtl="0" eaLnBrk="0" fontAlgn="base" hangingPunct="0">
        <a:spcBef>
          <a:spcPct val="20000"/>
        </a:spcBef>
        <a:spcAft>
          <a:spcPct val="0"/>
        </a:spcAft>
        <a:buFont typeface="FrutigerNext LT Medium"/>
        <a:buChar char="»"/>
        <a:defRPr>
          <a:solidFill>
            <a:schemeClr val="tx1"/>
          </a:solidFill>
          <a:latin typeface="+mn-lt"/>
          <a:ea typeface="+mn-ea"/>
        </a:defRPr>
      </a:lvl3pPr>
      <a:lvl4pPr marL="1191592" indent="-169325" algn="l" rtl="0" eaLnBrk="0" fontAlgn="base" hangingPunct="0">
        <a:spcBef>
          <a:spcPct val="20000"/>
        </a:spcBef>
        <a:spcAft>
          <a:spcPct val="0"/>
        </a:spcAft>
        <a:buChar char="–"/>
        <a:defRPr sz="1100">
          <a:solidFill>
            <a:schemeClr val="tx1"/>
          </a:solidFill>
          <a:latin typeface="+mn-lt"/>
          <a:ea typeface="+mn-ea"/>
        </a:defRPr>
      </a:lvl4pPr>
      <a:lvl5pPr marL="1531818" indent="-169325" algn="l" rtl="0" eaLnBrk="0" fontAlgn="base" hangingPunct="0">
        <a:spcBef>
          <a:spcPct val="20000"/>
        </a:spcBef>
        <a:spcAft>
          <a:spcPct val="0"/>
        </a:spcAft>
        <a:buFont typeface="Arial" pitchFamily="34" charset="0"/>
        <a:buChar char="~"/>
        <a:defRPr sz="1100">
          <a:solidFill>
            <a:schemeClr val="tx1"/>
          </a:solidFill>
          <a:latin typeface="+mn-lt"/>
          <a:ea typeface="+mn-ea"/>
        </a:defRPr>
      </a:lvl5pPr>
      <a:lvl6pPr marL="1874235" indent="-170600" algn="l" rtl="0" fontAlgn="base">
        <a:spcBef>
          <a:spcPct val="20000"/>
        </a:spcBef>
        <a:spcAft>
          <a:spcPct val="0"/>
        </a:spcAft>
        <a:buFont typeface="Arial" charset="0"/>
        <a:buChar char="~"/>
        <a:defRPr sz="1100">
          <a:solidFill>
            <a:schemeClr val="tx1"/>
          </a:solidFill>
          <a:latin typeface="+mn-lt"/>
          <a:ea typeface="+mn-ea"/>
        </a:defRPr>
      </a:lvl6pPr>
      <a:lvl7pPr marL="2215437" indent="-170600" algn="l" rtl="0" fontAlgn="base">
        <a:spcBef>
          <a:spcPct val="20000"/>
        </a:spcBef>
        <a:spcAft>
          <a:spcPct val="0"/>
        </a:spcAft>
        <a:buFont typeface="Arial" charset="0"/>
        <a:buChar char="~"/>
        <a:defRPr sz="1100">
          <a:solidFill>
            <a:schemeClr val="tx1"/>
          </a:solidFill>
          <a:latin typeface="+mn-lt"/>
          <a:ea typeface="+mn-ea"/>
        </a:defRPr>
      </a:lvl7pPr>
      <a:lvl8pPr marL="2556643" indent="-170600" algn="l" rtl="0" fontAlgn="base">
        <a:spcBef>
          <a:spcPct val="20000"/>
        </a:spcBef>
        <a:spcAft>
          <a:spcPct val="0"/>
        </a:spcAft>
        <a:buFont typeface="Arial" charset="0"/>
        <a:buChar char="~"/>
        <a:defRPr sz="1100">
          <a:solidFill>
            <a:schemeClr val="tx1"/>
          </a:solidFill>
          <a:latin typeface="+mn-lt"/>
          <a:ea typeface="+mn-ea"/>
        </a:defRPr>
      </a:lvl8pPr>
      <a:lvl9pPr marL="2897847" indent="-170600" algn="l" rtl="0" fontAlgn="base">
        <a:spcBef>
          <a:spcPct val="20000"/>
        </a:spcBef>
        <a:spcAft>
          <a:spcPct val="0"/>
        </a:spcAft>
        <a:buFont typeface="Arial" charset="0"/>
        <a:buChar char="~"/>
        <a:defRPr sz="1100">
          <a:solidFill>
            <a:schemeClr val="tx1"/>
          </a:solidFill>
          <a:latin typeface="+mn-lt"/>
          <a:ea typeface="+mn-ea"/>
        </a:defRPr>
      </a:lvl9pPr>
    </p:bodyStyle>
    <p:otherStyle>
      <a:defPPr>
        <a:defRPr lang="zh-CN"/>
      </a:defPPr>
      <a:lvl1pPr marL="0" algn="l" defTabSz="682409" rtl="0" eaLnBrk="1" latinLnBrk="0" hangingPunct="1">
        <a:defRPr sz="1300" kern="1200">
          <a:solidFill>
            <a:schemeClr val="tx1"/>
          </a:solidFill>
          <a:latin typeface="+mn-lt"/>
          <a:ea typeface="+mn-ea"/>
          <a:cs typeface="+mn-cs"/>
        </a:defRPr>
      </a:lvl1pPr>
      <a:lvl2pPr marL="341208" algn="l" defTabSz="682409" rtl="0" eaLnBrk="1" latinLnBrk="0" hangingPunct="1">
        <a:defRPr sz="1300" kern="1200">
          <a:solidFill>
            <a:schemeClr val="tx1"/>
          </a:solidFill>
          <a:latin typeface="+mn-lt"/>
          <a:ea typeface="+mn-ea"/>
          <a:cs typeface="+mn-cs"/>
        </a:defRPr>
      </a:lvl2pPr>
      <a:lvl3pPr marL="682409" algn="l" defTabSz="682409" rtl="0" eaLnBrk="1" latinLnBrk="0" hangingPunct="1">
        <a:defRPr sz="1300" kern="1200">
          <a:solidFill>
            <a:schemeClr val="tx1"/>
          </a:solidFill>
          <a:latin typeface="+mn-lt"/>
          <a:ea typeface="+mn-ea"/>
          <a:cs typeface="+mn-cs"/>
        </a:defRPr>
      </a:lvl3pPr>
      <a:lvl4pPr marL="1023602" algn="l" defTabSz="682409" rtl="0" eaLnBrk="1" latinLnBrk="0" hangingPunct="1">
        <a:defRPr sz="1300" kern="1200">
          <a:solidFill>
            <a:schemeClr val="tx1"/>
          </a:solidFill>
          <a:latin typeface="+mn-lt"/>
          <a:ea typeface="+mn-ea"/>
          <a:cs typeface="+mn-cs"/>
        </a:defRPr>
      </a:lvl4pPr>
      <a:lvl5pPr marL="1364807" algn="l" defTabSz="682409" rtl="0" eaLnBrk="1" latinLnBrk="0" hangingPunct="1">
        <a:defRPr sz="1300" kern="1200">
          <a:solidFill>
            <a:schemeClr val="tx1"/>
          </a:solidFill>
          <a:latin typeface="+mn-lt"/>
          <a:ea typeface="+mn-ea"/>
          <a:cs typeface="+mn-cs"/>
        </a:defRPr>
      </a:lvl5pPr>
      <a:lvl6pPr marL="1706010" algn="l" defTabSz="682409" rtl="0" eaLnBrk="1" latinLnBrk="0" hangingPunct="1">
        <a:defRPr sz="1300" kern="1200">
          <a:solidFill>
            <a:schemeClr val="tx1"/>
          </a:solidFill>
          <a:latin typeface="+mn-lt"/>
          <a:ea typeface="+mn-ea"/>
          <a:cs typeface="+mn-cs"/>
        </a:defRPr>
      </a:lvl6pPr>
      <a:lvl7pPr marL="2047203" algn="l" defTabSz="682409" rtl="0" eaLnBrk="1" latinLnBrk="0" hangingPunct="1">
        <a:defRPr sz="1300" kern="1200">
          <a:solidFill>
            <a:schemeClr val="tx1"/>
          </a:solidFill>
          <a:latin typeface="+mn-lt"/>
          <a:ea typeface="+mn-ea"/>
          <a:cs typeface="+mn-cs"/>
        </a:defRPr>
      </a:lvl7pPr>
      <a:lvl8pPr marL="2388411" algn="l" defTabSz="682409" rtl="0" eaLnBrk="1" latinLnBrk="0" hangingPunct="1">
        <a:defRPr sz="1300" kern="1200">
          <a:solidFill>
            <a:schemeClr val="tx1"/>
          </a:solidFill>
          <a:latin typeface="+mn-lt"/>
          <a:ea typeface="+mn-ea"/>
          <a:cs typeface="+mn-cs"/>
        </a:defRPr>
      </a:lvl8pPr>
      <a:lvl9pPr marL="2729611" algn="l" defTabSz="682409" rtl="0" eaLnBrk="1" latinLnBrk="0" hangingPunct="1">
        <a:defRPr sz="13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86"/>
          <p:cNvSpPr>
            <a:spLocks noChangeArrowheads="1"/>
          </p:cNvSpPr>
          <p:nvPr/>
        </p:nvSpPr>
        <p:spPr bwMode="auto">
          <a:xfrm>
            <a:off x="8793399" y="4901934"/>
            <a:ext cx="400162" cy="155863"/>
          </a:xfrm>
          <a:prstGeom prst="rect">
            <a:avLst/>
          </a:prstGeom>
          <a:noFill/>
          <a:ln w="9525">
            <a:noFill/>
            <a:miter lim="800000"/>
            <a:headEnd/>
            <a:tailEnd/>
          </a:ln>
          <a:effectLst/>
        </p:spPr>
        <p:txBody>
          <a:bodyPr lIns="0" tIns="0" rIns="0" bIns="0"/>
          <a:lstStyle/>
          <a:p>
            <a:pPr defTabSz="586309" eaLnBrk="0" hangingPunct="0">
              <a:lnSpc>
                <a:spcPct val="85000"/>
              </a:lnSpc>
            </a:pPr>
            <a:fld id="{E68EC476-442B-4BB7-9603-F1440C241F3D}" type="slidenum">
              <a:rPr lang="de-DE" altLang="zh-CN" sz="1000" smtClean="0">
                <a:solidFill>
                  <a:prstClr val="white">
                    <a:lumMod val="75000"/>
                  </a:prstClr>
                </a:solidFill>
                <a:latin typeface="Courier New" panose="02070309020205020404" pitchFamily="49" charset="0"/>
                <a:ea typeface="MS PGothic" pitchFamily="34" charset="-128"/>
                <a:cs typeface="Courier New" panose="02070309020205020404" pitchFamily="49" charset="0"/>
              </a:rPr>
              <a:pPr defTabSz="586309" eaLnBrk="0" hangingPunct="0">
                <a:lnSpc>
                  <a:spcPct val="85000"/>
                </a:lnSpc>
              </a:pPr>
              <a:t>‹#›</a:t>
            </a:fld>
            <a:endParaRPr lang="de-DE" sz="1000" dirty="0">
              <a:solidFill>
                <a:prstClr val="white">
                  <a:lumMod val="75000"/>
                </a:prstClr>
              </a:solidFill>
              <a:latin typeface="Courier New" panose="02070309020205020404" pitchFamily="49" charset="0"/>
              <a:ea typeface="MS PGothic" pitchFamily="34" charset="-128"/>
              <a:cs typeface="Courier New" panose="02070309020205020404" pitchFamily="49" charset="0"/>
            </a:endParaRPr>
          </a:p>
        </p:txBody>
      </p:sp>
      <p:pic>
        <p:nvPicPr>
          <p:cNvPr id="6" name="Picture 9" descr="8"/>
          <p:cNvPicPr>
            <a:picLocks noChangeAspect="1" noChangeArrowheads="1"/>
          </p:cNvPicPr>
          <p:nvPr/>
        </p:nvPicPr>
        <p:blipFill>
          <a:blip r:embed="rId8" cstate="screen"/>
          <a:srcRect/>
          <a:stretch>
            <a:fillRect/>
          </a:stretch>
        </p:blipFill>
        <p:spPr bwMode="auto">
          <a:xfrm>
            <a:off x="55151" y="4823244"/>
            <a:ext cx="981638" cy="23455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33" r:id="rId1"/>
    <p:sldLayoutId id="2147484334" r:id="rId2"/>
    <p:sldLayoutId id="2147484337" r:id="rId3"/>
    <p:sldLayoutId id="2147484465" r:id="rId4"/>
    <p:sldLayoutId id="2147484494" r:id="rId5"/>
    <p:sldLayoutId id="2147484495" r:id="rId6"/>
  </p:sldLayoutIdLst>
  <p:timing>
    <p:tnLst>
      <p:par>
        <p:cTn id="1" dur="indefinite" restart="never" nodeType="tmRoot"/>
      </p:par>
    </p:tnLst>
  </p:timing>
  <p:txStyles>
    <p:titleStyle>
      <a:lvl1pPr algn="l" rtl="0" eaLnBrk="1" fontAlgn="base" hangingPunct="1">
        <a:spcBef>
          <a:spcPct val="0"/>
        </a:spcBef>
        <a:spcAft>
          <a:spcPct val="0"/>
        </a:spcAft>
        <a:defRPr sz="3600" b="0" baseline="0">
          <a:solidFill>
            <a:srgbClr val="CC0000"/>
          </a:solidFill>
          <a:latin typeface="FrutigerNext LT Regular" pitchFamily="34" charset="0"/>
          <a:ea typeface="微软雅黑" pitchFamily="34" charset="-122"/>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1825"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3633"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5449"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67264"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6369" indent="-256369" algn="l" rtl="0" eaLnBrk="1" fontAlgn="base" hangingPunct="1">
        <a:lnSpc>
          <a:spcPct val="125000"/>
        </a:lnSpc>
        <a:spcBef>
          <a:spcPct val="20000"/>
        </a:spcBef>
        <a:spcAft>
          <a:spcPct val="0"/>
        </a:spcAft>
        <a:buClr>
          <a:schemeClr val="tx2"/>
        </a:buClr>
        <a:buNone/>
        <a:defRPr sz="2400" b="0">
          <a:solidFill>
            <a:schemeClr val="tx1">
              <a:lumMod val="75000"/>
              <a:lumOff val="25000"/>
            </a:schemeClr>
          </a:solidFill>
          <a:latin typeface="微软雅黑" pitchFamily="34" charset="-122"/>
          <a:ea typeface="微软雅黑" pitchFamily="34" charset="-122"/>
          <a:cs typeface="+mn-cs"/>
        </a:defRPr>
      </a:lvl1pPr>
      <a:lvl2pPr marL="555453" indent="-213640" algn="l" rtl="0" eaLnBrk="1" fontAlgn="base" hangingPunct="1">
        <a:lnSpc>
          <a:spcPct val="125000"/>
        </a:lnSpc>
        <a:spcBef>
          <a:spcPct val="20000"/>
        </a:spcBef>
        <a:spcAft>
          <a:spcPct val="0"/>
        </a:spcAft>
        <a:buFont typeface="Arial" charset="0"/>
        <a:buNone/>
        <a:defRPr sz="2100" b="0">
          <a:solidFill>
            <a:schemeClr val="tx1">
              <a:lumMod val="75000"/>
              <a:lumOff val="25000"/>
            </a:schemeClr>
          </a:solidFill>
          <a:latin typeface="微软雅黑" pitchFamily="34" charset="-122"/>
          <a:ea typeface="微软雅黑" pitchFamily="34" charset="-122"/>
          <a:cs typeface="+mn-cs"/>
        </a:defRPr>
      </a:lvl2pPr>
      <a:lvl3pPr marL="854542" indent="-170912" algn="l" rtl="0" eaLnBrk="1" fontAlgn="base" hangingPunct="1">
        <a:lnSpc>
          <a:spcPct val="125000"/>
        </a:lnSpc>
        <a:spcBef>
          <a:spcPct val="20000"/>
        </a:spcBef>
        <a:spcAft>
          <a:spcPct val="0"/>
        </a:spcAft>
        <a:buFont typeface="FrutigerNext LT Medium" pitchFamily="34" charset="0"/>
        <a:buNone/>
        <a:defRPr sz="1800" b="0">
          <a:solidFill>
            <a:schemeClr val="tx1">
              <a:lumMod val="75000"/>
              <a:lumOff val="25000"/>
            </a:schemeClr>
          </a:solidFill>
          <a:latin typeface="微软雅黑" pitchFamily="34" charset="-122"/>
          <a:ea typeface="微软雅黑" pitchFamily="34" charset="-122"/>
          <a:cs typeface="+mn-cs"/>
        </a:defRPr>
      </a:lvl3pPr>
      <a:lvl4pPr marL="1196356" indent="-170912" algn="l" rtl="0" eaLnBrk="1" fontAlgn="base" hangingPunct="1">
        <a:lnSpc>
          <a:spcPct val="125000"/>
        </a:lnSpc>
        <a:spcBef>
          <a:spcPct val="20000"/>
        </a:spcBef>
        <a:spcAft>
          <a:spcPct val="0"/>
        </a:spcAft>
        <a:buNone/>
        <a:defRPr sz="1500" b="0">
          <a:solidFill>
            <a:schemeClr val="tx1">
              <a:lumMod val="75000"/>
              <a:lumOff val="25000"/>
            </a:schemeClr>
          </a:solidFill>
          <a:latin typeface="微软雅黑" pitchFamily="34" charset="-122"/>
          <a:ea typeface="微软雅黑" pitchFamily="34" charset="-122"/>
          <a:cs typeface="+mn-cs"/>
        </a:defRPr>
      </a:lvl4pPr>
      <a:lvl5pPr marL="1538170" indent="-170912" algn="l" rtl="0" eaLnBrk="1" fontAlgn="base" hangingPunct="1">
        <a:lnSpc>
          <a:spcPct val="125000"/>
        </a:lnSpc>
        <a:spcBef>
          <a:spcPct val="20000"/>
        </a:spcBef>
        <a:spcAft>
          <a:spcPct val="0"/>
        </a:spcAft>
        <a:buFont typeface="Arial" charset="0"/>
        <a:buNone/>
        <a:defRPr sz="1500" b="0">
          <a:solidFill>
            <a:schemeClr val="tx1">
              <a:lumMod val="75000"/>
              <a:lumOff val="25000"/>
            </a:schemeClr>
          </a:solidFill>
          <a:latin typeface="微软雅黑" pitchFamily="34" charset="-122"/>
          <a:ea typeface="微软雅黑" pitchFamily="34" charset="-122"/>
          <a:cs typeface="+mn-cs"/>
        </a:defRPr>
      </a:lvl5pPr>
      <a:lvl6pPr marL="1879989" indent="-170912"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1810" indent="-170912"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63625" indent="-170912"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05439" indent="-170912"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3633" rtl="0" eaLnBrk="1" latinLnBrk="0" hangingPunct="1">
        <a:defRPr sz="1300" kern="1200">
          <a:solidFill>
            <a:schemeClr val="tx1"/>
          </a:solidFill>
          <a:latin typeface="+mn-lt"/>
          <a:ea typeface="+mn-ea"/>
          <a:cs typeface="+mn-cs"/>
        </a:defRPr>
      </a:lvl1pPr>
      <a:lvl2pPr marL="341825" algn="l" defTabSz="683633" rtl="0" eaLnBrk="1" latinLnBrk="0" hangingPunct="1">
        <a:defRPr sz="1300" kern="1200">
          <a:solidFill>
            <a:schemeClr val="tx1"/>
          </a:solidFill>
          <a:latin typeface="+mn-lt"/>
          <a:ea typeface="+mn-ea"/>
          <a:cs typeface="+mn-cs"/>
        </a:defRPr>
      </a:lvl2pPr>
      <a:lvl3pPr marL="683633" algn="l" defTabSz="683633" rtl="0" eaLnBrk="1" latinLnBrk="0" hangingPunct="1">
        <a:defRPr sz="1300" kern="1200">
          <a:solidFill>
            <a:schemeClr val="tx1"/>
          </a:solidFill>
          <a:latin typeface="+mn-lt"/>
          <a:ea typeface="+mn-ea"/>
          <a:cs typeface="+mn-cs"/>
        </a:defRPr>
      </a:lvl3pPr>
      <a:lvl4pPr marL="1025449" algn="l" defTabSz="683633" rtl="0" eaLnBrk="1" latinLnBrk="0" hangingPunct="1">
        <a:defRPr sz="1300" kern="1200">
          <a:solidFill>
            <a:schemeClr val="tx1"/>
          </a:solidFill>
          <a:latin typeface="+mn-lt"/>
          <a:ea typeface="+mn-ea"/>
          <a:cs typeface="+mn-cs"/>
        </a:defRPr>
      </a:lvl4pPr>
      <a:lvl5pPr marL="1367264" algn="l" defTabSz="683633" rtl="0" eaLnBrk="1" latinLnBrk="0" hangingPunct="1">
        <a:defRPr sz="1300" kern="1200">
          <a:solidFill>
            <a:schemeClr val="tx1"/>
          </a:solidFill>
          <a:latin typeface="+mn-lt"/>
          <a:ea typeface="+mn-ea"/>
          <a:cs typeface="+mn-cs"/>
        </a:defRPr>
      </a:lvl5pPr>
      <a:lvl6pPr marL="1709076" algn="l" defTabSz="683633" rtl="0" eaLnBrk="1" latinLnBrk="0" hangingPunct="1">
        <a:defRPr sz="1300" kern="1200">
          <a:solidFill>
            <a:schemeClr val="tx1"/>
          </a:solidFill>
          <a:latin typeface="+mn-lt"/>
          <a:ea typeface="+mn-ea"/>
          <a:cs typeface="+mn-cs"/>
        </a:defRPr>
      </a:lvl6pPr>
      <a:lvl7pPr marL="2050899" algn="l" defTabSz="683633" rtl="0" eaLnBrk="1" latinLnBrk="0" hangingPunct="1">
        <a:defRPr sz="1300" kern="1200">
          <a:solidFill>
            <a:schemeClr val="tx1"/>
          </a:solidFill>
          <a:latin typeface="+mn-lt"/>
          <a:ea typeface="+mn-ea"/>
          <a:cs typeface="+mn-cs"/>
        </a:defRPr>
      </a:lvl7pPr>
      <a:lvl8pPr marL="2392716" algn="l" defTabSz="683633" rtl="0" eaLnBrk="1" latinLnBrk="0" hangingPunct="1">
        <a:defRPr sz="1300" kern="1200">
          <a:solidFill>
            <a:schemeClr val="tx1"/>
          </a:solidFill>
          <a:latin typeface="+mn-lt"/>
          <a:ea typeface="+mn-ea"/>
          <a:cs typeface="+mn-cs"/>
        </a:defRPr>
      </a:lvl8pPr>
      <a:lvl9pPr marL="2734531" algn="l" defTabSz="683633" rtl="0" eaLnBrk="1" latinLnBrk="0" hangingPunct="1">
        <a:defRPr sz="13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872" name="Rectangle 200"/>
          <p:cNvSpPr>
            <a:spLocks noChangeArrowheads="1"/>
          </p:cNvSpPr>
          <p:nvPr/>
        </p:nvSpPr>
        <p:spPr bwMode="auto">
          <a:xfrm>
            <a:off x="8892489" y="4855069"/>
            <a:ext cx="266203" cy="288032"/>
          </a:xfrm>
          <a:prstGeom prst="rect">
            <a:avLst/>
          </a:prstGeom>
          <a:noFill/>
          <a:ln w="9525">
            <a:noFill/>
            <a:miter lim="800000"/>
            <a:headEnd/>
            <a:tailEnd/>
          </a:ln>
          <a:effectLst/>
        </p:spPr>
        <p:txBody>
          <a:bodyPr lIns="0" tIns="0" rIns="0" bIns="0"/>
          <a:lstStyle/>
          <a:p>
            <a:pPr defTabSz="585341" eaLnBrk="0" hangingPunct="0">
              <a:lnSpc>
                <a:spcPct val="85000"/>
              </a:lnSpc>
              <a:defRPr/>
            </a:pPr>
            <a:endParaRPr lang="de-DE" altLang="zh-CN" sz="900" dirty="0">
              <a:solidFill>
                <a:srgbClr val="000000"/>
              </a:solidFill>
              <a:latin typeface="Arial" charset="0"/>
              <a:ea typeface="ＭＳ Ｐゴシック" pitchFamily="34" charset="-128"/>
            </a:endParaRPr>
          </a:p>
          <a:p>
            <a:pPr defTabSz="585341" eaLnBrk="0" hangingPunct="0">
              <a:lnSpc>
                <a:spcPct val="85000"/>
              </a:lnSpc>
              <a:defRPr/>
            </a:pPr>
            <a:fld id="{424EB06C-0CEB-4DD3-9814-44C554B2D74F}" type="slidenum">
              <a:rPr lang="de-DE" altLang="zh-CN" sz="900" smtClean="0">
                <a:solidFill>
                  <a:srgbClr val="000000"/>
                </a:solidFill>
                <a:latin typeface="Arial" charset="0"/>
                <a:ea typeface="ＭＳ Ｐゴシック" pitchFamily="34" charset="-128"/>
              </a:rPr>
              <a:pPr defTabSz="585341" eaLnBrk="0" hangingPunct="0">
                <a:lnSpc>
                  <a:spcPct val="85000"/>
                </a:lnSpc>
                <a:defRPr/>
              </a:pPr>
              <a:t>‹#›</a:t>
            </a:fld>
            <a:endParaRPr lang="en-GB" altLang="zh-CN" sz="900" dirty="0">
              <a:solidFill>
                <a:srgbClr val="000000"/>
              </a:solidFill>
              <a:latin typeface="Arial" charset="0"/>
              <a:ea typeface="ＭＳ Ｐゴシック" pitchFamily="34" charset="-128"/>
            </a:endParaRPr>
          </a:p>
        </p:txBody>
      </p:sp>
      <p:pic>
        <p:nvPicPr>
          <p:cNvPr id="10248" name="Picture 201" descr="图片3副本"/>
          <p:cNvPicPr>
            <a:picLocks noChangeAspect="1" noChangeArrowheads="1"/>
          </p:cNvPicPr>
          <p:nvPr/>
        </p:nvPicPr>
        <p:blipFill>
          <a:blip r:embed="rId9" cstate="print"/>
          <a:srcRect/>
          <a:stretch>
            <a:fillRect/>
          </a:stretch>
        </p:blipFill>
        <p:spPr bwMode="auto">
          <a:xfrm>
            <a:off x="79039" y="4845881"/>
            <a:ext cx="971550" cy="230187"/>
          </a:xfrm>
          <a:prstGeom prst="rect">
            <a:avLst/>
          </a:prstGeom>
          <a:noFill/>
          <a:ln w="9525">
            <a:noFill/>
            <a:miter lim="800000"/>
            <a:headEnd/>
            <a:tailEnd/>
          </a:ln>
        </p:spPr>
      </p:pic>
      <p:sp>
        <p:nvSpPr>
          <p:cNvPr id="10249" name="Rectangle 202"/>
          <p:cNvSpPr>
            <a:spLocks noGrp="1" noChangeArrowheads="1"/>
          </p:cNvSpPr>
          <p:nvPr>
            <p:ph type="title"/>
          </p:nvPr>
        </p:nvSpPr>
        <p:spPr bwMode="auto">
          <a:xfrm>
            <a:off x="585788" y="206375"/>
            <a:ext cx="8229600" cy="857250"/>
          </a:xfrm>
          <a:prstGeom prst="rect">
            <a:avLst/>
          </a:prstGeom>
          <a:noFill/>
          <a:ln w="9525" algn="ctr">
            <a:noFill/>
            <a:miter lim="800000"/>
            <a:headEnd/>
            <a:tailEnd/>
          </a:ln>
        </p:spPr>
        <p:txBody>
          <a:bodyPr vert="horz" wrap="square" lIns="68137" tIns="34053" rIns="68137" bIns="34053" numCol="1" anchor="ctr" anchorCtr="0" compatLnSpc="1">
            <a:prstTxWarp prst="textNoShape">
              <a:avLst/>
            </a:prstTxWarp>
          </a:bodyPr>
          <a:lstStyle/>
          <a:p>
            <a:pPr lvl="0"/>
            <a:r>
              <a:rPr lang="zh-CN" altLang="en-US" smtClean="0"/>
              <a:t>单击此处编辑母版标题样式</a:t>
            </a:r>
          </a:p>
        </p:txBody>
      </p:sp>
      <p:sp>
        <p:nvSpPr>
          <p:cNvPr id="10250" name="Rectangle 203"/>
          <p:cNvSpPr>
            <a:spLocks noGrp="1" noChangeArrowheads="1"/>
          </p:cNvSpPr>
          <p:nvPr>
            <p:ph type="body" idx="1"/>
          </p:nvPr>
        </p:nvSpPr>
        <p:spPr bwMode="auto">
          <a:xfrm>
            <a:off x="585788" y="1200172"/>
            <a:ext cx="8229600" cy="3394075"/>
          </a:xfrm>
          <a:prstGeom prst="rect">
            <a:avLst/>
          </a:prstGeom>
          <a:noFill/>
          <a:ln w="9525" algn="ctr">
            <a:noFill/>
            <a:miter lim="800000"/>
            <a:headEnd/>
            <a:tailEnd/>
          </a:ln>
        </p:spPr>
        <p:txBody>
          <a:bodyPr vert="horz" wrap="square" lIns="68137" tIns="34053" rIns="68137" bIns="3405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876" name="Rectangle 204"/>
          <p:cNvSpPr>
            <a:spLocks noChangeArrowheads="1"/>
          </p:cNvSpPr>
          <p:nvPr/>
        </p:nvSpPr>
        <p:spPr bwMode="auto">
          <a:xfrm>
            <a:off x="-1843088" y="396899"/>
            <a:ext cx="1843088" cy="3978275"/>
          </a:xfrm>
          <a:prstGeom prst="rect">
            <a:avLst/>
          </a:prstGeom>
          <a:noFill/>
          <a:ln w="9525">
            <a:noFill/>
            <a:miter lim="800000"/>
            <a:headEnd/>
            <a:tailEnd/>
          </a:ln>
          <a:effectLst/>
        </p:spPr>
        <p:txBody>
          <a:bodyPr lIns="65415" tIns="32701" rIns="65415" bIns="32701"/>
          <a:lstStyle/>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英文标题</a:t>
            </a:r>
            <a:r>
              <a:rPr lang="en-US" altLang="zh-CN" sz="800" dirty="0">
                <a:solidFill>
                  <a:srgbClr val="F8F8F8"/>
                </a:solidFill>
                <a:latin typeface="Arial" charset="0"/>
                <a:ea typeface="华文细黑" pitchFamily="2" charset="-122"/>
              </a:rPr>
              <a:t>:32-35pt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Medium</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中文标题</a:t>
            </a:r>
            <a:r>
              <a:rPr lang="en-US" altLang="zh-CN" sz="800" dirty="0">
                <a:solidFill>
                  <a:srgbClr val="F8F8F8"/>
                </a:solidFill>
                <a:latin typeface="Arial" charset="0"/>
                <a:ea typeface="华文细黑" pitchFamily="2" charset="-122"/>
              </a:rPr>
              <a:t>:30-32pt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 R153 G0 B0</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黑体</a:t>
            </a: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endParaRPr lang="zh-CN" altLang="en-US"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英文正文</a:t>
            </a:r>
            <a:r>
              <a:rPr lang="en-US" altLang="zh-CN" sz="800" dirty="0">
                <a:solidFill>
                  <a:srgbClr val="F8F8F8"/>
                </a:solidFill>
                <a:latin typeface="Arial" charset="0"/>
                <a:ea typeface="华文细黑" pitchFamily="2" charset="-122"/>
              </a:rPr>
              <a:t>:20-22pt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 </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 :18pt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内部使用字体 </a:t>
            </a:r>
            <a:r>
              <a:rPr lang="en-US" altLang="zh-CN" sz="800" dirty="0">
                <a:solidFill>
                  <a:srgbClr val="F8F8F8"/>
                </a:solidFill>
                <a:latin typeface="FrutigerNext LT Medium" pitchFamily="34" charset="0"/>
                <a:ea typeface="华文细黑" pitchFamily="2" charset="-122"/>
              </a:rPr>
              <a:t>:</a:t>
            </a:r>
          </a:p>
          <a:p>
            <a:pPr algn="r">
              <a:lnSpc>
                <a:spcPct val="125000"/>
              </a:lnSpc>
              <a:spcBef>
                <a:spcPct val="20000"/>
              </a:spcBef>
              <a:buClr>
                <a:srgbClr val="990000"/>
              </a:buClr>
              <a:defRPr/>
            </a:pPr>
            <a:r>
              <a:rPr lang="en-US" altLang="zh-CN" sz="800" dirty="0" err="1">
                <a:solidFill>
                  <a:srgbClr val="F8F8F8"/>
                </a:solidFill>
                <a:latin typeface="FrutigerNext LT Medium" pitchFamily="34" charset="0"/>
                <a:ea typeface="华文细黑" pitchFamily="2" charset="-122"/>
              </a:rPr>
              <a:t>FrutigerNext</a:t>
            </a:r>
            <a:r>
              <a:rPr lang="en-US" altLang="zh-CN" sz="800" dirty="0">
                <a:solidFill>
                  <a:srgbClr val="F8F8F8"/>
                </a:solidFill>
                <a:latin typeface="FrutigerNext LT Medium" pitchFamily="34" charset="0"/>
                <a:ea typeface="华文细黑" pitchFamily="2" charset="-122"/>
              </a:rPr>
              <a:t> LT Regular</a:t>
            </a:r>
          </a:p>
          <a:p>
            <a:pPr algn="r">
              <a:lnSpc>
                <a:spcPct val="125000"/>
              </a:lnSpc>
              <a:spcBef>
                <a:spcPct val="20000"/>
              </a:spcBef>
              <a:buClr>
                <a:srgbClr val="990000"/>
              </a:buClr>
              <a:defRPr/>
            </a:pPr>
            <a:r>
              <a:rPr lang="zh-CN" altLang="en-US" sz="800" dirty="0">
                <a:solidFill>
                  <a:srgbClr val="F8F8F8"/>
                </a:solidFill>
                <a:latin typeface="FrutigerNext LT Medium" pitchFamily="34" charset="0"/>
                <a:ea typeface="华文细黑" pitchFamily="2" charset="-122"/>
              </a:rPr>
              <a:t>外部使用字体 </a:t>
            </a:r>
            <a:r>
              <a:rPr lang="en-US" altLang="zh-CN" sz="800" dirty="0">
                <a:solidFill>
                  <a:srgbClr val="F8F8F8"/>
                </a:solidFill>
                <a:latin typeface="FrutigerNext LT Medium" pitchFamily="34" charset="0"/>
                <a:ea typeface="华文细黑" pitchFamily="2" charset="-122"/>
              </a:rPr>
              <a:t>: Arial</a:t>
            </a:r>
          </a:p>
          <a:p>
            <a:pPr algn="r">
              <a:lnSpc>
                <a:spcPct val="75000"/>
              </a:lnSpc>
              <a:spcBef>
                <a:spcPct val="20000"/>
              </a:spcBef>
              <a:buClr>
                <a:srgbClr val="990000"/>
              </a:buClr>
              <a:defRPr/>
            </a:pPr>
            <a:endParaRPr lang="en-US" altLang="zh-CN" sz="800" dirty="0">
              <a:solidFill>
                <a:srgbClr val="F8F8F8"/>
              </a:solidFill>
              <a:latin typeface="Arial" charset="0"/>
              <a:ea typeface="华文细黑" pitchFamily="2" charset="-122"/>
            </a:endParaRP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中文正文</a:t>
            </a:r>
            <a:r>
              <a:rPr lang="en-US" altLang="zh-CN" sz="800" dirty="0">
                <a:solidFill>
                  <a:srgbClr val="F8F8F8"/>
                </a:solidFill>
                <a:latin typeface="Arial" charset="0"/>
                <a:ea typeface="华文细黑" pitchFamily="2" charset="-122"/>
              </a:rPr>
              <a:t>:18-20pt</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子目录</a:t>
            </a:r>
            <a:r>
              <a:rPr lang="en-US" altLang="zh-CN" sz="800" dirty="0">
                <a:solidFill>
                  <a:srgbClr val="F8F8F8"/>
                </a:solidFill>
                <a:latin typeface="Arial" charset="0"/>
                <a:ea typeface="华文细黑" pitchFamily="2" charset="-122"/>
              </a:rPr>
              <a:t>(2-5</a:t>
            </a:r>
            <a:r>
              <a:rPr lang="zh-CN" altLang="en-US" sz="800" dirty="0">
                <a:solidFill>
                  <a:srgbClr val="F8F8F8"/>
                </a:solidFill>
                <a:latin typeface="Arial" charset="0"/>
                <a:ea typeface="华文细黑" pitchFamily="2" charset="-122"/>
              </a:rPr>
              <a:t>级</a:t>
            </a:r>
            <a:r>
              <a:rPr lang="en-US" altLang="zh-CN" sz="800" dirty="0">
                <a:solidFill>
                  <a:srgbClr val="F8F8F8"/>
                </a:solidFill>
                <a:latin typeface="Arial" charset="0"/>
                <a:ea typeface="华文细黑" pitchFamily="2" charset="-122"/>
              </a:rPr>
              <a:t>):18pt </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颜色</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黑色</a:t>
            </a:r>
          </a:p>
          <a:p>
            <a:pPr algn="r">
              <a:lnSpc>
                <a:spcPct val="125000"/>
              </a:lnSpc>
              <a:spcBef>
                <a:spcPct val="20000"/>
              </a:spcBef>
              <a:buClr>
                <a:srgbClr val="990000"/>
              </a:buClr>
              <a:defRPr/>
            </a:pPr>
            <a:r>
              <a:rPr lang="zh-CN" altLang="en-US" sz="800" dirty="0">
                <a:solidFill>
                  <a:srgbClr val="F8F8F8"/>
                </a:solidFill>
                <a:latin typeface="Arial" charset="0"/>
                <a:ea typeface="华文细黑" pitchFamily="2" charset="-122"/>
              </a:rPr>
              <a:t>字体</a:t>
            </a:r>
            <a:r>
              <a:rPr lang="en-US" altLang="zh-CN" sz="800" dirty="0">
                <a:solidFill>
                  <a:srgbClr val="F8F8F8"/>
                </a:solidFill>
                <a:latin typeface="Arial" charset="0"/>
                <a:ea typeface="华文细黑" pitchFamily="2" charset="-122"/>
              </a:rPr>
              <a:t>:</a:t>
            </a:r>
            <a:r>
              <a:rPr lang="zh-CN" altLang="en-US" sz="800" dirty="0">
                <a:solidFill>
                  <a:srgbClr val="F8F8F8"/>
                </a:solidFill>
                <a:latin typeface="Arial" charset="0"/>
                <a:ea typeface="华文细黑" pitchFamily="2" charset="-122"/>
              </a:rPr>
              <a:t>细黑体 </a:t>
            </a:r>
            <a:endParaRPr lang="zh-CN" altLang="en-US" sz="800" dirty="0">
              <a:solidFill>
                <a:srgbClr val="080808"/>
              </a:solidFill>
              <a:latin typeface="Arial" charset="0"/>
              <a:ea typeface="华文细黑" pitchFamily="2" charset="-122"/>
            </a:endParaRPr>
          </a:p>
        </p:txBody>
      </p:sp>
      <p:sp>
        <p:nvSpPr>
          <p:cNvPr id="28877" name="Rectangle 205"/>
          <p:cNvSpPr>
            <a:spLocks noChangeArrowheads="1"/>
          </p:cNvSpPr>
          <p:nvPr/>
        </p:nvSpPr>
        <p:spPr bwMode="auto">
          <a:xfrm>
            <a:off x="9269413" y="4081920"/>
            <a:ext cx="919162" cy="242017"/>
          </a:xfrm>
          <a:prstGeom prst="rect">
            <a:avLst/>
          </a:prstGeom>
          <a:solidFill>
            <a:srgbClr val="F8F8F8"/>
          </a:solidFill>
          <a:ln w="9525" algn="ctr">
            <a:noFill/>
            <a:miter lim="800000"/>
            <a:headEnd/>
            <a:tailEnd/>
          </a:ln>
          <a:effectLst/>
        </p:spPr>
        <p:txBody>
          <a:bodyPr lIns="68125" tIns="34047" rIns="68125" bIns="34047" anchor="ctr">
            <a:spAutoFit/>
          </a:bodyPr>
          <a:lstStyle/>
          <a:p>
            <a:pPr algn="ctr" defTabSz="654057" eaLnBrk="0" hangingPunct="0">
              <a:defRPr/>
            </a:pPr>
            <a:endParaRPr lang="zh-CN" altLang="en-US" sz="1100" dirty="0">
              <a:solidFill>
                <a:srgbClr val="000000"/>
              </a:solidFill>
              <a:latin typeface="FrutigerNext LT Regular" pitchFamily="34" charset="0"/>
              <a:ea typeface="ＭＳ Ｐゴシック" pitchFamily="34" charset="-128"/>
            </a:endParaRPr>
          </a:p>
        </p:txBody>
      </p:sp>
      <p:grpSp>
        <p:nvGrpSpPr>
          <p:cNvPr id="2" name="Group 206"/>
          <p:cNvGrpSpPr>
            <a:grpSpLocks/>
          </p:cNvGrpSpPr>
          <p:nvPr/>
        </p:nvGrpSpPr>
        <p:grpSpPr bwMode="auto">
          <a:xfrm>
            <a:off x="9351963" y="3957638"/>
            <a:ext cx="741362" cy="138112"/>
            <a:chOff x="6657" y="3492"/>
            <a:chExt cx="527" cy="121"/>
          </a:xfrm>
        </p:grpSpPr>
        <p:sp>
          <p:nvSpPr>
            <p:cNvPr id="28879" name="Rectangle 20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0" name="Rectangle 208"/>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1" name="Rectangle 20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2" name="Rectangle 21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3" name="Group 211"/>
          <p:cNvGrpSpPr>
            <a:grpSpLocks/>
          </p:cNvGrpSpPr>
          <p:nvPr/>
        </p:nvGrpSpPr>
        <p:grpSpPr bwMode="auto">
          <a:xfrm>
            <a:off x="9351963" y="4651399"/>
            <a:ext cx="741362" cy="138113"/>
            <a:chOff x="6657" y="4103"/>
            <a:chExt cx="527" cy="121"/>
          </a:xfrm>
        </p:grpSpPr>
        <p:sp>
          <p:nvSpPr>
            <p:cNvPr id="28884" name="Rectangle 21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5" name="Rectangle 213"/>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6" name="Rectangle 21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87" name="Rectangle 21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4" name="Group 216"/>
          <p:cNvGrpSpPr>
            <a:grpSpLocks/>
          </p:cNvGrpSpPr>
          <p:nvPr/>
        </p:nvGrpSpPr>
        <p:grpSpPr bwMode="auto">
          <a:xfrm>
            <a:off x="9351963" y="4837137"/>
            <a:ext cx="741362" cy="136525"/>
            <a:chOff x="6657" y="4266"/>
            <a:chExt cx="527" cy="121"/>
          </a:xfrm>
        </p:grpSpPr>
        <p:sp>
          <p:nvSpPr>
            <p:cNvPr id="28889" name="Rectangle 21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0" name="Rectangle 218"/>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1" name="Rectangle 21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2" name="Rectangle 22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5" name="Group 221"/>
          <p:cNvGrpSpPr>
            <a:grpSpLocks/>
          </p:cNvGrpSpPr>
          <p:nvPr/>
        </p:nvGrpSpPr>
        <p:grpSpPr bwMode="auto">
          <a:xfrm>
            <a:off x="9351963" y="4144987"/>
            <a:ext cx="741362" cy="136525"/>
            <a:chOff x="6657" y="3656"/>
            <a:chExt cx="527" cy="121"/>
          </a:xfrm>
        </p:grpSpPr>
        <p:sp>
          <p:nvSpPr>
            <p:cNvPr id="28894" name="Rectangle 22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5" name="Rectangle 22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6" name="Rectangle 224"/>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897" name="Rectangle 22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6" name="Group 226"/>
          <p:cNvGrpSpPr>
            <a:grpSpLocks/>
          </p:cNvGrpSpPr>
          <p:nvPr/>
        </p:nvGrpSpPr>
        <p:grpSpPr bwMode="auto">
          <a:xfrm>
            <a:off x="9351963" y="4467249"/>
            <a:ext cx="741362" cy="136525"/>
            <a:chOff x="6657" y="3941"/>
            <a:chExt cx="527" cy="121"/>
          </a:xfrm>
        </p:grpSpPr>
        <p:sp>
          <p:nvSpPr>
            <p:cNvPr id="28899" name="Rectangle 22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0" name="Rectangle 228"/>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1" name="Rectangle 22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2" name="Rectangle 23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7" name="Group 231"/>
          <p:cNvGrpSpPr>
            <a:grpSpLocks/>
          </p:cNvGrpSpPr>
          <p:nvPr/>
        </p:nvGrpSpPr>
        <p:grpSpPr bwMode="auto">
          <a:xfrm>
            <a:off x="9351963" y="5022874"/>
            <a:ext cx="741362" cy="136525"/>
            <a:chOff x="6657" y="4430"/>
            <a:chExt cx="527" cy="121"/>
          </a:xfrm>
        </p:grpSpPr>
        <p:sp>
          <p:nvSpPr>
            <p:cNvPr id="28904" name="Rectangle 23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5" name="Rectangle 233"/>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6" name="Rectangle 23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07" name="Rectangle 23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8" name="Group 236"/>
          <p:cNvGrpSpPr>
            <a:grpSpLocks/>
          </p:cNvGrpSpPr>
          <p:nvPr/>
        </p:nvGrpSpPr>
        <p:grpSpPr bwMode="auto">
          <a:xfrm>
            <a:off x="9351963" y="3773490"/>
            <a:ext cx="741362" cy="138112"/>
            <a:chOff x="6657" y="3329"/>
            <a:chExt cx="527" cy="122"/>
          </a:xfrm>
        </p:grpSpPr>
        <p:sp>
          <p:nvSpPr>
            <p:cNvPr id="28909" name="Rectangle 23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0" name="Rectangle 238"/>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1" name="Rectangle 23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2" name="Rectangle 24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9" name="Group 241"/>
          <p:cNvGrpSpPr>
            <a:grpSpLocks/>
          </p:cNvGrpSpPr>
          <p:nvPr/>
        </p:nvGrpSpPr>
        <p:grpSpPr bwMode="auto">
          <a:xfrm>
            <a:off x="9351963" y="3449662"/>
            <a:ext cx="741362" cy="136525"/>
            <a:chOff x="6657" y="3043"/>
            <a:chExt cx="527" cy="121"/>
          </a:xfrm>
        </p:grpSpPr>
        <p:sp>
          <p:nvSpPr>
            <p:cNvPr id="28914" name="Rectangle 242"/>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5" name="Rectangle 24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6" name="Rectangle 24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17" name="Rectangle 24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grpSp>
        <p:nvGrpSpPr>
          <p:cNvPr id="10" name="Group 246"/>
          <p:cNvGrpSpPr>
            <a:grpSpLocks/>
          </p:cNvGrpSpPr>
          <p:nvPr/>
        </p:nvGrpSpPr>
        <p:grpSpPr bwMode="auto">
          <a:xfrm>
            <a:off x="9351963" y="3265488"/>
            <a:ext cx="741362" cy="138112"/>
            <a:chOff x="6657" y="2881"/>
            <a:chExt cx="527" cy="121"/>
          </a:xfrm>
        </p:grpSpPr>
        <p:sp>
          <p:nvSpPr>
            <p:cNvPr id="28919" name="Rectangle 247"/>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0" name="Rectangle 24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1" name="Rectangle 24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sp>
          <p:nvSpPr>
            <p:cNvPr id="28922" name="Rectangle 25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sz="2200" b="1" dirty="0">
                <a:solidFill>
                  <a:srgbClr val="000000"/>
                </a:solidFill>
                <a:latin typeface="华文细黑" pitchFamily="2" charset="-122"/>
                <a:ea typeface="华文细黑" pitchFamily="2" charset="-122"/>
              </a:endParaRPr>
            </a:p>
          </p:txBody>
        </p:sp>
      </p:grpSp>
      <p:sp>
        <p:nvSpPr>
          <p:cNvPr id="28923" name="Rectangle 251"/>
          <p:cNvSpPr>
            <a:spLocks noChangeArrowheads="1"/>
          </p:cNvSpPr>
          <p:nvPr/>
        </p:nvSpPr>
        <p:spPr bwMode="auto">
          <a:xfrm>
            <a:off x="9199567" y="1697039"/>
            <a:ext cx="1050925" cy="1990725"/>
          </a:xfrm>
          <a:prstGeom prst="rect">
            <a:avLst/>
          </a:prstGeom>
          <a:noFill/>
          <a:ln w="9525">
            <a:noFill/>
            <a:miter lim="800000"/>
            <a:headEnd/>
            <a:tailEnd/>
          </a:ln>
          <a:effectLst/>
        </p:spPr>
        <p:txBody>
          <a:bodyPr lIns="65415" tIns="32701" rIns="65415" bIns="32701"/>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配色参考方案：</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（仅供参考）</a:t>
            </a:r>
          </a:p>
        </p:txBody>
      </p:sp>
      <p:sp>
        <p:nvSpPr>
          <p:cNvPr id="28924" name="Rectangle 252"/>
          <p:cNvSpPr>
            <a:spLocks noChangeArrowheads="1"/>
          </p:cNvSpPr>
          <p:nvPr/>
        </p:nvSpPr>
        <p:spPr bwMode="auto">
          <a:xfrm>
            <a:off x="9199567" y="-46027"/>
            <a:ext cx="1050925" cy="628651"/>
          </a:xfrm>
          <a:prstGeom prst="rect">
            <a:avLst/>
          </a:prstGeom>
          <a:noFill/>
          <a:ln w="9525">
            <a:noFill/>
            <a:miter lim="800000"/>
            <a:headEnd/>
            <a:tailEnd/>
          </a:ln>
          <a:effectLst/>
        </p:spPr>
        <p:txBody>
          <a:bodyPr lIns="65415" tIns="32701" rIns="65415" bIns="32701"/>
          <a:lstStyle/>
          <a:p>
            <a:pPr>
              <a:lnSpc>
                <a:spcPct val="120000"/>
              </a:lnSpc>
              <a:spcBef>
                <a:spcPct val="20000"/>
              </a:spcBef>
              <a:buClr>
                <a:srgbClr val="990000"/>
              </a:buClr>
              <a:defRPr/>
            </a:pPr>
            <a:r>
              <a:rPr lang="zh-CN" altLang="en-US" sz="800" dirty="0">
                <a:solidFill>
                  <a:srgbClr val="F8F8F8"/>
                </a:solidFill>
                <a:latin typeface="华文细黑" pitchFamily="2" charset="-122"/>
                <a:ea typeface="华文细黑" pitchFamily="2" charset="-122"/>
              </a:rPr>
              <a:t>客户或者合作伙伴的标志放在右上角</a:t>
            </a:r>
            <a:r>
              <a:rPr lang="en-US" altLang="zh-CN" sz="800" dirty="0">
                <a:solidFill>
                  <a:srgbClr val="F8F8F8"/>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340" r:id="rId1"/>
    <p:sldLayoutId id="2147484341" r:id="rId2"/>
    <p:sldLayoutId id="2147484344" r:id="rId3"/>
    <p:sldLayoutId id="2147484345" r:id="rId4"/>
    <p:sldLayoutId id="2147484346" r:id="rId5"/>
    <p:sldLayoutId id="2147484347" r:id="rId6"/>
    <p:sldLayoutId id="2147484348" r:id="rId7"/>
  </p:sldLayoutIdLst>
  <p:transition/>
  <p:hf sldNum="0" hdr="0" ftr="0"/>
  <p:txStyles>
    <p:titleStyle>
      <a:lvl1pPr algn="l" rtl="0" eaLnBrk="0" fontAlgn="base" hangingPunct="0">
        <a:spcBef>
          <a:spcPct val="0"/>
        </a:spcBef>
        <a:spcAft>
          <a:spcPct val="0"/>
        </a:spcAft>
        <a:defRPr sz="3000" b="1">
          <a:solidFill>
            <a:srgbClr val="990000"/>
          </a:solidFill>
          <a:latin typeface="微软雅黑" pitchFamily="34" charset="-122"/>
          <a:ea typeface="微软雅黑" pitchFamily="34" charset="-122"/>
          <a:cs typeface="+mj-cs"/>
        </a:defRPr>
      </a:lvl1pPr>
      <a:lvl2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2pPr>
      <a:lvl3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3pPr>
      <a:lvl4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4pPr>
      <a:lvl5pPr algn="l" rtl="0" eaLnBrk="0" fontAlgn="base" hangingPunct="0">
        <a:spcBef>
          <a:spcPct val="0"/>
        </a:spcBef>
        <a:spcAft>
          <a:spcPct val="0"/>
        </a:spcAft>
        <a:defRPr sz="3000" b="1">
          <a:solidFill>
            <a:srgbClr val="990000"/>
          </a:solidFill>
          <a:latin typeface="微软雅黑" pitchFamily="34" charset="-122"/>
          <a:ea typeface="微软雅黑" pitchFamily="34" charset="-122"/>
        </a:defRPr>
      </a:lvl5pPr>
      <a:lvl6pPr marL="341256" algn="l" rtl="0" fontAlgn="base">
        <a:spcBef>
          <a:spcPct val="0"/>
        </a:spcBef>
        <a:spcAft>
          <a:spcPct val="0"/>
        </a:spcAft>
        <a:defRPr sz="2400" b="1">
          <a:solidFill>
            <a:srgbClr val="990000"/>
          </a:solidFill>
          <a:latin typeface="FrutigerNext LT Medium" pitchFamily="34" charset="0"/>
          <a:ea typeface="华文细黑" pitchFamily="2" charset="-122"/>
        </a:defRPr>
      </a:lvl6pPr>
      <a:lvl7pPr marL="682506" algn="l" rtl="0" fontAlgn="base">
        <a:spcBef>
          <a:spcPct val="0"/>
        </a:spcBef>
        <a:spcAft>
          <a:spcPct val="0"/>
        </a:spcAft>
        <a:defRPr sz="2400" b="1">
          <a:solidFill>
            <a:srgbClr val="990000"/>
          </a:solidFill>
          <a:latin typeface="FrutigerNext LT Medium" pitchFamily="34" charset="0"/>
          <a:ea typeface="华文细黑" pitchFamily="2" charset="-122"/>
        </a:defRPr>
      </a:lvl7pPr>
      <a:lvl8pPr marL="1023745" algn="l" rtl="0" fontAlgn="base">
        <a:spcBef>
          <a:spcPct val="0"/>
        </a:spcBef>
        <a:spcAft>
          <a:spcPct val="0"/>
        </a:spcAft>
        <a:defRPr sz="2400" b="1">
          <a:solidFill>
            <a:srgbClr val="990000"/>
          </a:solidFill>
          <a:latin typeface="FrutigerNext LT Medium" pitchFamily="34" charset="0"/>
          <a:ea typeface="华文细黑" pitchFamily="2" charset="-122"/>
        </a:defRPr>
      </a:lvl8pPr>
      <a:lvl9pPr marL="1365000" algn="l" rtl="0" fontAlgn="base">
        <a:spcBef>
          <a:spcPct val="0"/>
        </a:spcBef>
        <a:spcAft>
          <a:spcPct val="0"/>
        </a:spcAft>
        <a:defRPr sz="2400" b="1">
          <a:solidFill>
            <a:srgbClr val="990000"/>
          </a:solidFill>
          <a:latin typeface="FrutigerNext LT Medium" pitchFamily="34" charset="0"/>
          <a:ea typeface="华文细黑" pitchFamily="2" charset="-122"/>
        </a:defRPr>
      </a:lvl9pPr>
    </p:titleStyle>
    <p:bodyStyle>
      <a:lvl1pPr marL="254816" indent="-254816" algn="l" rtl="0" eaLnBrk="0" fontAlgn="base" hangingPunct="0">
        <a:spcBef>
          <a:spcPct val="20000"/>
        </a:spcBef>
        <a:spcAft>
          <a:spcPct val="0"/>
        </a:spcAft>
        <a:buClr>
          <a:srgbClr val="990000"/>
        </a:buClr>
        <a:buChar char="•"/>
        <a:defRPr b="1">
          <a:solidFill>
            <a:schemeClr val="tx1"/>
          </a:solidFill>
          <a:latin typeface="+mn-lt"/>
          <a:ea typeface="+mn-ea"/>
          <a:cs typeface="+mn-cs"/>
        </a:defRPr>
      </a:lvl1pPr>
      <a:lvl2pPr marL="553948" indent="-212082" algn="l" rtl="0" eaLnBrk="0" fontAlgn="base" hangingPunct="0">
        <a:spcBef>
          <a:spcPct val="20000"/>
        </a:spcBef>
        <a:spcAft>
          <a:spcPct val="0"/>
        </a:spcAft>
        <a:buFont typeface="Arial" pitchFamily="34" charset="0"/>
        <a:buChar char="›"/>
        <a:defRPr sz="1500">
          <a:solidFill>
            <a:schemeClr val="tx1"/>
          </a:solidFill>
          <a:latin typeface="+mn-lt"/>
          <a:ea typeface="+mn-ea"/>
        </a:defRPr>
      </a:lvl2pPr>
      <a:lvl3pPr marL="853066" indent="-169348" algn="l" rtl="0" eaLnBrk="0" fontAlgn="base" hangingPunct="0">
        <a:spcBef>
          <a:spcPct val="20000"/>
        </a:spcBef>
        <a:spcAft>
          <a:spcPct val="0"/>
        </a:spcAft>
        <a:buFont typeface="FrutigerNext LT Medium"/>
        <a:buChar char="»"/>
        <a:defRPr>
          <a:solidFill>
            <a:schemeClr val="tx1"/>
          </a:solidFill>
          <a:latin typeface="+mn-lt"/>
          <a:ea typeface="+mn-ea"/>
        </a:defRPr>
      </a:lvl3pPr>
      <a:lvl4pPr marL="1191761" indent="-169348" algn="l" rtl="0" eaLnBrk="0" fontAlgn="base" hangingPunct="0">
        <a:spcBef>
          <a:spcPct val="20000"/>
        </a:spcBef>
        <a:spcAft>
          <a:spcPct val="0"/>
        </a:spcAft>
        <a:buChar char="–"/>
        <a:defRPr sz="1100">
          <a:solidFill>
            <a:schemeClr val="tx1"/>
          </a:solidFill>
          <a:latin typeface="+mn-lt"/>
          <a:ea typeface="+mn-ea"/>
        </a:defRPr>
      </a:lvl4pPr>
      <a:lvl5pPr marL="1532035" indent="-169348" algn="l" rtl="0" eaLnBrk="0" fontAlgn="base" hangingPunct="0">
        <a:spcBef>
          <a:spcPct val="20000"/>
        </a:spcBef>
        <a:spcAft>
          <a:spcPct val="0"/>
        </a:spcAft>
        <a:buFont typeface="Arial" pitchFamily="34" charset="0"/>
        <a:buChar char="~"/>
        <a:defRPr sz="1100">
          <a:solidFill>
            <a:schemeClr val="tx1"/>
          </a:solidFill>
          <a:latin typeface="+mn-lt"/>
          <a:ea typeface="+mn-ea"/>
        </a:defRPr>
      </a:lvl5pPr>
      <a:lvl6pPr marL="1874500" indent="-170624" algn="l" rtl="0" fontAlgn="base">
        <a:spcBef>
          <a:spcPct val="20000"/>
        </a:spcBef>
        <a:spcAft>
          <a:spcPct val="0"/>
        </a:spcAft>
        <a:buFont typeface="Arial" charset="0"/>
        <a:buChar char="~"/>
        <a:defRPr sz="1100">
          <a:solidFill>
            <a:schemeClr val="tx1"/>
          </a:solidFill>
          <a:latin typeface="+mn-lt"/>
          <a:ea typeface="+mn-ea"/>
        </a:defRPr>
      </a:lvl6pPr>
      <a:lvl7pPr marL="2215751" indent="-170624" algn="l" rtl="0" fontAlgn="base">
        <a:spcBef>
          <a:spcPct val="20000"/>
        </a:spcBef>
        <a:spcAft>
          <a:spcPct val="0"/>
        </a:spcAft>
        <a:buFont typeface="Arial" charset="0"/>
        <a:buChar char="~"/>
        <a:defRPr sz="1100">
          <a:solidFill>
            <a:schemeClr val="tx1"/>
          </a:solidFill>
          <a:latin typeface="+mn-lt"/>
          <a:ea typeface="+mn-ea"/>
        </a:defRPr>
      </a:lvl7pPr>
      <a:lvl8pPr marL="2557005" indent="-170624" algn="l" rtl="0" fontAlgn="base">
        <a:spcBef>
          <a:spcPct val="20000"/>
        </a:spcBef>
        <a:spcAft>
          <a:spcPct val="0"/>
        </a:spcAft>
        <a:buFont typeface="Arial" charset="0"/>
        <a:buChar char="~"/>
        <a:defRPr sz="1100">
          <a:solidFill>
            <a:schemeClr val="tx1"/>
          </a:solidFill>
          <a:latin typeface="+mn-lt"/>
          <a:ea typeface="+mn-ea"/>
        </a:defRPr>
      </a:lvl8pPr>
      <a:lvl9pPr marL="2898257" indent="-170624" algn="l" rtl="0" fontAlgn="base">
        <a:spcBef>
          <a:spcPct val="20000"/>
        </a:spcBef>
        <a:spcAft>
          <a:spcPct val="0"/>
        </a:spcAft>
        <a:buFont typeface="Arial" charset="0"/>
        <a:buChar char="~"/>
        <a:defRPr sz="1100">
          <a:solidFill>
            <a:schemeClr val="tx1"/>
          </a:solidFill>
          <a:latin typeface="+mn-lt"/>
          <a:ea typeface="+mn-ea"/>
        </a:defRPr>
      </a:lvl9pPr>
    </p:bodyStyle>
    <p:otherStyle>
      <a:defPPr>
        <a:defRPr lang="zh-CN"/>
      </a:defPPr>
      <a:lvl1pPr marL="0" algn="l" defTabSz="682506" rtl="0" eaLnBrk="1" latinLnBrk="0" hangingPunct="1">
        <a:defRPr sz="1300" kern="1200">
          <a:solidFill>
            <a:schemeClr val="tx1"/>
          </a:solidFill>
          <a:latin typeface="+mn-lt"/>
          <a:ea typeface="+mn-ea"/>
          <a:cs typeface="+mn-cs"/>
        </a:defRPr>
      </a:lvl1pPr>
      <a:lvl2pPr marL="341256" algn="l" defTabSz="682506" rtl="0" eaLnBrk="1" latinLnBrk="0" hangingPunct="1">
        <a:defRPr sz="1300" kern="1200">
          <a:solidFill>
            <a:schemeClr val="tx1"/>
          </a:solidFill>
          <a:latin typeface="+mn-lt"/>
          <a:ea typeface="+mn-ea"/>
          <a:cs typeface="+mn-cs"/>
        </a:defRPr>
      </a:lvl2pPr>
      <a:lvl3pPr marL="682506" algn="l" defTabSz="682506" rtl="0" eaLnBrk="1" latinLnBrk="0" hangingPunct="1">
        <a:defRPr sz="1300" kern="1200">
          <a:solidFill>
            <a:schemeClr val="tx1"/>
          </a:solidFill>
          <a:latin typeface="+mn-lt"/>
          <a:ea typeface="+mn-ea"/>
          <a:cs typeface="+mn-cs"/>
        </a:defRPr>
      </a:lvl3pPr>
      <a:lvl4pPr marL="1023745" algn="l" defTabSz="682506" rtl="0" eaLnBrk="1" latinLnBrk="0" hangingPunct="1">
        <a:defRPr sz="1300" kern="1200">
          <a:solidFill>
            <a:schemeClr val="tx1"/>
          </a:solidFill>
          <a:latin typeface="+mn-lt"/>
          <a:ea typeface="+mn-ea"/>
          <a:cs typeface="+mn-cs"/>
        </a:defRPr>
      </a:lvl4pPr>
      <a:lvl5pPr marL="1365000" algn="l" defTabSz="682506" rtl="0" eaLnBrk="1" latinLnBrk="0" hangingPunct="1">
        <a:defRPr sz="1300" kern="1200">
          <a:solidFill>
            <a:schemeClr val="tx1"/>
          </a:solidFill>
          <a:latin typeface="+mn-lt"/>
          <a:ea typeface="+mn-ea"/>
          <a:cs typeface="+mn-cs"/>
        </a:defRPr>
      </a:lvl5pPr>
      <a:lvl6pPr marL="1706252" algn="l" defTabSz="682506" rtl="0" eaLnBrk="1" latinLnBrk="0" hangingPunct="1">
        <a:defRPr sz="1300" kern="1200">
          <a:solidFill>
            <a:schemeClr val="tx1"/>
          </a:solidFill>
          <a:latin typeface="+mn-lt"/>
          <a:ea typeface="+mn-ea"/>
          <a:cs typeface="+mn-cs"/>
        </a:defRPr>
      </a:lvl6pPr>
      <a:lvl7pPr marL="2047493" algn="l" defTabSz="682506" rtl="0" eaLnBrk="1" latinLnBrk="0" hangingPunct="1">
        <a:defRPr sz="1300" kern="1200">
          <a:solidFill>
            <a:schemeClr val="tx1"/>
          </a:solidFill>
          <a:latin typeface="+mn-lt"/>
          <a:ea typeface="+mn-ea"/>
          <a:cs typeface="+mn-cs"/>
        </a:defRPr>
      </a:lvl7pPr>
      <a:lvl8pPr marL="2388750" algn="l" defTabSz="682506" rtl="0" eaLnBrk="1" latinLnBrk="0" hangingPunct="1">
        <a:defRPr sz="1300" kern="1200">
          <a:solidFill>
            <a:schemeClr val="tx1"/>
          </a:solidFill>
          <a:latin typeface="+mn-lt"/>
          <a:ea typeface="+mn-ea"/>
          <a:cs typeface="+mn-cs"/>
        </a:defRPr>
      </a:lvl8pPr>
      <a:lvl9pPr marL="2729998" algn="l" defTabSz="682506" rtl="0" eaLnBrk="1" latinLnBrk="0" hangingPunct="1">
        <a:defRPr sz="13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86"/>
          <p:cNvSpPr>
            <a:spLocks noChangeArrowheads="1"/>
          </p:cNvSpPr>
          <p:nvPr/>
        </p:nvSpPr>
        <p:spPr bwMode="auto">
          <a:xfrm>
            <a:off x="8793399" y="4901934"/>
            <a:ext cx="400162" cy="155863"/>
          </a:xfrm>
          <a:prstGeom prst="rect">
            <a:avLst/>
          </a:prstGeom>
          <a:noFill/>
          <a:ln w="9525">
            <a:noFill/>
            <a:miter lim="800000"/>
            <a:headEnd/>
            <a:tailEnd/>
          </a:ln>
          <a:effectLst/>
        </p:spPr>
        <p:txBody>
          <a:bodyPr lIns="0" tIns="0" rIns="0" bIns="0"/>
          <a:lstStyle/>
          <a:p>
            <a:pPr defTabSz="586309" eaLnBrk="0" hangingPunct="0">
              <a:lnSpc>
                <a:spcPct val="85000"/>
              </a:lnSpc>
            </a:pPr>
            <a:fld id="{E68EC476-442B-4BB7-9603-F1440C241F3D}" type="slidenum">
              <a:rPr lang="de-DE" altLang="zh-CN" sz="1000" smtClean="0">
                <a:solidFill>
                  <a:srgbClr val="FFFFFF">
                    <a:lumMod val="75000"/>
                  </a:srgbClr>
                </a:solidFill>
                <a:latin typeface="Courier New" panose="02070309020205020404" pitchFamily="49" charset="0"/>
                <a:ea typeface="MS PGothic" pitchFamily="34" charset="-128"/>
                <a:cs typeface="Courier New" panose="02070309020205020404" pitchFamily="49" charset="0"/>
              </a:rPr>
              <a:pPr defTabSz="586309" eaLnBrk="0" hangingPunct="0">
                <a:lnSpc>
                  <a:spcPct val="85000"/>
                </a:lnSpc>
              </a:pPr>
              <a:t>‹#›</a:t>
            </a:fld>
            <a:endParaRPr lang="de-DE" sz="1000" dirty="0">
              <a:solidFill>
                <a:srgbClr val="FFFFFF">
                  <a:lumMod val="75000"/>
                </a:srgbClr>
              </a:solidFill>
              <a:latin typeface="Courier New" panose="02070309020205020404" pitchFamily="49" charset="0"/>
              <a:ea typeface="MS PGothic" pitchFamily="34" charset="-128"/>
              <a:cs typeface="Courier New" panose="02070309020205020404" pitchFamily="49" charset="0"/>
            </a:endParaRPr>
          </a:p>
        </p:txBody>
      </p:sp>
      <p:pic>
        <p:nvPicPr>
          <p:cNvPr id="6" name="Picture 9" descr="8"/>
          <p:cNvPicPr>
            <a:picLocks noChangeAspect="1" noChangeArrowheads="1"/>
          </p:cNvPicPr>
          <p:nvPr/>
        </p:nvPicPr>
        <p:blipFill>
          <a:blip r:embed="rId4" cstate="screen"/>
          <a:srcRect/>
          <a:stretch>
            <a:fillRect/>
          </a:stretch>
        </p:blipFill>
        <p:spPr bwMode="auto">
          <a:xfrm>
            <a:off x="55151" y="4823244"/>
            <a:ext cx="981638" cy="23455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50" r:id="rId1"/>
    <p:sldLayoutId id="2147484352" r:id="rId2"/>
  </p:sldLayoutIdLst>
  <p:timing>
    <p:tnLst>
      <p:par>
        <p:cTn id="1" dur="indefinite" restart="never" nodeType="tmRoot"/>
      </p:par>
    </p:tnLst>
  </p:timing>
  <p:txStyles>
    <p:titleStyle>
      <a:lvl1pPr algn="l" rtl="0" eaLnBrk="1" fontAlgn="base" hangingPunct="1">
        <a:spcBef>
          <a:spcPct val="0"/>
        </a:spcBef>
        <a:spcAft>
          <a:spcPct val="0"/>
        </a:spcAft>
        <a:defRPr sz="3600" b="0" baseline="0">
          <a:solidFill>
            <a:srgbClr val="CC0000"/>
          </a:solidFill>
          <a:latin typeface="FrutigerNext LT Regular" pitchFamily="34" charset="0"/>
          <a:ea typeface="微软雅黑" pitchFamily="34" charset="-122"/>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1825"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3633"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5449"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67264"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6369" indent="-256369" algn="l" rtl="0" eaLnBrk="1" fontAlgn="base" hangingPunct="1">
        <a:lnSpc>
          <a:spcPct val="125000"/>
        </a:lnSpc>
        <a:spcBef>
          <a:spcPct val="20000"/>
        </a:spcBef>
        <a:spcAft>
          <a:spcPct val="0"/>
        </a:spcAft>
        <a:buClr>
          <a:schemeClr val="tx2"/>
        </a:buClr>
        <a:buNone/>
        <a:defRPr sz="2400" b="0">
          <a:solidFill>
            <a:schemeClr val="tx1">
              <a:lumMod val="75000"/>
              <a:lumOff val="25000"/>
            </a:schemeClr>
          </a:solidFill>
          <a:latin typeface="微软雅黑" pitchFamily="34" charset="-122"/>
          <a:ea typeface="微软雅黑" pitchFamily="34" charset="-122"/>
          <a:cs typeface="+mn-cs"/>
        </a:defRPr>
      </a:lvl1pPr>
      <a:lvl2pPr marL="555453" indent="-213640" algn="l" rtl="0" eaLnBrk="1" fontAlgn="base" hangingPunct="1">
        <a:lnSpc>
          <a:spcPct val="125000"/>
        </a:lnSpc>
        <a:spcBef>
          <a:spcPct val="20000"/>
        </a:spcBef>
        <a:spcAft>
          <a:spcPct val="0"/>
        </a:spcAft>
        <a:buFont typeface="Arial" charset="0"/>
        <a:buNone/>
        <a:defRPr sz="2100" b="0">
          <a:solidFill>
            <a:schemeClr val="tx1">
              <a:lumMod val="75000"/>
              <a:lumOff val="25000"/>
            </a:schemeClr>
          </a:solidFill>
          <a:latin typeface="微软雅黑" pitchFamily="34" charset="-122"/>
          <a:ea typeface="微软雅黑" pitchFamily="34" charset="-122"/>
          <a:cs typeface="+mn-cs"/>
        </a:defRPr>
      </a:lvl2pPr>
      <a:lvl3pPr marL="854542" indent="-170912" algn="l" rtl="0" eaLnBrk="1" fontAlgn="base" hangingPunct="1">
        <a:lnSpc>
          <a:spcPct val="125000"/>
        </a:lnSpc>
        <a:spcBef>
          <a:spcPct val="20000"/>
        </a:spcBef>
        <a:spcAft>
          <a:spcPct val="0"/>
        </a:spcAft>
        <a:buFont typeface="FrutigerNext LT Medium" pitchFamily="34" charset="0"/>
        <a:buNone/>
        <a:defRPr sz="1800" b="0">
          <a:solidFill>
            <a:schemeClr val="tx1">
              <a:lumMod val="75000"/>
              <a:lumOff val="25000"/>
            </a:schemeClr>
          </a:solidFill>
          <a:latin typeface="微软雅黑" pitchFamily="34" charset="-122"/>
          <a:ea typeface="微软雅黑" pitchFamily="34" charset="-122"/>
          <a:cs typeface="+mn-cs"/>
        </a:defRPr>
      </a:lvl3pPr>
      <a:lvl4pPr marL="1196356" indent="-170912" algn="l" rtl="0" eaLnBrk="1" fontAlgn="base" hangingPunct="1">
        <a:lnSpc>
          <a:spcPct val="125000"/>
        </a:lnSpc>
        <a:spcBef>
          <a:spcPct val="20000"/>
        </a:spcBef>
        <a:spcAft>
          <a:spcPct val="0"/>
        </a:spcAft>
        <a:buNone/>
        <a:defRPr sz="1500" b="0">
          <a:solidFill>
            <a:schemeClr val="tx1">
              <a:lumMod val="75000"/>
              <a:lumOff val="25000"/>
            </a:schemeClr>
          </a:solidFill>
          <a:latin typeface="微软雅黑" pitchFamily="34" charset="-122"/>
          <a:ea typeface="微软雅黑" pitchFamily="34" charset="-122"/>
          <a:cs typeface="+mn-cs"/>
        </a:defRPr>
      </a:lvl4pPr>
      <a:lvl5pPr marL="1538170" indent="-170912" algn="l" rtl="0" eaLnBrk="1" fontAlgn="base" hangingPunct="1">
        <a:lnSpc>
          <a:spcPct val="125000"/>
        </a:lnSpc>
        <a:spcBef>
          <a:spcPct val="20000"/>
        </a:spcBef>
        <a:spcAft>
          <a:spcPct val="0"/>
        </a:spcAft>
        <a:buFont typeface="Arial" charset="0"/>
        <a:buNone/>
        <a:defRPr sz="1500" b="0">
          <a:solidFill>
            <a:schemeClr val="tx1">
              <a:lumMod val="75000"/>
              <a:lumOff val="25000"/>
            </a:schemeClr>
          </a:solidFill>
          <a:latin typeface="微软雅黑" pitchFamily="34" charset="-122"/>
          <a:ea typeface="微软雅黑" pitchFamily="34" charset="-122"/>
          <a:cs typeface="+mn-cs"/>
        </a:defRPr>
      </a:lvl5pPr>
      <a:lvl6pPr marL="1879989" indent="-170912"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1810" indent="-170912"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63625" indent="-170912"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05439" indent="-170912"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3633" rtl="0" eaLnBrk="1" latinLnBrk="0" hangingPunct="1">
        <a:defRPr sz="1300" kern="1200">
          <a:solidFill>
            <a:schemeClr val="tx1"/>
          </a:solidFill>
          <a:latin typeface="+mn-lt"/>
          <a:ea typeface="+mn-ea"/>
          <a:cs typeface="+mn-cs"/>
        </a:defRPr>
      </a:lvl1pPr>
      <a:lvl2pPr marL="341825" algn="l" defTabSz="683633" rtl="0" eaLnBrk="1" latinLnBrk="0" hangingPunct="1">
        <a:defRPr sz="1300" kern="1200">
          <a:solidFill>
            <a:schemeClr val="tx1"/>
          </a:solidFill>
          <a:latin typeface="+mn-lt"/>
          <a:ea typeface="+mn-ea"/>
          <a:cs typeface="+mn-cs"/>
        </a:defRPr>
      </a:lvl2pPr>
      <a:lvl3pPr marL="683633" algn="l" defTabSz="683633" rtl="0" eaLnBrk="1" latinLnBrk="0" hangingPunct="1">
        <a:defRPr sz="1300" kern="1200">
          <a:solidFill>
            <a:schemeClr val="tx1"/>
          </a:solidFill>
          <a:latin typeface="+mn-lt"/>
          <a:ea typeface="+mn-ea"/>
          <a:cs typeface="+mn-cs"/>
        </a:defRPr>
      </a:lvl3pPr>
      <a:lvl4pPr marL="1025449" algn="l" defTabSz="683633" rtl="0" eaLnBrk="1" latinLnBrk="0" hangingPunct="1">
        <a:defRPr sz="1300" kern="1200">
          <a:solidFill>
            <a:schemeClr val="tx1"/>
          </a:solidFill>
          <a:latin typeface="+mn-lt"/>
          <a:ea typeface="+mn-ea"/>
          <a:cs typeface="+mn-cs"/>
        </a:defRPr>
      </a:lvl4pPr>
      <a:lvl5pPr marL="1367264" algn="l" defTabSz="683633" rtl="0" eaLnBrk="1" latinLnBrk="0" hangingPunct="1">
        <a:defRPr sz="1300" kern="1200">
          <a:solidFill>
            <a:schemeClr val="tx1"/>
          </a:solidFill>
          <a:latin typeface="+mn-lt"/>
          <a:ea typeface="+mn-ea"/>
          <a:cs typeface="+mn-cs"/>
        </a:defRPr>
      </a:lvl5pPr>
      <a:lvl6pPr marL="1709076" algn="l" defTabSz="683633" rtl="0" eaLnBrk="1" latinLnBrk="0" hangingPunct="1">
        <a:defRPr sz="1300" kern="1200">
          <a:solidFill>
            <a:schemeClr val="tx1"/>
          </a:solidFill>
          <a:latin typeface="+mn-lt"/>
          <a:ea typeface="+mn-ea"/>
          <a:cs typeface="+mn-cs"/>
        </a:defRPr>
      </a:lvl6pPr>
      <a:lvl7pPr marL="2050899" algn="l" defTabSz="683633" rtl="0" eaLnBrk="1" latinLnBrk="0" hangingPunct="1">
        <a:defRPr sz="1300" kern="1200">
          <a:solidFill>
            <a:schemeClr val="tx1"/>
          </a:solidFill>
          <a:latin typeface="+mn-lt"/>
          <a:ea typeface="+mn-ea"/>
          <a:cs typeface="+mn-cs"/>
        </a:defRPr>
      </a:lvl7pPr>
      <a:lvl8pPr marL="2392716" algn="l" defTabSz="683633" rtl="0" eaLnBrk="1" latinLnBrk="0" hangingPunct="1">
        <a:defRPr sz="1300" kern="1200">
          <a:solidFill>
            <a:schemeClr val="tx1"/>
          </a:solidFill>
          <a:latin typeface="+mn-lt"/>
          <a:ea typeface="+mn-ea"/>
          <a:cs typeface="+mn-cs"/>
        </a:defRPr>
      </a:lvl8pPr>
      <a:lvl9pPr marL="2734531" algn="l" defTabSz="683633" rtl="0" eaLnBrk="1" latinLnBrk="0" hangingPunct="1">
        <a:defRPr sz="13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86"/>
          <p:cNvSpPr>
            <a:spLocks noChangeArrowheads="1"/>
          </p:cNvSpPr>
          <p:nvPr/>
        </p:nvSpPr>
        <p:spPr bwMode="auto">
          <a:xfrm>
            <a:off x="8793399" y="4901932"/>
            <a:ext cx="400162" cy="155863"/>
          </a:xfrm>
          <a:prstGeom prst="rect">
            <a:avLst/>
          </a:prstGeom>
          <a:noFill/>
          <a:ln w="9525">
            <a:noFill/>
            <a:miter lim="800000"/>
            <a:headEnd/>
            <a:tailEnd/>
          </a:ln>
          <a:effectLst/>
        </p:spPr>
        <p:txBody>
          <a:bodyPr lIns="0" tIns="0" rIns="0" bIns="0"/>
          <a:lstStyle/>
          <a:p>
            <a:pPr defTabSz="586392" eaLnBrk="0" hangingPunct="0">
              <a:lnSpc>
                <a:spcPct val="85000"/>
              </a:lnSpc>
            </a:pPr>
            <a:fld id="{E68EC476-442B-4BB7-9603-F1440C241F3D}" type="slidenum">
              <a:rPr lang="de-DE" altLang="zh-CN" sz="1000" smtClean="0">
                <a:solidFill>
                  <a:srgbClr val="FFFFFF">
                    <a:lumMod val="75000"/>
                  </a:srgbClr>
                </a:solidFill>
                <a:latin typeface="Courier New" panose="02070309020205020404" pitchFamily="49" charset="0"/>
                <a:ea typeface="MS PGothic" pitchFamily="34" charset="-128"/>
                <a:cs typeface="Courier New" panose="02070309020205020404" pitchFamily="49" charset="0"/>
              </a:rPr>
              <a:pPr defTabSz="586392" eaLnBrk="0" hangingPunct="0">
                <a:lnSpc>
                  <a:spcPct val="85000"/>
                </a:lnSpc>
              </a:pPr>
              <a:t>‹#›</a:t>
            </a:fld>
            <a:endParaRPr lang="de-DE" sz="1000" dirty="0">
              <a:solidFill>
                <a:srgbClr val="FFFFFF">
                  <a:lumMod val="75000"/>
                </a:srgbClr>
              </a:solidFill>
              <a:latin typeface="Courier New" panose="02070309020205020404" pitchFamily="49" charset="0"/>
              <a:ea typeface="MS PGothic" pitchFamily="34" charset="-128"/>
              <a:cs typeface="Courier New" panose="02070309020205020404" pitchFamily="49" charset="0"/>
            </a:endParaRPr>
          </a:p>
        </p:txBody>
      </p:sp>
      <p:pic>
        <p:nvPicPr>
          <p:cNvPr id="6" name="Picture 9" descr="8"/>
          <p:cNvPicPr>
            <a:picLocks noChangeAspect="1" noChangeArrowheads="1"/>
          </p:cNvPicPr>
          <p:nvPr/>
        </p:nvPicPr>
        <p:blipFill>
          <a:blip r:embed="rId4" cstate="screen"/>
          <a:srcRect/>
          <a:stretch>
            <a:fillRect/>
          </a:stretch>
        </p:blipFill>
        <p:spPr bwMode="auto">
          <a:xfrm>
            <a:off x="55151" y="4823242"/>
            <a:ext cx="981638" cy="23455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54" r:id="rId1"/>
    <p:sldLayoutId id="2147484356" r:id="rId2"/>
  </p:sldLayoutIdLst>
  <p:timing>
    <p:tnLst>
      <p:par>
        <p:cTn id="1" dur="indefinite" restart="never" nodeType="tmRoot"/>
      </p:par>
    </p:tnLst>
  </p:timing>
  <p:txStyles>
    <p:titleStyle>
      <a:lvl1pPr algn="l" rtl="0" eaLnBrk="1" fontAlgn="base" hangingPunct="1">
        <a:spcBef>
          <a:spcPct val="0"/>
        </a:spcBef>
        <a:spcAft>
          <a:spcPct val="0"/>
        </a:spcAft>
        <a:defRPr sz="3600" b="0" baseline="0">
          <a:solidFill>
            <a:srgbClr val="CC0000"/>
          </a:solidFill>
          <a:latin typeface="FrutigerNext LT Regular" pitchFamily="34" charset="0"/>
          <a:ea typeface="微软雅黑" pitchFamily="34" charset="-122"/>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1873"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373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5594"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67458"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6405" indent="-256405" algn="l" rtl="0" eaLnBrk="1" fontAlgn="base" hangingPunct="1">
        <a:lnSpc>
          <a:spcPct val="125000"/>
        </a:lnSpc>
        <a:spcBef>
          <a:spcPct val="20000"/>
        </a:spcBef>
        <a:spcAft>
          <a:spcPct val="0"/>
        </a:spcAft>
        <a:buClr>
          <a:schemeClr val="tx2"/>
        </a:buClr>
        <a:buNone/>
        <a:defRPr sz="2400" b="0">
          <a:solidFill>
            <a:schemeClr val="tx1">
              <a:lumMod val="75000"/>
              <a:lumOff val="25000"/>
            </a:schemeClr>
          </a:solidFill>
          <a:latin typeface="微软雅黑" pitchFamily="34" charset="-122"/>
          <a:ea typeface="微软雅黑" pitchFamily="34" charset="-122"/>
          <a:cs typeface="+mn-cs"/>
        </a:defRPr>
      </a:lvl1pPr>
      <a:lvl2pPr marL="555531" indent="-213670" algn="l" rtl="0" eaLnBrk="1" fontAlgn="base" hangingPunct="1">
        <a:lnSpc>
          <a:spcPct val="125000"/>
        </a:lnSpc>
        <a:spcBef>
          <a:spcPct val="20000"/>
        </a:spcBef>
        <a:spcAft>
          <a:spcPct val="0"/>
        </a:spcAft>
        <a:buFont typeface="Arial" charset="0"/>
        <a:buNone/>
        <a:defRPr sz="2100" b="0">
          <a:solidFill>
            <a:schemeClr val="tx1">
              <a:lumMod val="75000"/>
              <a:lumOff val="25000"/>
            </a:schemeClr>
          </a:solidFill>
          <a:latin typeface="微软雅黑" pitchFamily="34" charset="-122"/>
          <a:ea typeface="微软雅黑" pitchFamily="34" charset="-122"/>
          <a:cs typeface="+mn-cs"/>
        </a:defRPr>
      </a:lvl2pPr>
      <a:lvl3pPr marL="854661" indent="-170936" algn="l" rtl="0" eaLnBrk="1" fontAlgn="base" hangingPunct="1">
        <a:lnSpc>
          <a:spcPct val="125000"/>
        </a:lnSpc>
        <a:spcBef>
          <a:spcPct val="20000"/>
        </a:spcBef>
        <a:spcAft>
          <a:spcPct val="0"/>
        </a:spcAft>
        <a:buFont typeface="FrutigerNext LT Medium" pitchFamily="34" charset="0"/>
        <a:buNone/>
        <a:defRPr sz="1800" b="0">
          <a:solidFill>
            <a:schemeClr val="tx1">
              <a:lumMod val="75000"/>
              <a:lumOff val="25000"/>
            </a:schemeClr>
          </a:solidFill>
          <a:latin typeface="微软雅黑" pitchFamily="34" charset="-122"/>
          <a:ea typeface="微软雅黑" pitchFamily="34" charset="-122"/>
          <a:cs typeface="+mn-cs"/>
        </a:defRPr>
      </a:lvl3pPr>
      <a:lvl4pPr marL="1196526" indent="-170936" algn="l" rtl="0" eaLnBrk="1" fontAlgn="base" hangingPunct="1">
        <a:lnSpc>
          <a:spcPct val="125000"/>
        </a:lnSpc>
        <a:spcBef>
          <a:spcPct val="20000"/>
        </a:spcBef>
        <a:spcAft>
          <a:spcPct val="0"/>
        </a:spcAft>
        <a:buNone/>
        <a:defRPr sz="1500" b="0">
          <a:solidFill>
            <a:schemeClr val="tx1">
              <a:lumMod val="75000"/>
              <a:lumOff val="25000"/>
            </a:schemeClr>
          </a:solidFill>
          <a:latin typeface="微软雅黑" pitchFamily="34" charset="-122"/>
          <a:ea typeface="微软雅黑" pitchFamily="34" charset="-122"/>
          <a:cs typeface="+mn-cs"/>
        </a:defRPr>
      </a:lvl4pPr>
      <a:lvl5pPr marL="1538388" indent="-170936" algn="l" rtl="0" eaLnBrk="1" fontAlgn="base" hangingPunct="1">
        <a:lnSpc>
          <a:spcPct val="125000"/>
        </a:lnSpc>
        <a:spcBef>
          <a:spcPct val="20000"/>
        </a:spcBef>
        <a:spcAft>
          <a:spcPct val="0"/>
        </a:spcAft>
        <a:buFont typeface="Arial" charset="0"/>
        <a:buNone/>
        <a:defRPr sz="1500" b="0">
          <a:solidFill>
            <a:schemeClr val="tx1">
              <a:lumMod val="75000"/>
              <a:lumOff val="25000"/>
            </a:schemeClr>
          </a:solidFill>
          <a:latin typeface="微软雅黑" pitchFamily="34" charset="-122"/>
          <a:ea typeface="微软雅黑" pitchFamily="34" charset="-122"/>
          <a:cs typeface="+mn-cs"/>
        </a:defRPr>
      </a:lvl5pPr>
      <a:lvl6pPr marL="1880255" indent="-170936"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2124" indent="-170936"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63988" indent="-170936"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05851" indent="-170936"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3730" rtl="0" eaLnBrk="1" latinLnBrk="0" hangingPunct="1">
        <a:defRPr sz="1300" kern="1200">
          <a:solidFill>
            <a:schemeClr val="tx1"/>
          </a:solidFill>
          <a:latin typeface="+mn-lt"/>
          <a:ea typeface="+mn-ea"/>
          <a:cs typeface="+mn-cs"/>
        </a:defRPr>
      </a:lvl1pPr>
      <a:lvl2pPr marL="341873" algn="l" defTabSz="683730" rtl="0" eaLnBrk="1" latinLnBrk="0" hangingPunct="1">
        <a:defRPr sz="1300" kern="1200">
          <a:solidFill>
            <a:schemeClr val="tx1"/>
          </a:solidFill>
          <a:latin typeface="+mn-lt"/>
          <a:ea typeface="+mn-ea"/>
          <a:cs typeface="+mn-cs"/>
        </a:defRPr>
      </a:lvl2pPr>
      <a:lvl3pPr marL="683730" algn="l" defTabSz="683730" rtl="0" eaLnBrk="1" latinLnBrk="0" hangingPunct="1">
        <a:defRPr sz="1300" kern="1200">
          <a:solidFill>
            <a:schemeClr val="tx1"/>
          </a:solidFill>
          <a:latin typeface="+mn-lt"/>
          <a:ea typeface="+mn-ea"/>
          <a:cs typeface="+mn-cs"/>
        </a:defRPr>
      </a:lvl3pPr>
      <a:lvl4pPr marL="1025594" algn="l" defTabSz="683730" rtl="0" eaLnBrk="1" latinLnBrk="0" hangingPunct="1">
        <a:defRPr sz="1300" kern="1200">
          <a:solidFill>
            <a:schemeClr val="tx1"/>
          </a:solidFill>
          <a:latin typeface="+mn-lt"/>
          <a:ea typeface="+mn-ea"/>
          <a:cs typeface="+mn-cs"/>
        </a:defRPr>
      </a:lvl4pPr>
      <a:lvl5pPr marL="1367458" algn="l" defTabSz="683730" rtl="0" eaLnBrk="1" latinLnBrk="0" hangingPunct="1">
        <a:defRPr sz="1300" kern="1200">
          <a:solidFill>
            <a:schemeClr val="tx1"/>
          </a:solidFill>
          <a:latin typeface="+mn-lt"/>
          <a:ea typeface="+mn-ea"/>
          <a:cs typeface="+mn-cs"/>
        </a:defRPr>
      </a:lvl5pPr>
      <a:lvl6pPr marL="1709321" algn="l" defTabSz="683730" rtl="0" eaLnBrk="1" latinLnBrk="0" hangingPunct="1">
        <a:defRPr sz="1300" kern="1200">
          <a:solidFill>
            <a:schemeClr val="tx1"/>
          </a:solidFill>
          <a:latin typeface="+mn-lt"/>
          <a:ea typeface="+mn-ea"/>
          <a:cs typeface="+mn-cs"/>
        </a:defRPr>
      </a:lvl6pPr>
      <a:lvl7pPr marL="2051190" algn="l" defTabSz="683730" rtl="0" eaLnBrk="1" latinLnBrk="0" hangingPunct="1">
        <a:defRPr sz="1300" kern="1200">
          <a:solidFill>
            <a:schemeClr val="tx1"/>
          </a:solidFill>
          <a:latin typeface="+mn-lt"/>
          <a:ea typeface="+mn-ea"/>
          <a:cs typeface="+mn-cs"/>
        </a:defRPr>
      </a:lvl7pPr>
      <a:lvl8pPr marL="2393055" algn="l" defTabSz="683730" rtl="0" eaLnBrk="1" latinLnBrk="0" hangingPunct="1">
        <a:defRPr sz="1300" kern="1200">
          <a:solidFill>
            <a:schemeClr val="tx1"/>
          </a:solidFill>
          <a:latin typeface="+mn-lt"/>
          <a:ea typeface="+mn-ea"/>
          <a:cs typeface="+mn-cs"/>
        </a:defRPr>
      </a:lvl8pPr>
      <a:lvl9pPr marL="2734916" algn="l" defTabSz="683730" rtl="0" eaLnBrk="1" latinLnBrk="0" hangingPunct="1">
        <a:defRPr sz="13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8" cstate="print">
            <a:extLst>
              <a:ext uri="{28A0092B-C50C-407E-A947-70E740481C1C}">
                <a14:useLocalDpi xmlns="" xmlns:a14="http://schemas.microsoft.com/office/drawing/2010/main"/>
              </a:ext>
            </a:extLst>
          </a:blip>
          <a:srcRect/>
          <a:stretch>
            <a:fillRect/>
          </a:stretch>
        </p:blipFill>
        <p:spPr bwMode="auto">
          <a:xfrm>
            <a:off x="1" y="4668448"/>
            <a:ext cx="9150350" cy="477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63" y="4838726"/>
            <a:ext cx="1918438" cy="1384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59860"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900" dirty="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9" cstate="email">
            <a:extLst>
              <a:ext uri="{28A0092B-C50C-407E-A947-70E740481C1C}">
                <a14:useLocalDpi xmlns="" xmlns:a14="http://schemas.microsoft.com/office/drawing/2010/main"/>
              </a:ext>
            </a:extLst>
          </a:blip>
          <a:srcRect/>
          <a:stretch>
            <a:fillRect/>
          </a:stretch>
        </p:blipFill>
        <p:spPr bwMode="auto">
          <a:xfrm>
            <a:off x="7508887" y="4789913"/>
            <a:ext cx="1311275" cy="2345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1" y="244105"/>
            <a:ext cx="7632700" cy="6536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9941" rIns="59872" bIns="29941"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1" y="1221600"/>
            <a:ext cx="7632700" cy="31456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59881" tIns="29945" rIns="59881" bIns="29945"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4" y="519122"/>
            <a:ext cx="1844676" cy="401847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9869" tIns="29941" rIns="59869" bIns="29941">
            <a:spAutoFit/>
          </a:bodyPr>
          <a:lstStyle/>
          <a:p>
            <a:pPr marL="256261" indent="-256261" algn="r" eaLnBrk="0" hangingPunct="0">
              <a:lnSpc>
                <a:spcPct val="125000"/>
              </a:lnSpc>
              <a:spcBef>
                <a:spcPct val="20000"/>
              </a:spcBef>
              <a:buFont typeface="Arial" pitchFamily="34" charset="0"/>
              <a:buNone/>
            </a:pPr>
            <a:r>
              <a:rPr lang="zh-CN" altLang="en-US" sz="800" dirty="0">
                <a:solidFill>
                  <a:srgbClr val="FFFFFF"/>
                </a:solidFill>
              </a:rPr>
              <a:t>英文标题</a:t>
            </a:r>
            <a:r>
              <a:rPr lang="en-US" altLang="zh-CN" sz="800" dirty="0">
                <a:solidFill>
                  <a:srgbClr val="FFFFFF"/>
                </a:solidFill>
              </a:rPr>
              <a:t>:32-35pt  </a:t>
            </a:r>
            <a:endParaRPr lang="zh-CN" altLang="en-US" sz="800" dirty="0">
              <a:solidFill>
                <a:srgbClr val="FFFFFF"/>
              </a:solidFill>
            </a:endParaRPr>
          </a:p>
          <a:p>
            <a:pPr marL="256261" indent="-256261" algn="r" eaLnBrk="0" hangingPunct="0">
              <a:lnSpc>
                <a:spcPct val="125000"/>
              </a:lnSpc>
              <a:spcBef>
                <a:spcPct val="20000"/>
              </a:spcBef>
              <a:buFont typeface="Arial" pitchFamily="34" charset="0"/>
              <a:buNone/>
            </a:pPr>
            <a:r>
              <a:rPr lang="zh-CN" altLang="en-US" sz="800" dirty="0">
                <a:solidFill>
                  <a:srgbClr val="FFFFFF"/>
                </a:solidFill>
              </a:rPr>
              <a:t>颜色</a:t>
            </a:r>
            <a:r>
              <a:rPr lang="en-US" altLang="zh-CN" sz="800" dirty="0">
                <a:solidFill>
                  <a:srgbClr val="FFFFFF"/>
                </a:solidFill>
              </a:rPr>
              <a:t>: R153 G0 B0</a:t>
            </a:r>
          </a:p>
          <a:p>
            <a:pPr marL="256261" indent="-256261" algn="r" eaLnBrk="0" hangingPunct="0">
              <a:lnSpc>
                <a:spcPct val="125000"/>
              </a:lnSpc>
              <a:spcBef>
                <a:spcPct val="20000"/>
              </a:spcBef>
              <a:buFont typeface="Arial" pitchFamily="34" charset="0"/>
              <a:buNone/>
            </a:pPr>
            <a:r>
              <a:rPr lang="zh-CN" altLang="en-US" sz="800" dirty="0">
                <a:solidFill>
                  <a:srgbClr val="FFFFFF"/>
                </a:solidFill>
              </a:rPr>
              <a:t>内部使用字体 </a:t>
            </a:r>
            <a:r>
              <a:rPr lang="en-US" altLang="zh-CN" sz="800" dirty="0">
                <a:solidFill>
                  <a:srgbClr val="FFFFFF"/>
                </a:solidFill>
              </a:rPr>
              <a:t>:</a:t>
            </a:r>
          </a:p>
          <a:p>
            <a:pPr marL="256261" indent="-256261" algn="r" eaLnBrk="0" hangingPunct="0">
              <a:lnSpc>
                <a:spcPct val="125000"/>
              </a:lnSpc>
              <a:spcBef>
                <a:spcPct val="20000"/>
              </a:spcBef>
              <a:buFont typeface="Arial" pitchFamily="34" charset="0"/>
              <a:buNone/>
            </a:pPr>
            <a:r>
              <a:rPr lang="en-US" altLang="zh-CN" sz="800" dirty="0" err="1">
                <a:solidFill>
                  <a:srgbClr val="FFFFFF"/>
                </a:solidFill>
              </a:rPr>
              <a:t>FrutigerNext</a:t>
            </a:r>
            <a:r>
              <a:rPr lang="en-US" altLang="zh-CN" sz="800" dirty="0">
                <a:solidFill>
                  <a:srgbClr val="FFFFFF"/>
                </a:solidFill>
              </a:rPr>
              <a:t> LT Medium</a:t>
            </a:r>
          </a:p>
          <a:p>
            <a:pPr marL="256261" indent="-256261" algn="r" eaLnBrk="0" hangingPunct="0">
              <a:lnSpc>
                <a:spcPct val="125000"/>
              </a:lnSpc>
              <a:spcBef>
                <a:spcPct val="20000"/>
              </a:spcBef>
              <a:buFont typeface="Arial" pitchFamily="34" charset="0"/>
              <a:buNone/>
            </a:pPr>
            <a:r>
              <a:rPr lang="zh-CN" altLang="en-US" sz="800" dirty="0">
                <a:solidFill>
                  <a:srgbClr val="FFFFFF"/>
                </a:solidFill>
              </a:rPr>
              <a:t>外部使用字体 </a:t>
            </a:r>
            <a:r>
              <a:rPr lang="en-US" altLang="zh-CN" sz="800" dirty="0">
                <a:solidFill>
                  <a:srgbClr val="FFFFFF"/>
                </a:solidFill>
              </a:rPr>
              <a:t>: Arial</a:t>
            </a:r>
          </a:p>
          <a:p>
            <a:pPr marL="256261" indent="-256261" algn="r" eaLnBrk="0" hangingPunct="0">
              <a:lnSpc>
                <a:spcPct val="75000"/>
              </a:lnSpc>
              <a:spcBef>
                <a:spcPct val="20000"/>
              </a:spcBef>
              <a:buFont typeface="Arial" pitchFamily="34" charset="0"/>
              <a:buNone/>
            </a:pPr>
            <a:endParaRPr lang="en-US" altLang="zh-CN" sz="800" dirty="0">
              <a:solidFill>
                <a:srgbClr val="FFFFFF"/>
              </a:solidFill>
            </a:endParaRPr>
          </a:p>
          <a:p>
            <a:pPr marL="256261" indent="-256261" algn="r" eaLnBrk="0" hangingPunct="0">
              <a:lnSpc>
                <a:spcPct val="125000"/>
              </a:lnSpc>
              <a:spcBef>
                <a:spcPct val="20000"/>
              </a:spcBef>
              <a:buFont typeface="Arial" pitchFamily="34" charset="0"/>
              <a:buNone/>
            </a:pPr>
            <a:r>
              <a:rPr lang="zh-CN" altLang="en-US" sz="800" dirty="0">
                <a:solidFill>
                  <a:srgbClr val="FFFFFF"/>
                </a:solidFill>
              </a:rPr>
              <a:t>中文标题</a:t>
            </a:r>
            <a:r>
              <a:rPr lang="en-US" altLang="zh-CN" sz="800" dirty="0">
                <a:solidFill>
                  <a:srgbClr val="FFFFFF"/>
                </a:solidFill>
              </a:rPr>
              <a:t>:30-32pt  </a:t>
            </a:r>
            <a:endParaRPr lang="zh-CN" altLang="en-US" sz="800" dirty="0">
              <a:solidFill>
                <a:srgbClr val="FFFFFF"/>
              </a:solidFill>
            </a:endParaRPr>
          </a:p>
          <a:p>
            <a:pPr marL="256261" indent="-256261" algn="r" eaLnBrk="0" hangingPunct="0">
              <a:lnSpc>
                <a:spcPct val="125000"/>
              </a:lnSpc>
              <a:spcBef>
                <a:spcPct val="20000"/>
              </a:spcBef>
              <a:buFont typeface="Arial" pitchFamily="34" charset="0"/>
              <a:buNone/>
            </a:pPr>
            <a:r>
              <a:rPr lang="zh-CN" altLang="en-US" sz="800" dirty="0">
                <a:solidFill>
                  <a:srgbClr val="FFFFFF"/>
                </a:solidFill>
              </a:rPr>
              <a:t>颜色</a:t>
            </a:r>
            <a:r>
              <a:rPr lang="en-US" altLang="zh-CN" sz="800" dirty="0">
                <a:solidFill>
                  <a:srgbClr val="FFFFFF"/>
                </a:solidFill>
              </a:rPr>
              <a:t>: R153 G0 B0</a:t>
            </a:r>
          </a:p>
          <a:p>
            <a:pPr marL="256261" indent="-256261" algn="r" eaLnBrk="0" hangingPunct="0">
              <a:lnSpc>
                <a:spcPct val="125000"/>
              </a:lnSpc>
              <a:spcBef>
                <a:spcPct val="20000"/>
              </a:spcBef>
              <a:buFont typeface="Arial" pitchFamily="34" charset="0"/>
              <a:buNone/>
            </a:pPr>
            <a:r>
              <a:rPr lang="zh-CN" altLang="en-US" sz="800" dirty="0">
                <a:solidFill>
                  <a:srgbClr val="FFFFFF"/>
                </a:solidFill>
              </a:rPr>
              <a:t>字体</a:t>
            </a:r>
            <a:r>
              <a:rPr lang="en-US" altLang="zh-CN" sz="800" dirty="0">
                <a:solidFill>
                  <a:srgbClr val="FFFFFF"/>
                </a:solidFill>
              </a:rPr>
              <a:t>:</a:t>
            </a:r>
            <a:r>
              <a:rPr lang="zh-CN" altLang="en-US" sz="800" dirty="0">
                <a:solidFill>
                  <a:srgbClr val="FFFFFF"/>
                </a:solidFill>
              </a:rPr>
              <a:t>黑体</a:t>
            </a:r>
          </a:p>
          <a:p>
            <a:pPr marL="256261" indent="-256261" algn="r" eaLnBrk="0" hangingPunct="0">
              <a:lnSpc>
                <a:spcPct val="125000"/>
              </a:lnSpc>
              <a:spcBef>
                <a:spcPct val="20000"/>
              </a:spcBef>
              <a:buFont typeface="Arial" pitchFamily="34" charset="0"/>
              <a:buNone/>
            </a:pPr>
            <a:endParaRPr lang="zh-CN" altLang="en-US" sz="800" dirty="0">
              <a:solidFill>
                <a:srgbClr val="FFFFFF"/>
              </a:solidFill>
            </a:endParaRPr>
          </a:p>
          <a:p>
            <a:pPr marL="256261" indent="-256261" algn="r" eaLnBrk="0" hangingPunct="0">
              <a:lnSpc>
                <a:spcPct val="125000"/>
              </a:lnSpc>
              <a:spcBef>
                <a:spcPct val="20000"/>
              </a:spcBef>
              <a:buFont typeface="Arial" pitchFamily="34" charset="0"/>
              <a:buNone/>
            </a:pPr>
            <a:endParaRPr lang="zh-CN" altLang="en-US" sz="800" dirty="0">
              <a:solidFill>
                <a:srgbClr val="FFFFFF"/>
              </a:solidFill>
            </a:endParaRPr>
          </a:p>
          <a:p>
            <a:pPr marL="256261" indent="-256261" algn="r" eaLnBrk="0" hangingPunct="0">
              <a:lnSpc>
                <a:spcPct val="125000"/>
              </a:lnSpc>
              <a:spcBef>
                <a:spcPct val="20000"/>
              </a:spcBef>
              <a:buFont typeface="Arial" pitchFamily="34" charset="0"/>
              <a:buNone/>
            </a:pPr>
            <a:endParaRPr lang="zh-CN" altLang="en-US" sz="800" dirty="0">
              <a:solidFill>
                <a:srgbClr val="FFFFFF"/>
              </a:solidFill>
            </a:endParaRPr>
          </a:p>
          <a:p>
            <a:pPr marL="256261" indent="-256261" algn="r" eaLnBrk="0" hangingPunct="0">
              <a:lnSpc>
                <a:spcPct val="125000"/>
              </a:lnSpc>
              <a:spcBef>
                <a:spcPct val="20000"/>
              </a:spcBef>
              <a:buFont typeface="Arial" pitchFamily="34" charset="0"/>
              <a:buNone/>
            </a:pPr>
            <a:r>
              <a:rPr lang="zh-CN" altLang="en-US" sz="800" dirty="0">
                <a:solidFill>
                  <a:srgbClr val="FFFFFF"/>
                </a:solidFill>
              </a:rPr>
              <a:t>英文正文</a:t>
            </a:r>
            <a:r>
              <a:rPr lang="en-US" altLang="zh-CN" sz="800" dirty="0">
                <a:solidFill>
                  <a:srgbClr val="FFFFFF"/>
                </a:solidFill>
              </a:rPr>
              <a:t>:20-22pt</a:t>
            </a:r>
          </a:p>
          <a:p>
            <a:pPr marL="256261" indent="-256261" algn="r" eaLnBrk="0" hangingPunct="0">
              <a:lnSpc>
                <a:spcPct val="125000"/>
              </a:lnSpc>
              <a:spcBef>
                <a:spcPct val="20000"/>
              </a:spcBef>
              <a:buFont typeface="Arial" pitchFamily="34" charset="0"/>
              <a:buNone/>
            </a:pPr>
            <a:r>
              <a:rPr lang="zh-CN" altLang="en-US" sz="800" dirty="0">
                <a:solidFill>
                  <a:srgbClr val="FFFFFF"/>
                </a:solidFill>
              </a:rPr>
              <a:t>子目录 </a:t>
            </a:r>
            <a:r>
              <a:rPr lang="en-US" altLang="zh-CN" sz="800" dirty="0">
                <a:solidFill>
                  <a:srgbClr val="FFFFFF"/>
                </a:solidFill>
              </a:rPr>
              <a:t>(2-5</a:t>
            </a:r>
            <a:r>
              <a:rPr lang="zh-CN" altLang="en-US" sz="800" dirty="0">
                <a:solidFill>
                  <a:srgbClr val="FFFFFF"/>
                </a:solidFill>
              </a:rPr>
              <a:t>级</a:t>
            </a:r>
            <a:r>
              <a:rPr lang="en-US" altLang="zh-CN" sz="800" dirty="0">
                <a:solidFill>
                  <a:srgbClr val="FFFFFF"/>
                </a:solidFill>
              </a:rPr>
              <a:t>) :18pt  </a:t>
            </a:r>
          </a:p>
          <a:p>
            <a:pPr marL="256261" indent="-256261" algn="r" eaLnBrk="0" hangingPunct="0">
              <a:lnSpc>
                <a:spcPct val="125000"/>
              </a:lnSpc>
              <a:spcBef>
                <a:spcPct val="20000"/>
              </a:spcBef>
              <a:buFont typeface="Arial" pitchFamily="34" charset="0"/>
              <a:buNone/>
            </a:pPr>
            <a:r>
              <a:rPr lang="zh-CN" altLang="en-US" sz="800" dirty="0">
                <a:solidFill>
                  <a:srgbClr val="FFFFFF"/>
                </a:solidFill>
              </a:rPr>
              <a:t>颜色</a:t>
            </a:r>
            <a:r>
              <a:rPr lang="en-US" altLang="zh-CN" sz="800" dirty="0">
                <a:solidFill>
                  <a:srgbClr val="FFFFFF"/>
                </a:solidFill>
              </a:rPr>
              <a:t>:</a:t>
            </a:r>
            <a:r>
              <a:rPr lang="zh-CN" altLang="en-US" sz="800" dirty="0">
                <a:solidFill>
                  <a:srgbClr val="FFFFFF"/>
                </a:solidFill>
              </a:rPr>
              <a:t>黑色</a:t>
            </a:r>
          </a:p>
          <a:p>
            <a:pPr marL="256261" indent="-256261" algn="r" eaLnBrk="0" hangingPunct="0">
              <a:lnSpc>
                <a:spcPct val="125000"/>
              </a:lnSpc>
              <a:spcBef>
                <a:spcPct val="20000"/>
              </a:spcBef>
              <a:buFont typeface="Arial" pitchFamily="34" charset="0"/>
              <a:buNone/>
            </a:pPr>
            <a:r>
              <a:rPr lang="zh-CN" altLang="en-US" sz="800" dirty="0">
                <a:solidFill>
                  <a:srgbClr val="FFFFFF"/>
                </a:solidFill>
              </a:rPr>
              <a:t>内部使用字体 </a:t>
            </a:r>
            <a:r>
              <a:rPr lang="en-US" altLang="zh-CN" sz="800" dirty="0">
                <a:solidFill>
                  <a:srgbClr val="FFFFFF"/>
                </a:solidFill>
              </a:rPr>
              <a:t>:</a:t>
            </a:r>
          </a:p>
          <a:p>
            <a:pPr marL="256261" indent="-256261" algn="r" eaLnBrk="0" hangingPunct="0">
              <a:lnSpc>
                <a:spcPct val="125000"/>
              </a:lnSpc>
              <a:spcBef>
                <a:spcPct val="20000"/>
              </a:spcBef>
              <a:buFont typeface="Arial" pitchFamily="34" charset="0"/>
              <a:buNone/>
            </a:pPr>
            <a:r>
              <a:rPr lang="en-US" altLang="zh-CN" sz="800" dirty="0" err="1">
                <a:solidFill>
                  <a:srgbClr val="FFFFFF"/>
                </a:solidFill>
              </a:rPr>
              <a:t>FrutigerNext</a:t>
            </a:r>
            <a:r>
              <a:rPr lang="en-US" altLang="zh-CN" sz="800" dirty="0">
                <a:solidFill>
                  <a:srgbClr val="FFFFFF"/>
                </a:solidFill>
              </a:rPr>
              <a:t> LT Regular</a:t>
            </a:r>
          </a:p>
          <a:p>
            <a:pPr marL="256261" indent="-256261" algn="r" eaLnBrk="0" hangingPunct="0">
              <a:lnSpc>
                <a:spcPct val="125000"/>
              </a:lnSpc>
              <a:spcBef>
                <a:spcPct val="20000"/>
              </a:spcBef>
              <a:buFont typeface="Arial" pitchFamily="34" charset="0"/>
              <a:buNone/>
            </a:pPr>
            <a:r>
              <a:rPr lang="zh-CN" altLang="en-US" sz="800" dirty="0">
                <a:solidFill>
                  <a:srgbClr val="FFFFFF"/>
                </a:solidFill>
              </a:rPr>
              <a:t>外部使用字体 </a:t>
            </a:r>
            <a:r>
              <a:rPr lang="en-US" altLang="zh-CN" sz="800" dirty="0">
                <a:solidFill>
                  <a:srgbClr val="FFFFFF"/>
                </a:solidFill>
              </a:rPr>
              <a:t>: Arial</a:t>
            </a:r>
          </a:p>
          <a:p>
            <a:pPr marL="256261" indent="-256261" algn="r" eaLnBrk="0" hangingPunct="0">
              <a:lnSpc>
                <a:spcPct val="75000"/>
              </a:lnSpc>
              <a:spcBef>
                <a:spcPct val="20000"/>
              </a:spcBef>
              <a:buFont typeface="Arial" pitchFamily="34" charset="0"/>
              <a:buNone/>
            </a:pPr>
            <a:endParaRPr lang="en-US" altLang="zh-CN" sz="800" dirty="0">
              <a:solidFill>
                <a:srgbClr val="FFFFFF"/>
              </a:solidFill>
            </a:endParaRPr>
          </a:p>
          <a:p>
            <a:pPr marL="256261" indent="-256261" algn="r" eaLnBrk="0" hangingPunct="0">
              <a:lnSpc>
                <a:spcPct val="125000"/>
              </a:lnSpc>
              <a:spcBef>
                <a:spcPct val="20000"/>
              </a:spcBef>
              <a:buFont typeface="Arial" pitchFamily="34" charset="0"/>
              <a:buNone/>
            </a:pPr>
            <a:r>
              <a:rPr lang="zh-CN" altLang="en-US" sz="800" dirty="0">
                <a:solidFill>
                  <a:srgbClr val="FFFFFF"/>
                </a:solidFill>
              </a:rPr>
              <a:t>中文正文</a:t>
            </a:r>
            <a:r>
              <a:rPr lang="en-US" altLang="zh-CN" sz="800" dirty="0">
                <a:solidFill>
                  <a:srgbClr val="FFFFFF"/>
                </a:solidFill>
              </a:rPr>
              <a:t>:18-20pt</a:t>
            </a:r>
          </a:p>
          <a:p>
            <a:pPr marL="256261" indent="-256261" algn="r" eaLnBrk="0" hangingPunct="0">
              <a:lnSpc>
                <a:spcPct val="125000"/>
              </a:lnSpc>
              <a:spcBef>
                <a:spcPct val="20000"/>
              </a:spcBef>
              <a:buFont typeface="Arial" pitchFamily="34" charset="0"/>
              <a:buNone/>
            </a:pPr>
            <a:r>
              <a:rPr lang="zh-CN" altLang="en-US" sz="800" dirty="0">
                <a:solidFill>
                  <a:srgbClr val="FFFFFF"/>
                </a:solidFill>
              </a:rPr>
              <a:t>子目录</a:t>
            </a:r>
            <a:r>
              <a:rPr lang="en-US" altLang="zh-CN" sz="800" dirty="0">
                <a:solidFill>
                  <a:srgbClr val="FFFFFF"/>
                </a:solidFill>
              </a:rPr>
              <a:t>(2-5</a:t>
            </a:r>
            <a:r>
              <a:rPr lang="zh-CN" altLang="en-US" sz="800" dirty="0">
                <a:solidFill>
                  <a:srgbClr val="FFFFFF"/>
                </a:solidFill>
              </a:rPr>
              <a:t>级</a:t>
            </a:r>
            <a:r>
              <a:rPr lang="en-US" altLang="zh-CN" sz="800" dirty="0">
                <a:solidFill>
                  <a:srgbClr val="FFFFFF"/>
                </a:solidFill>
              </a:rPr>
              <a:t>):18pt </a:t>
            </a:r>
            <a:endParaRPr lang="zh-CN" altLang="en-US" sz="800" dirty="0">
              <a:solidFill>
                <a:srgbClr val="FFFFFF"/>
              </a:solidFill>
            </a:endParaRPr>
          </a:p>
          <a:p>
            <a:pPr marL="256261" indent="-256261" algn="r" eaLnBrk="0" hangingPunct="0">
              <a:lnSpc>
                <a:spcPct val="125000"/>
              </a:lnSpc>
              <a:spcBef>
                <a:spcPct val="20000"/>
              </a:spcBef>
              <a:buFont typeface="Arial" pitchFamily="34" charset="0"/>
              <a:buNone/>
            </a:pPr>
            <a:r>
              <a:rPr lang="zh-CN" altLang="en-US" sz="800" dirty="0">
                <a:solidFill>
                  <a:srgbClr val="FFFFFF"/>
                </a:solidFill>
              </a:rPr>
              <a:t>颜色</a:t>
            </a:r>
            <a:r>
              <a:rPr lang="en-US" altLang="zh-CN" sz="800" dirty="0">
                <a:solidFill>
                  <a:srgbClr val="FFFFFF"/>
                </a:solidFill>
              </a:rPr>
              <a:t>:</a:t>
            </a:r>
            <a:r>
              <a:rPr lang="zh-CN" altLang="en-US" sz="800" dirty="0">
                <a:solidFill>
                  <a:srgbClr val="FFFFFF"/>
                </a:solidFill>
              </a:rPr>
              <a:t>黑色</a:t>
            </a:r>
          </a:p>
          <a:p>
            <a:pPr marL="256261" indent="-256261" algn="r" eaLnBrk="0" hangingPunct="0">
              <a:lnSpc>
                <a:spcPct val="125000"/>
              </a:lnSpc>
              <a:spcBef>
                <a:spcPct val="20000"/>
              </a:spcBef>
              <a:buFont typeface="Arial" pitchFamily="34" charset="0"/>
              <a:buNone/>
            </a:pPr>
            <a:r>
              <a:rPr lang="zh-CN" altLang="en-US" sz="800" dirty="0">
                <a:solidFill>
                  <a:srgbClr val="FFFFFF"/>
                </a:solidFill>
              </a:rPr>
              <a:t>字体</a:t>
            </a:r>
            <a:r>
              <a:rPr lang="en-US" altLang="zh-CN" sz="800" dirty="0">
                <a:solidFill>
                  <a:srgbClr val="FFFFFF"/>
                </a:solidFill>
              </a:rPr>
              <a:t>:</a:t>
            </a:r>
            <a:r>
              <a:rPr lang="zh-CN" altLang="en-US" sz="800" dirty="0">
                <a:solidFill>
                  <a:srgbClr val="FFFFFF"/>
                </a:solidFill>
              </a:rPr>
              <a:t>细黑体</a:t>
            </a:r>
            <a:r>
              <a:rPr lang="zh-CN" altLang="en-US" sz="800" b="1" dirty="0">
                <a:solidFill>
                  <a:srgbClr val="FFFFFF"/>
                </a:solidFill>
                <a:latin typeface="Arial" panose="020B0604020202020204" pitchFamily="34" charset="0"/>
                <a:ea typeface="华文细黑" pitchFamily="2" charset="-122"/>
              </a:rPr>
              <a:t> </a:t>
            </a:r>
          </a:p>
        </p:txBody>
      </p:sp>
      <p:grpSp>
        <p:nvGrpSpPr>
          <p:cNvPr id="2" name="Group 16"/>
          <p:cNvGrpSpPr>
            <a:grpSpLocks/>
          </p:cNvGrpSpPr>
          <p:nvPr/>
        </p:nvGrpSpPr>
        <p:grpSpPr bwMode="auto">
          <a:xfrm>
            <a:off x="9324983" y="2633666"/>
            <a:ext cx="919163" cy="2418159"/>
            <a:chOff x="5839" y="2251"/>
            <a:chExt cx="579" cy="2031"/>
          </a:xfrm>
        </p:grpSpPr>
        <p:sp>
          <p:nvSpPr>
            <p:cNvPr id="10253" name="Rectangle 17"/>
            <p:cNvSpPr>
              <a:spLocks noChangeArrowheads="1"/>
            </p:cNvSpPr>
            <p:nvPr userDrawn="1"/>
          </p:nvSpPr>
          <p:spPr bwMode="auto">
            <a:xfrm>
              <a:off x="5839" y="3104"/>
              <a:ext cx="579" cy="310"/>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0251" name="Rectangle 83"/>
          <p:cNvSpPr>
            <a:spLocks noChangeArrowheads="1"/>
          </p:cNvSpPr>
          <p:nvPr/>
        </p:nvSpPr>
        <p:spPr bwMode="auto">
          <a:xfrm>
            <a:off x="9251979" y="1006090"/>
            <a:ext cx="1192213" cy="97148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9869" tIns="29941" rIns="59869" bIns="29941">
            <a:spAutoFit/>
          </a:bodyPr>
          <a:lstStyle/>
          <a:p>
            <a:pPr eaLnBrk="0" hangingPunct="0">
              <a:lnSpc>
                <a:spcPct val="120000"/>
              </a:lnSpc>
              <a:spcBef>
                <a:spcPct val="20000"/>
              </a:spcBef>
              <a:buFont typeface="Arial" pitchFamily="34" charset="0"/>
              <a:buNone/>
            </a:pPr>
            <a:r>
              <a:rPr lang="zh-CN" altLang="en-US" sz="800" dirty="0">
                <a:solidFill>
                  <a:srgbClr val="FFFFFF"/>
                </a:solidFill>
              </a:rPr>
              <a:t>配色参考方案：</a:t>
            </a:r>
          </a:p>
          <a:p>
            <a:pPr eaLnBrk="0" hangingPunct="0">
              <a:lnSpc>
                <a:spcPct val="120000"/>
              </a:lnSpc>
              <a:spcBef>
                <a:spcPct val="20000"/>
              </a:spcBef>
              <a:buFont typeface="Arial" pitchFamily="34" charset="0"/>
              <a:buNone/>
            </a:pPr>
            <a:r>
              <a:rPr lang="zh-CN" altLang="en-US" sz="800" dirty="0">
                <a:solidFill>
                  <a:srgbClr val="FFFFFF"/>
                </a:solidFill>
              </a:rPr>
              <a:t>建议同一页面内不超过四种颜色，以下是</a:t>
            </a:r>
            <a:r>
              <a:rPr lang="en-US" altLang="zh-CN" sz="800" dirty="0">
                <a:solidFill>
                  <a:srgbClr val="FFFFFF"/>
                </a:solidFill>
              </a:rPr>
              <a:t>13</a:t>
            </a:r>
            <a:r>
              <a:rPr lang="zh-CN" altLang="en-US" sz="800" dirty="0">
                <a:solidFill>
                  <a:srgbClr val="FFFFFF"/>
                </a:solidFill>
              </a:rPr>
              <a:t>组配色方案，同一页面内只选择一组使用。（仅供参考）</a:t>
            </a:r>
          </a:p>
        </p:txBody>
      </p:sp>
      <p:sp>
        <p:nvSpPr>
          <p:cNvPr id="10252" name="Rectangle 84"/>
          <p:cNvSpPr>
            <a:spLocks noChangeArrowheads="1"/>
          </p:cNvSpPr>
          <p:nvPr/>
        </p:nvSpPr>
        <p:spPr bwMode="auto">
          <a:xfrm>
            <a:off x="9251958" y="5967"/>
            <a:ext cx="1120775" cy="35593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9869" tIns="29941" rIns="59869" bIns="29941">
            <a:spAutoFit/>
          </a:bodyPr>
          <a:lstStyle/>
          <a:p>
            <a:pPr>
              <a:lnSpc>
                <a:spcPct val="120000"/>
              </a:lnSpc>
              <a:buClr>
                <a:srgbClr val="777777"/>
              </a:buClr>
              <a:buSzPct val="60000"/>
              <a:buFont typeface="Wingdings" pitchFamily="2" charset="2"/>
              <a:buNone/>
            </a:pPr>
            <a:r>
              <a:rPr lang="zh-CN" altLang="en-US" sz="800" dirty="0">
                <a:solidFill>
                  <a:srgbClr val="FFFFFF"/>
                </a:solidFill>
              </a:rPr>
              <a:t>客户或者合作伙伴的标志放在右上角</a:t>
            </a:r>
            <a:r>
              <a:rPr lang="en-US" altLang="zh-CN" sz="800" dirty="0">
                <a:solidFill>
                  <a:srgbClr val="FFFFFF"/>
                </a:solidFill>
              </a:rPr>
              <a:t>.</a:t>
            </a:r>
            <a:endParaRPr lang="zh-CN" altLang="en-US" sz="800" dirty="0">
              <a:solidFill>
                <a:srgbClr val="FFFFFF"/>
              </a:solidFill>
            </a:endParaRPr>
          </a:p>
        </p:txBody>
      </p:sp>
      <p:sp>
        <p:nvSpPr>
          <p:cNvPr id="79" name="Rectangle 21"/>
          <p:cNvSpPr>
            <a:spLocks noChangeArrowheads="1"/>
          </p:cNvSpPr>
          <p:nvPr/>
        </p:nvSpPr>
        <p:spPr bwMode="auto">
          <a:xfrm>
            <a:off x="3785728" y="4849459"/>
            <a:ext cx="1141494" cy="138500"/>
          </a:xfrm>
          <a:prstGeom prst="rect">
            <a:avLst/>
          </a:prstGeom>
          <a:noFill/>
          <a:ln w="9525" algn="ctr">
            <a:noFill/>
            <a:miter lim="800000"/>
            <a:headEnd/>
            <a:tailEnd/>
          </a:ln>
          <a:effectLst/>
        </p:spPr>
        <p:txBody>
          <a:bodyPr wrap="none" lIns="59836" tIns="0" rIns="59836" bIns="0">
            <a:spAutoFit/>
          </a:bodyPr>
          <a:lstStyle/>
          <a:p>
            <a:pPr defTabSz="599112" eaLnBrk="0" hangingPunct="0">
              <a:defRPr/>
            </a:pPr>
            <a:r>
              <a:rPr lang="en-US" altLang="zh-CN" sz="900" dirty="0" smtClean="0">
                <a:solidFill>
                  <a:srgbClr val="000000"/>
                </a:solidFill>
                <a:latin typeface="FrutigerNext LT Medium"/>
                <a:ea typeface="华文细黑"/>
              </a:rPr>
              <a:t>Huawei Confidential</a:t>
            </a:r>
            <a:endParaRPr lang="en-US" altLang="zh-CN" sz="900" dirty="0">
              <a:solidFill>
                <a:srgbClr val="000000"/>
              </a:solidFill>
              <a:latin typeface="FrutigerNext LT Medium"/>
              <a:ea typeface="华文细黑"/>
            </a:endParaRPr>
          </a:p>
        </p:txBody>
      </p:sp>
      <p:sp>
        <p:nvSpPr>
          <p:cNvPr id="81" name="Rectangle 5"/>
          <p:cNvSpPr>
            <a:spLocks noChangeArrowheads="1"/>
          </p:cNvSpPr>
          <p:nvPr/>
        </p:nvSpPr>
        <p:spPr bwMode="auto">
          <a:xfrm>
            <a:off x="6361119" y="4867280"/>
            <a:ext cx="1803399"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900" dirty="0" smtClean="0">
                <a:solidFill>
                  <a:srgbClr val="000000"/>
                </a:solidFill>
                <a:latin typeface="FrutigerNext LT Bold" pitchFamily="34" charset="0"/>
                <a:ea typeface="MS PGothic" pitchFamily="34" charset="-128"/>
              </a:rPr>
              <a:t> </a:t>
            </a:r>
            <a:fld id="{A4C34F22-587E-473D-9099-376F4F013A30}" type="slidenum">
              <a:rPr lang="de-DE" altLang="zh-CN" sz="900">
                <a:solidFill>
                  <a:srgbClr val="000000"/>
                </a:solidFill>
                <a:latin typeface="FrutigerNext LT Bold" pitchFamily="34" charset="0"/>
                <a:ea typeface="MS PGothic" pitchFamily="34" charset="-128"/>
              </a:rPr>
              <a:pPr eaLnBrk="0" hangingPunct="0">
                <a:lnSpc>
                  <a:spcPct val="85000"/>
                </a:lnSpc>
              </a:pPr>
              <a:t>‹#›</a:t>
            </a:fld>
            <a:endParaRPr lang="en-GB" altLang="zh-CN" sz="9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2" r:id="rId4"/>
    <p:sldLayoutId id="2147484363" r:id="rId5"/>
    <p:sldLayoutId id="2147484364" r:id="rId6"/>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4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24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24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24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2400" b="1">
          <a:solidFill>
            <a:srgbClr val="990000"/>
          </a:solidFill>
          <a:latin typeface="黑体" pitchFamily="49" charset="-122"/>
          <a:ea typeface="黑体" pitchFamily="49" charset="-122"/>
          <a:cs typeface="宋体" charset="-122"/>
        </a:defRPr>
      </a:lvl5pPr>
      <a:lvl6pPr marL="34168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3343"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5014"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66685"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261" indent="-256261" algn="l" rtl="0" eaLnBrk="0" fontAlgn="base" hangingPunct="0">
        <a:lnSpc>
          <a:spcPct val="140000"/>
        </a:lnSpc>
        <a:spcBef>
          <a:spcPct val="0"/>
        </a:spcBef>
        <a:spcAft>
          <a:spcPct val="0"/>
        </a:spcAft>
        <a:buClr>
          <a:srgbClr val="777777"/>
        </a:buClr>
        <a:buSzPct val="60000"/>
        <a:buFont typeface="Wingdings" pitchFamily="2" charset="2"/>
        <a:buChar char="l"/>
        <a:defRPr sz="1500">
          <a:solidFill>
            <a:schemeClr val="tx1"/>
          </a:solidFill>
          <a:latin typeface="+mn-lt"/>
          <a:ea typeface="黑体" pitchFamily="49" charset="-122"/>
          <a:cs typeface="+mn-cs"/>
        </a:defRPr>
      </a:lvl1pPr>
      <a:lvl2pPr marL="555219" indent="-2135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4177" indent="-170840" algn="l" rtl="0" eaLnBrk="0" fontAlgn="base" hangingPunct="0">
        <a:lnSpc>
          <a:spcPct val="140000"/>
        </a:lnSpc>
        <a:spcBef>
          <a:spcPct val="0"/>
        </a:spcBef>
        <a:spcAft>
          <a:spcPct val="0"/>
        </a:spcAft>
        <a:buSzPct val="50000"/>
        <a:buFont typeface="Wingdings" pitchFamily="2" charset="2"/>
        <a:buChar char="n"/>
        <a:defRPr sz="1200">
          <a:solidFill>
            <a:schemeClr val="tx1"/>
          </a:solidFill>
          <a:latin typeface="+mn-lt"/>
          <a:ea typeface="+mn-ea"/>
          <a:cs typeface="+mn-cs"/>
        </a:defRPr>
      </a:lvl3pPr>
      <a:lvl4pPr marL="1195848" indent="-170840" algn="l" rtl="0" eaLnBrk="0" fontAlgn="base" hangingPunct="0">
        <a:lnSpc>
          <a:spcPct val="140000"/>
        </a:lnSpc>
        <a:spcBef>
          <a:spcPct val="0"/>
        </a:spcBef>
        <a:spcAft>
          <a:spcPct val="0"/>
        </a:spcAft>
        <a:buChar char="–"/>
        <a:defRPr sz="1000">
          <a:solidFill>
            <a:schemeClr val="tx1"/>
          </a:solidFill>
          <a:latin typeface="+mn-lt"/>
          <a:ea typeface="+mn-ea"/>
          <a:cs typeface="+mn-cs"/>
        </a:defRPr>
      </a:lvl4pPr>
      <a:lvl5pPr marL="1537517" indent="-170840" algn="l" rtl="0" eaLnBrk="0" fontAlgn="base" hangingPunct="0">
        <a:lnSpc>
          <a:spcPct val="140000"/>
        </a:lnSpc>
        <a:spcBef>
          <a:spcPct val="0"/>
        </a:spcBef>
        <a:spcAft>
          <a:spcPct val="0"/>
        </a:spcAft>
        <a:buFont typeface="Arial" pitchFamily="34" charset="0"/>
        <a:buChar char="~"/>
        <a:defRPr sz="900">
          <a:solidFill>
            <a:schemeClr val="tx1"/>
          </a:solidFill>
          <a:latin typeface="+mn-lt"/>
          <a:ea typeface="+mn-ea"/>
          <a:cs typeface="+mn-cs"/>
        </a:defRPr>
      </a:lvl5pPr>
      <a:lvl6pPr marL="1879188" indent="-170840"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0864" indent="-170840"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2536" indent="-170840"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04204" indent="-170840"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3343" rtl="0" eaLnBrk="1" latinLnBrk="0" hangingPunct="1">
        <a:defRPr sz="1300" kern="1200">
          <a:solidFill>
            <a:schemeClr val="tx1"/>
          </a:solidFill>
          <a:latin typeface="+mn-lt"/>
          <a:ea typeface="+mn-ea"/>
          <a:cs typeface="+mn-cs"/>
        </a:defRPr>
      </a:lvl1pPr>
      <a:lvl2pPr marL="341682" algn="l" defTabSz="683343" rtl="0" eaLnBrk="1" latinLnBrk="0" hangingPunct="1">
        <a:defRPr sz="1300" kern="1200">
          <a:solidFill>
            <a:schemeClr val="tx1"/>
          </a:solidFill>
          <a:latin typeface="+mn-lt"/>
          <a:ea typeface="+mn-ea"/>
          <a:cs typeface="+mn-cs"/>
        </a:defRPr>
      </a:lvl2pPr>
      <a:lvl3pPr marL="683343" algn="l" defTabSz="683343" rtl="0" eaLnBrk="1" latinLnBrk="0" hangingPunct="1">
        <a:defRPr sz="1300" kern="1200">
          <a:solidFill>
            <a:schemeClr val="tx1"/>
          </a:solidFill>
          <a:latin typeface="+mn-lt"/>
          <a:ea typeface="+mn-ea"/>
          <a:cs typeface="+mn-cs"/>
        </a:defRPr>
      </a:lvl3pPr>
      <a:lvl4pPr marL="1025014" algn="l" defTabSz="683343" rtl="0" eaLnBrk="1" latinLnBrk="0" hangingPunct="1">
        <a:defRPr sz="1300" kern="1200">
          <a:solidFill>
            <a:schemeClr val="tx1"/>
          </a:solidFill>
          <a:latin typeface="+mn-lt"/>
          <a:ea typeface="+mn-ea"/>
          <a:cs typeface="+mn-cs"/>
        </a:defRPr>
      </a:lvl4pPr>
      <a:lvl5pPr marL="1366685" algn="l" defTabSz="683343" rtl="0" eaLnBrk="1" latinLnBrk="0" hangingPunct="1">
        <a:defRPr sz="1300" kern="1200">
          <a:solidFill>
            <a:schemeClr val="tx1"/>
          </a:solidFill>
          <a:latin typeface="+mn-lt"/>
          <a:ea typeface="+mn-ea"/>
          <a:cs typeface="+mn-cs"/>
        </a:defRPr>
      </a:lvl5pPr>
      <a:lvl6pPr marL="1708350" algn="l" defTabSz="683343" rtl="0" eaLnBrk="1" latinLnBrk="0" hangingPunct="1">
        <a:defRPr sz="1300" kern="1200">
          <a:solidFill>
            <a:schemeClr val="tx1"/>
          </a:solidFill>
          <a:latin typeface="+mn-lt"/>
          <a:ea typeface="+mn-ea"/>
          <a:cs typeface="+mn-cs"/>
        </a:defRPr>
      </a:lvl6pPr>
      <a:lvl7pPr marL="2050027" algn="l" defTabSz="683343" rtl="0" eaLnBrk="1" latinLnBrk="0" hangingPunct="1">
        <a:defRPr sz="1300" kern="1200">
          <a:solidFill>
            <a:schemeClr val="tx1"/>
          </a:solidFill>
          <a:latin typeface="+mn-lt"/>
          <a:ea typeface="+mn-ea"/>
          <a:cs typeface="+mn-cs"/>
        </a:defRPr>
      </a:lvl7pPr>
      <a:lvl8pPr marL="2391699" algn="l" defTabSz="683343" rtl="0" eaLnBrk="1" latinLnBrk="0" hangingPunct="1">
        <a:defRPr sz="1300" kern="1200">
          <a:solidFill>
            <a:schemeClr val="tx1"/>
          </a:solidFill>
          <a:latin typeface="+mn-lt"/>
          <a:ea typeface="+mn-ea"/>
          <a:cs typeface="+mn-cs"/>
        </a:defRPr>
      </a:lvl8pPr>
      <a:lvl9pPr marL="2733369" algn="l" defTabSz="683343" rtl="0" eaLnBrk="1" latinLnBrk="0" hangingPunct="1">
        <a:defRPr sz="13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79" descr="dd"/>
          <p:cNvPicPr>
            <a:picLocks noChangeAspect="1" noChangeArrowheads="1"/>
          </p:cNvPicPr>
          <p:nvPr/>
        </p:nvPicPr>
        <p:blipFill>
          <a:blip r:embed="rId6" cstate="print"/>
          <a:srcRect/>
          <a:stretch>
            <a:fillRect/>
          </a:stretch>
        </p:blipFill>
        <p:spPr bwMode="auto">
          <a:xfrm>
            <a:off x="0" y="4668839"/>
            <a:ext cx="9150350" cy="477837"/>
          </a:xfrm>
          <a:prstGeom prst="rect">
            <a:avLst/>
          </a:prstGeom>
          <a:noFill/>
          <a:ln w="9525">
            <a:noFill/>
            <a:miter lim="800000"/>
            <a:headEnd/>
            <a:tailEnd/>
          </a:ln>
        </p:spPr>
      </p:pic>
      <p:sp>
        <p:nvSpPr>
          <p:cNvPr id="154" name="Text Box 8"/>
          <p:cNvSpPr txBox="1">
            <a:spLocks noChangeArrowheads="1"/>
          </p:cNvSpPr>
          <p:nvPr/>
        </p:nvSpPr>
        <p:spPr bwMode="auto">
          <a:xfrm>
            <a:off x="755655" y="4838700"/>
            <a:ext cx="2532192" cy="184666"/>
          </a:xfrm>
          <a:prstGeom prst="rect">
            <a:avLst/>
          </a:prstGeom>
          <a:noFill/>
          <a:ln>
            <a:noFill/>
          </a:ln>
          <a:extLst/>
        </p:spPr>
        <p:txBody>
          <a:bodyPr wrap="none" lIns="0" tIns="0" rIns="7982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solidFill>
                  <a:srgbClr val="000000"/>
                </a:solidFill>
                <a:latin typeface="FrutigerNext LT Bold" pitchFamily="34" charset="0"/>
                <a:ea typeface="MS PGothic" pitchFamily="34" charset="-128"/>
              </a:rPr>
              <a:t>HUAWEI TECHNOLOGIES CO., LTD.</a:t>
            </a:r>
          </a:p>
        </p:txBody>
      </p:sp>
      <p:pic>
        <p:nvPicPr>
          <p:cNvPr id="14340" name="Picture 9" descr="8"/>
          <p:cNvPicPr>
            <a:picLocks noChangeAspect="1" noChangeArrowheads="1"/>
          </p:cNvPicPr>
          <p:nvPr/>
        </p:nvPicPr>
        <p:blipFill>
          <a:blip r:embed="rId7" cstate="print"/>
          <a:srcRect/>
          <a:stretch>
            <a:fillRect/>
          </a:stretch>
        </p:blipFill>
        <p:spPr bwMode="auto">
          <a:xfrm>
            <a:off x="7508884" y="4789489"/>
            <a:ext cx="1311275" cy="234950"/>
          </a:xfrm>
          <a:prstGeom prst="rect">
            <a:avLst/>
          </a:prstGeom>
          <a:noFill/>
          <a:ln w="9525">
            <a:noFill/>
            <a:miter lim="800000"/>
            <a:headEnd/>
            <a:tailEnd/>
          </a:ln>
        </p:spPr>
      </p:pic>
      <p:sp>
        <p:nvSpPr>
          <p:cNvPr id="14341" name="Rectangle 13"/>
          <p:cNvSpPr>
            <a:spLocks noGrp="1" noChangeArrowheads="1"/>
          </p:cNvSpPr>
          <p:nvPr>
            <p:ph type="title"/>
          </p:nvPr>
        </p:nvSpPr>
        <p:spPr bwMode="auto">
          <a:xfrm>
            <a:off x="755650" y="244477"/>
            <a:ext cx="7632700" cy="654050"/>
          </a:xfrm>
          <a:prstGeom prst="rect">
            <a:avLst/>
          </a:prstGeom>
          <a:noFill/>
          <a:ln w="9525">
            <a:noFill/>
            <a:miter lim="800000"/>
            <a:headEnd/>
            <a:tailEnd/>
          </a:ln>
        </p:spPr>
        <p:txBody>
          <a:bodyPr vert="horz" wrap="square" lIns="0" tIns="39919" rIns="79839" bIns="39919" numCol="1" anchor="ctr" anchorCtr="0" compatLnSpc="1">
            <a:prstTxWarp prst="textNoShape">
              <a:avLst/>
            </a:prstTxWarp>
          </a:bodyPr>
          <a:lstStyle/>
          <a:p>
            <a:pPr lvl="0"/>
            <a:r>
              <a:rPr lang="zh-CN" altLang="en-US" smtClean="0"/>
              <a:t>单击此处编辑母版标题样式</a:t>
            </a:r>
          </a:p>
        </p:txBody>
      </p:sp>
      <p:sp>
        <p:nvSpPr>
          <p:cNvPr id="14342" name="Rectangle 68"/>
          <p:cNvSpPr>
            <a:spLocks noGrp="1" noChangeArrowheads="1"/>
          </p:cNvSpPr>
          <p:nvPr>
            <p:ph type="body" idx="1"/>
          </p:nvPr>
        </p:nvSpPr>
        <p:spPr bwMode="auto">
          <a:xfrm>
            <a:off x="755650" y="1222377"/>
            <a:ext cx="7632700" cy="3144838"/>
          </a:xfrm>
          <a:prstGeom prst="rect">
            <a:avLst/>
          </a:prstGeom>
          <a:noFill/>
          <a:ln w="9525">
            <a:noFill/>
            <a:miter lim="800000"/>
            <a:headEnd/>
            <a:tailEnd/>
          </a:ln>
        </p:spPr>
        <p:txBody>
          <a:bodyPr vert="horz" wrap="square" lIns="79851" tIns="39923" rIns="79851" bIns="3992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9" name="Rectangle 15"/>
          <p:cNvSpPr>
            <a:spLocks noChangeArrowheads="1"/>
          </p:cNvSpPr>
          <p:nvPr/>
        </p:nvSpPr>
        <p:spPr bwMode="auto">
          <a:xfrm>
            <a:off x="-1952600" y="519120"/>
            <a:ext cx="1844675" cy="5612128"/>
          </a:xfrm>
          <a:prstGeom prst="rect">
            <a:avLst/>
          </a:prstGeom>
          <a:noFill/>
          <a:ln w="9525">
            <a:noFill/>
            <a:miter lim="800000"/>
            <a:headEnd/>
            <a:tailEnd/>
          </a:ln>
          <a:effectLst/>
        </p:spPr>
        <p:txBody>
          <a:bodyPr lIns="79833" tIns="39917" rIns="79833" bIns="39917">
            <a:spAutoFit/>
          </a:bodyPr>
          <a:lstStyle/>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英文标题</a:t>
            </a:r>
            <a:r>
              <a:rPr lang="en-US" altLang="zh-CN" sz="1100" dirty="0">
                <a:solidFill>
                  <a:srgbClr val="FFFFFF"/>
                </a:solidFill>
                <a:ea typeface="宋体" charset="-122"/>
              </a:rPr>
              <a:t>:32-35pt  </a:t>
            </a: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颜色</a:t>
            </a:r>
            <a:r>
              <a:rPr lang="en-US" altLang="zh-CN" sz="1100" dirty="0">
                <a:solidFill>
                  <a:srgbClr val="FFFFFF"/>
                </a:solidFill>
                <a:ea typeface="宋体" charset="-122"/>
              </a:rPr>
              <a:t>: R153 G0 B0</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内部使用字体 </a:t>
            </a:r>
            <a:r>
              <a:rPr lang="en-US" altLang="zh-CN" sz="1100" dirty="0">
                <a:solidFill>
                  <a:srgbClr val="FFFFFF"/>
                </a:solidFill>
                <a:ea typeface="宋体" charset="-122"/>
              </a:rPr>
              <a:t>:</a:t>
            </a:r>
          </a:p>
          <a:p>
            <a:pPr marL="341723" indent="-341723" algn="r" eaLnBrk="0" hangingPunct="0">
              <a:lnSpc>
                <a:spcPct val="125000"/>
              </a:lnSpc>
              <a:spcBef>
                <a:spcPct val="20000"/>
              </a:spcBef>
              <a:buFont typeface="Arial" charset="0"/>
              <a:buNone/>
              <a:defRPr/>
            </a:pPr>
            <a:r>
              <a:rPr lang="en-US" altLang="zh-CN" sz="1100" dirty="0" err="1">
                <a:solidFill>
                  <a:srgbClr val="FFFFFF"/>
                </a:solidFill>
                <a:ea typeface="宋体" charset="-122"/>
              </a:rPr>
              <a:t>FrutigerNext</a:t>
            </a:r>
            <a:r>
              <a:rPr lang="en-US" altLang="zh-CN" sz="1100" dirty="0">
                <a:solidFill>
                  <a:srgbClr val="FFFFFF"/>
                </a:solidFill>
                <a:ea typeface="宋体" charset="-122"/>
              </a:rPr>
              <a:t> LT Medium</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外部使用字体 </a:t>
            </a:r>
            <a:r>
              <a:rPr lang="en-US" altLang="zh-CN" sz="1100" dirty="0">
                <a:solidFill>
                  <a:srgbClr val="FFFFFF"/>
                </a:solidFill>
                <a:ea typeface="宋体" charset="-122"/>
              </a:rPr>
              <a:t>: Arial</a:t>
            </a:r>
          </a:p>
          <a:p>
            <a:pPr marL="341723" indent="-341723" algn="r" eaLnBrk="0" hangingPunct="0">
              <a:lnSpc>
                <a:spcPct val="75000"/>
              </a:lnSpc>
              <a:spcBef>
                <a:spcPct val="20000"/>
              </a:spcBef>
              <a:buFont typeface="Arial" charset="0"/>
              <a:buNone/>
              <a:defRPr/>
            </a:pPr>
            <a:endParaRPr lang="en-US" altLang="zh-CN"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中文标题</a:t>
            </a:r>
            <a:r>
              <a:rPr lang="en-US" altLang="zh-CN" sz="1100" dirty="0">
                <a:solidFill>
                  <a:srgbClr val="FFFFFF"/>
                </a:solidFill>
                <a:ea typeface="宋体" charset="-122"/>
              </a:rPr>
              <a:t>:30-32pt  </a:t>
            </a: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颜色</a:t>
            </a:r>
            <a:r>
              <a:rPr lang="en-US" altLang="zh-CN" sz="1100" dirty="0">
                <a:solidFill>
                  <a:srgbClr val="FFFFFF"/>
                </a:solidFill>
                <a:ea typeface="宋体" charset="-122"/>
              </a:rPr>
              <a:t>: R153 G0 B0</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字体</a:t>
            </a:r>
            <a:r>
              <a:rPr lang="en-US" altLang="zh-CN" sz="1100" dirty="0">
                <a:solidFill>
                  <a:srgbClr val="FFFFFF"/>
                </a:solidFill>
                <a:ea typeface="宋体" charset="-122"/>
              </a:rPr>
              <a:t>:</a:t>
            </a:r>
            <a:r>
              <a:rPr lang="zh-CN" altLang="en-US" sz="1100" dirty="0">
                <a:solidFill>
                  <a:srgbClr val="FFFFFF"/>
                </a:solidFill>
                <a:ea typeface="宋体" charset="-122"/>
              </a:rPr>
              <a:t>黑体</a:t>
            </a:r>
          </a:p>
          <a:p>
            <a:pPr marL="341723" indent="-341723" algn="r" eaLnBrk="0" hangingPunct="0">
              <a:lnSpc>
                <a:spcPct val="125000"/>
              </a:lnSpc>
              <a:spcBef>
                <a:spcPct val="20000"/>
              </a:spcBef>
              <a:buFont typeface="Arial" charset="0"/>
              <a:buNone/>
              <a:defRPr/>
            </a:pP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英文正文</a:t>
            </a:r>
            <a:r>
              <a:rPr lang="en-US" altLang="zh-CN" sz="1100" dirty="0">
                <a:solidFill>
                  <a:srgbClr val="FFFFFF"/>
                </a:solidFill>
                <a:ea typeface="宋体" charset="-122"/>
              </a:rPr>
              <a:t>:20-22pt</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子目录 </a:t>
            </a:r>
            <a:r>
              <a:rPr lang="en-US" altLang="zh-CN" sz="1100" dirty="0">
                <a:solidFill>
                  <a:srgbClr val="FFFFFF"/>
                </a:solidFill>
                <a:ea typeface="宋体" charset="-122"/>
              </a:rPr>
              <a:t>(2-5</a:t>
            </a:r>
            <a:r>
              <a:rPr lang="zh-CN" altLang="en-US" sz="1100" dirty="0">
                <a:solidFill>
                  <a:srgbClr val="FFFFFF"/>
                </a:solidFill>
                <a:ea typeface="宋体" charset="-122"/>
              </a:rPr>
              <a:t>级</a:t>
            </a:r>
            <a:r>
              <a:rPr lang="en-US" altLang="zh-CN" sz="1100" dirty="0">
                <a:solidFill>
                  <a:srgbClr val="FFFFFF"/>
                </a:solidFill>
                <a:ea typeface="宋体" charset="-122"/>
              </a:rPr>
              <a:t>) :18pt  </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颜色</a:t>
            </a:r>
            <a:r>
              <a:rPr lang="en-US" altLang="zh-CN" sz="1100" dirty="0">
                <a:solidFill>
                  <a:srgbClr val="FFFFFF"/>
                </a:solidFill>
                <a:ea typeface="宋体" charset="-122"/>
              </a:rPr>
              <a:t>:</a:t>
            </a:r>
            <a:r>
              <a:rPr lang="zh-CN" altLang="en-US" sz="1100" dirty="0">
                <a:solidFill>
                  <a:srgbClr val="FFFFFF"/>
                </a:solidFill>
                <a:ea typeface="宋体" charset="-122"/>
              </a:rPr>
              <a:t>黑色</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内部使用字体 </a:t>
            </a:r>
            <a:r>
              <a:rPr lang="en-US" altLang="zh-CN" sz="1100" dirty="0">
                <a:solidFill>
                  <a:srgbClr val="FFFFFF"/>
                </a:solidFill>
                <a:ea typeface="宋体" charset="-122"/>
              </a:rPr>
              <a:t>:</a:t>
            </a:r>
          </a:p>
          <a:p>
            <a:pPr marL="341723" indent="-341723" algn="r" eaLnBrk="0" hangingPunct="0">
              <a:lnSpc>
                <a:spcPct val="125000"/>
              </a:lnSpc>
              <a:spcBef>
                <a:spcPct val="20000"/>
              </a:spcBef>
              <a:buFont typeface="Arial" charset="0"/>
              <a:buNone/>
              <a:defRPr/>
            </a:pPr>
            <a:r>
              <a:rPr lang="en-US" altLang="zh-CN" sz="1100" dirty="0" err="1">
                <a:solidFill>
                  <a:srgbClr val="FFFFFF"/>
                </a:solidFill>
                <a:ea typeface="宋体" charset="-122"/>
              </a:rPr>
              <a:t>FrutigerNext</a:t>
            </a:r>
            <a:r>
              <a:rPr lang="en-US" altLang="zh-CN" sz="1100" dirty="0">
                <a:solidFill>
                  <a:srgbClr val="FFFFFF"/>
                </a:solidFill>
                <a:ea typeface="宋体" charset="-122"/>
              </a:rPr>
              <a:t> LT Regular</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外部使用字体 </a:t>
            </a:r>
            <a:r>
              <a:rPr lang="en-US" altLang="zh-CN" sz="1100" dirty="0">
                <a:solidFill>
                  <a:srgbClr val="FFFFFF"/>
                </a:solidFill>
                <a:ea typeface="宋体" charset="-122"/>
              </a:rPr>
              <a:t>: Arial</a:t>
            </a:r>
          </a:p>
          <a:p>
            <a:pPr marL="341723" indent="-341723" algn="r" eaLnBrk="0" hangingPunct="0">
              <a:lnSpc>
                <a:spcPct val="75000"/>
              </a:lnSpc>
              <a:spcBef>
                <a:spcPct val="20000"/>
              </a:spcBef>
              <a:buFont typeface="Arial" charset="0"/>
              <a:buNone/>
              <a:defRPr/>
            </a:pPr>
            <a:endParaRPr lang="en-US" altLang="zh-CN"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中文正文</a:t>
            </a:r>
            <a:r>
              <a:rPr lang="en-US" altLang="zh-CN" sz="1100" dirty="0">
                <a:solidFill>
                  <a:srgbClr val="FFFFFF"/>
                </a:solidFill>
                <a:ea typeface="宋体" charset="-122"/>
              </a:rPr>
              <a:t>:18-20pt</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子目录</a:t>
            </a:r>
            <a:r>
              <a:rPr lang="en-US" altLang="zh-CN" sz="1100" dirty="0">
                <a:solidFill>
                  <a:srgbClr val="FFFFFF"/>
                </a:solidFill>
                <a:ea typeface="宋体" charset="-122"/>
              </a:rPr>
              <a:t>(2-5</a:t>
            </a:r>
            <a:r>
              <a:rPr lang="zh-CN" altLang="en-US" sz="1100" dirty="0">
                <a:solidFill>
                  <a:srgbClr val="FFFFFF"/>
                </a:solidFill>
                <a:ea typeface="宋体" charset="-122"/>
              </a:rPr>
              <a:t>级</a:t>
            </a:r>
            <a:r>
              <a:rPr lang="en-US" altLang="zh-CN" sz="1100" dirty="0">
                <a:solidFill>
                  <a:srgbClr val="FFFFFF"/>
                </a:solidFill>
                <a:ea typeface="宋体" charset="-122"/>
              </a:rPr>
              <a:t>):18pt </a:t>
            </a: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颜色</a:t>
            </a:r>
            <a:r>
              <a:rPr lang="en-US" altLang="zh-CN" sz="1100" dirty="0">
                <a:solidFill>
                  <a:srgbClr val="FFFFFF"/>
                </a:solidFill>
                <a:ea typeface="宋体" charset="-122"/>
              </a:rPr>
              <a:t>:</a:t>
            </a:r>
            <a:r>
              <a:rPr lang="zh-CN" altLang="en-US" sz="1100" dirty="0">
                <a:solidFill>
                  <a:srgbClr val="FFFFFF"/>
                </a:solidFill>
                <a:ea typeface="宋体" charset="-122"/>
              </a:rPr>
              <a:t>黑色</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字体</a:t>
            </a:r>
            <a:r>
              <a:rPr lang="en-US" altLang="zh-CN" sz="1100" dirty="0">
                <a:solidFill>
                  <a:srgbClr val="FFFFFF"/>
                </a:solidFill>
                <a:ea typeface="宋体" charset="-122"/>
              </a:rPr>
              <a:t>:</a:t>
            </a:r>
            <a:r>
              <a:rPr lang="zh-CN" altLang="en-US" sz="1100" dirty="0">
                <a:solidFill>
                  <a:srgbClr val="FFFFFF"/>
                </a:solidFill>
                <a:ea typeface="宋体" charset="-122"/>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9324981" y="2633665"/>
            <a:ext cx="919163" cy="2417762"/>
            <a:chOff x="5839" y="2251"/>
            <a:chExt cx="579" cy="2031"/>
          </a:xfrm>
        </p:grpSpPr>
        <p:sp>
          <p:nvSpPr>
            <p:cNvPr id="10253" name="Rectangle 17"/>
            <p:cNvSpPr>
              <a:spLocks noChangeArrowheads="1"/>
            </p:cNvSpPr>
            <p:nvPr userDrawn="1"/>
          </p:nvSpPr>
          <p:spPr bwMode="auto">
            <a:xfrm>
              <a:off x="5839" y="3103"/>
              <a:ext cx="579" cy="310"/>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000000"/>
                </a:solidFill>
                <a:ea typeface="宋体" charset="-122"/>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6"/>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8" name="Rectangle 55"/>
              <p:cNvSpPr>
                <a:spLocks noChangeArrowheads="1"/>
              </p:cNvSpPr>
              <p:nvPr userDrawn="1"/>
            </p:nvSpPr>
            <p:spPr bwMode="auto">
              <a:xfrm flipV="1">
                <a:off x="6126" y="3385"/>
                <a:ext cx="116" cy="116"/>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9" name="Rectangle 56"/>
              <p:cNvSpPr>
                <a:spLocks noChangeArrowheads="1"/>
              </p:cNvSpPr>
              <p:nvPr userDrawn="1"/>
            </p:nvSpPr>
            <p:spPr bwMode="auto">
              <a:xfrm flipV="1">
                <a:off x="6242" y="3385"/>
                <a:ext cx="117" cy="116"/>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0" name="Rectangle 57"/>
              <p:cNvSpPr>
                <a:spLocks noChangeArrowheads="1"/>
              </p:cNvSpPr>
              <p:nvPr userDrawn="1"/>
            </p:nvSpPr>
            <p:spPr bwMode="auto">
              <a:xfrm flipV="1">
                <a:off x="5893" y="3385"/>
                <a:ext cx="117" cy="116"/>
              </a:xfrm>
              <a:prstGeom prst="rect">
                <a:avLst/>
              </a:prstGeom>
              <a:solidFill>
                <a:schemeClr val="tx1"/>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6"/>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4" name="Rectangle 60"/>
              <p:cNvSpPr>
                <a:spLocks noChangeArrowheads="1"/>
              </p:cNvSpPr>
              <p:nvPr userDrawn="1"/>
            </p:nvSpPr>
            <p:spPr bwMode="auto">
              <a:xfrm flipV="1">
                <a:off x="6126" y="3521"/>
                <a:ext cx="116" cy="116"/>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5" name="Rectangle 61"/>
              <p:cNvSpPr>
                <a:spLocks noChangeArrowheads="1"/>
              </p:cNvSpPr>
              <p:nvPr userDrawn="1"/>
            </p:nvSpPr>
            <p:spPr bwMode="auto">
              <a:xfrm flipV="1">
                <a:off x="6242" y="3521"/>
                <a:ext cx="117" cy="116"/>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6" name="Rectangle 62"/>
              <p:cNvSpPr>
                <a:spLocks noChangeArrowheads="1"/>
              </p:cNvSpPr>
              <p:nvPr userDrawn="1"/>
            </p:nvSpPr>
            <p:spPr bwMode="auto">
              <a:xfrm flipV="1">
                <a:off x="5893" y="3521"/>
                <a:ext cx="117" cy="116"/>
              </a:xfrm>
              <a:prstGeom prst="rect">
                <a:avLst/>
              </a:prstGeom>
              <a:solidFill>
                <a:schemeClr val="tx1"/>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6"/>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0" name="Rectangle 65"/>
              <p:cNvSpPr>
                <a:spLocks noChangeArrowheads="1"/>
              </p:cNvSpPr>
              <p:nvPr userDrawn="1"/>
            </p:nvSpPr>
            <p:spPr bwMode="auto">
              <a:xfrm flipV="1">
                <a:off x="6126" y="3657"/>
                <a:ext cx="116" cy="116"/>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1" name="Rectangle 66"/>
              <p:cNvSpPr>
                <a:spLocks noChangeArrowheads="1"/>
              </p:cNvSpPr>
              <p:nvPr userDrawn="1"/>
            </p:nvSpPr>
            <p:spPr bwMode="auto">
              <a:xfrm flipV="1">
                <a:off x="6242" y="3657"/>
                <a:ext cx="117" cy="116"/>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2" name="Rectangle 67"/>
              <p:cNvSpPr>
                <a:spLocks noChangeArrowheads="1"/>
              </p:cNvSpPr>
              <p:nvPr userDrawn="1"/>
            </p:nvSpPr>
            <p:spPr bwMode="auto">
              <a:xfrm flipV="1">
                <a:off x="5893" y="3657"/>
                <a:ext cx="117" cy="116"/>
              </a:xfrm>
              <a:prstGeom prst="rect">
                <a:avLst/>
              </a:prstGeom>
              <a:solidFill>
                <a:schemeClr val="tx1"/>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6" name="Rectangle 70"/>
              <p:cNvSpPr>
                <a:spLocks noChangeArrowheads="1"/>
              </p:cNvSpPr>
              <p:nvPr userDrawn="1"/>
            </p:nvSpPr>
            <p:spPr bwMode="auto">
              <a:xfrm flipV="1">
                <a:off x="6126" y="38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7" name="Rectangle 71"/>
              <p:cNvSpPr>
                <a:spLocks noChangeArrowheads="1"/>
              </p:cNvSpPr>
              <p:nvPr userDrawn="1"/>
            </p:nvSpPr>
            <p:spPr bwMode="auto">
              <a:xfrm flipV="1">
                <a:off x="6242" y="38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8" name="Rectangle 72"/>
              <p:cNvSpPr>
                <a:spLocks noChangeArrowheads="1"/>
              </p:cNvSpPr>
              <p:nvPr userDrawn="1"/>
            </p:nvSpPr>
            <p:spPr bwMode="auto">
              <a:xfrm flipV="1">
                <a:off x="5893" y="3885"/>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sp>
        <p:nvSpPr>
          <p:cNvPr id="10251" name="Rectangle 83"/>
          <p:cNvSpPr>
            <a:spLocks noChangeArrowheads="1"/>
          </p:cNvSpPr>
          <p:nvPr/>
        </p:nvSpPr>
        <p:spPr bwMode="auto">
          <a:xfrm>
            <a:off x="9251979" y="1006486"/>
            <a:ext cx="1192213" cy="1739529"/>
          </a:xfrm>
          <a:prstGeom prst="rect">
            <a:avLst/>
          </a:prstGeom>
          <a:noFill/>
          <a:ln w="9525">
            <a:noFill/>
            <a:miter lim="800000"/>
            <a:headEnd/>
            <a:tailEnd/>
          </a:ln>
          <a:effectLst/>
        </p:spPr>
        <p:txBody>
          <a:bodyPr lIns="79833" tIns="39917" rIns="79833" bIns="39917">
            <a:spAutoFit/>
          </a:bodyPr>
          <a:lstStyle/>
          <a:p>
            <a:pPr eaLnBrk="0" hangingPunct="0">
              <a:lnSpc>
                <a:spcPct val="120000"/>
              </a:lnSpc>
              <a:spcBef>
                <a:spcPct val="20000"/>
              </a:spcBef>
              <a:buFont typeface="Arial" charset="0"/>
              <a:buNone/>
              <a:defRPr/>
            </a:pPr>
            <a:r>
              <a:rPr lang="zh-CN" altLang="en-US" sz="1100" dirty="0">
                <a:solidFill>
                  <a:srgbClr val="FFFFFF"/>
                </a:solidFill>
                <a:ea typeface="宋体" charset="-122"/>
              </a:rPr>
              <a:t>配色参考方案：</a:t>
            </a:r>
          </a:p>
          <a:p>
            <a:pPr eaLnBrk="0" hangingPunct="0">
              <a:lnSpc>
                <a:spcPct val="120000"/>
              </a:lnSpc>
              <a:spcBef>
                <a:spcPct val="20000"/>
              </a:spcBef>
              <a:buFont typeface="Arial" charset="0"/>
              <a:buNone/>
              <a:defRPr/>
            </a:pPr>
            <a:r>
              <a:rPr lang="zh-CN" altLang="en-US" sz="1100" dirty="0">
                <a:solidFill>
                  <a:srgbClr val="FFFFFF"/>
                </a:solidFill>
                <a:ea typeface="宋体" charset="-122"/>
              </a:rPr>
              <a:t>建议同一页面内不超过四种颜色，以下是</a:t>
            </a:r>
            <a:r>
              <a:rPr lang="en-US" altLang="zh-CN" sz="1100" dirty="0">
                <a:solidFill>
                  <a:srgbClr val="FFFFFF"/>
                </a:solidFill>
                <a:ea typeface="宋体" charset="-122"/>
              </a:rPr>
              <a:t>13</a:t>
            </a:r>
            <a:r>
              <a:rPr lang="zh-CN" altLang="en-US" sz="1100" dirty="0">
                <a:solidFill>
                  <a:srgbClr val="FFFFFF"/>
                </a:solidFill>
                <a:ea typeface="宋体" charset="-122"/>
              </a:rPr>
              <a:t>组配色方案，同一页面内只选择一组使用。（仅供参考）</a:t>
            </a:r>
          </a:p>
        </p:txBody>
      </p:sp>
      <p:sp>
        <p:nvSpPr>
          <p:cNvPr id="10252" name="Rectangle 84"/>
          <p:cNvSpPr>
            <a:spLocks noChangeArrowheads="1"/>
          </p:cNvSpPr>
          <p:nvPr/>
        </p:nvSpPr>
        <p:spPr bwMode="auto">
          <a:xfrm>
            <a:off x="9251953" y="6360"/>
            <a:ext cx="1120775" cy="690011"/>
          </a:xfrm>
          <a:prstGeom prst="rect">
            <a:avLst/>
          </a:prstGeom>
          <a:noFill/>
          <a:ln w="9525">
            <a:noFill/>
            <a:miter lim="800000"/>
            <a:headEnd/>
            <a:tailEnd/>
          </a:ln>
          <a:effectLst/>
        </p:spPr>
        <p:txBody>
          <a:bodyPr lIns="79833" tIns="39917" rIns="79833" bIns="39917">
            <a:spAutoFit/>
          </a:bodyPr>
          <a:lstStyle/>
          <a:p>
            <a:pPr>
              <a:lnSpc>
                <a:spcPct val="120000"/>
              </a:lnSpc>
              <a:buClr>
                <a:srgbClr val="777777"/>
              </a:buClr>
              <a:buSzPct val="60000"/>
              <a:buFont typeface="Wingdings" pitchFamily="2" charset="2"/>
              <a:buNone/>
              <a:defRPr/>
            </a:pPr>
            <a:r>
              <a:rPr lang="zh-CN" altLang="en-US" sz="1100" dirty="0">
                <a:solidFill>
                  <a:srgbClr val="FFFFFF"/>
                </a:solidFill>
                <a:ea typeface="宋体" charset="-122"/>
              </a:rPr>
              <a:t>客户或者合作伙伴的标志放在右上角</a:t>
            </a:r>
            <a:r>
              <a:rPr lang="en-US" altLang="zh-CN" sz="1100" dirty="0">
                <a:solidFill>
                  <a:srgbClr val="FFFFFF"/>
                </a:solidFill>
                <a:ea typeface="宋体" charset="-122"/>
              </a:rPr>
              <a:t>.</a:t>
            </a:r>
            <a:endParaRPr lang="zh-CN" altLang="en-US" sz="1100" dirty="0">
              <a:solidFill>
                <a:srgbClr val="FFFFFF"/>
              </a:solidFill>
              <a:ea typeface="宋体" charset="-122"/>
            </a:endParaRPr>
          </a:p>
        </p:txBody>
      </p:sp>
      <p:sp>
        <p:nvSpPr>
          <p:cNvPr id="6149" name="Rectangle 5"/>
          <p:cNvSpPr>
            <a:spLocks noChangeArrowheads="1"/>
          </p:cNvSpPr>
          <p:nvPr/>
        </p:nvSpPr>
        <p:spPr bwMode="auto">
          <a:xfrm>
            <a:off x="6361119" y="4867280"/>
            <a:ext cx="2097087" cy="341313"/>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3CB87CF8-FFE8-4977-BB4B-979F71DB0DD7}"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3633793" y="4846642"/>
            <a:ext cx="2084960" cy="153888"/>
          </a:xfrm>
          <a:prstGeom prst="rect">
            <a:avLst/>
          </a:prstGeom>
          <a:noFill/>
          <a:ln w="9525" algn="ctr">
            <a:noFill/>
            <a:miter lim="800000"/>
            <a:headEnd/>
            <a:tailEnd/>
          </a:ln>
          <a:effectLst/>
        </p:spPr>
        <p:txBody>
          <a:bodyPr wrap="none" lIns="79791" tIns="0" rIns="79791"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798909" eaLnBrk="0" hangingPunct="0">
              <a:defRPr/>
            </a:pPr>
            <a:r>
              <a:rPr lang="zh-CN" altLang="en-US" sz="1000" dirty="0" smtClean="0">
                <a:solidFill>
                  <a:srgbClr val="000000"/>
                </a:solidFill>
                <a:latin typeface="Arial"/>
              </a:rPr>
              <a:t>华为保密信息，未经授权禁止扩散</a:t>
            </a:r>
            <a:endParaRPr lang="en-US" altLang="zh-CN" sz="10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Lst>
  <p:transition advClick="0" advTm="8000"/>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56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124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685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247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1723" indent="-341723"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0383" indent="-284761"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39041" indent="-227794"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594665" indent="-227794"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0285" indent="-227794" algn="l" rtl="0" eaLnBrk="0" fontAlgn="base" hangingPunct="0">
        <a:lnSpc>
          <a:spcPct val="140000"/>
        </a:lnSpc>
        <a:spcBef>
          <a:spcPct val="0"/>
        </a:spcBef>
        <a:spcAft>
          <a:spcPct val="0"/>
        </a:spcAft>
        <a:buFont typeface="Arial" pitchFamily="34" charset="0"/>
        <a:buChar char="~"/>
        <a:defRPr sz="1200">
          <a:solidFill>
            <a:schemeClr val="tx1"/>
          </a:solidFill>
          <a:latin typeface="+mn-ea"/>
          <a:ea typeface="+mn-ea"/>
          <a:cs typeface="+mn-cs"/>
        </a:defRPr>
      </a:lvl5pPr>
      <a:lvl6pPr marL="2505902" indent="-227794"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1520" indent="-227794"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7136" indent="-227794"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2760" indent="-227794"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1243" rtl="0" eaLnBrk="1" latinLnBrk="0" hangingPunct="1">
        <a:defRPr sz="1800" kern="1200">
          <a:solidFill>
            <a:schemeClr val="tx1"/>
          </a:solidFill>
          <a:latin typeface="+mn-lt"/>
          <a:ea typeface="+mn-ea"/>
          <a:cs typeface="+mn-cs"/>
        </a:defRPr>
      </a:lvl1pPr>
      <a:lvl2pPr marL="455618" algn="l" defTabSz="911243" rtl="0" eaLnBrk="1" latinLnBrk="0" hangingPunct="1">
        <a:defRPr sz="1800" kern="1200">
          <a:solidFill>
            <a:schemeClr val="tx1"/>
          </a:solidFill>
          <a:latin typeface="+mn-lt"/>
          <a:ea typeface="+mn-ea"/>
          <a:cs typeface="+mn-cs"/>
        </a:defRPr>
      </a:lvl2pPr>
      <a:lvl3pPr marL="911243" algn="l" defTabSz="911243" rtl="0" eaLnBrk="1" latinLnBrk="0" hangingPunct="1">
        <a:defRPr sz="1800" kern="1200">
          <a:solidFill>
            <a:schemeClr val="tx1"/>
          </a:solidFill>
          <a:latin typeface="+mn-lt"/>
          <a:ea typeface="+mn-ea"/>
          <a:cs typeface="+mn-cs"/>
        </a:defRPr>
      </a:lvl3pPr>
      <a:lvl4pPr marL="1366859" algn="l" defTabSz="911243" rtl="0" eaLnBrk="1" latinLnBrk="0" hangingPunct="1">
        <a:defRPr sz="1800" kern="1200">
          <a:solidFill>
            <a:schemeClr val="tx1"/>
          </a:solidFill>
          <a:latin typeface="+mn-lt"/>
          <a:ea typeface="+mn-ea"/>
          <a:cs typeface="+mn-cs"/>
        </a:defRPr>
      </a:lvl4pPr>
      <a:lvl5pPr marL="1822477" algn="l" defTabSz="911243" rtl="0" eaLnBrk="1" latinLnBrk="0" hangingPunct="1">
        <a:defRPr sz="1800" kern="1200">
          <a:solidFill>
            <a:schemeClr val="tx1"/>
          </a:solidFill>
          <a:latin typeface="+mn-lt"/>
          <a:ea typeface="+mn-ea"/>
          <a:cs typeface="+mn-cs"/>
        </a:defRPr>
      </a:lvl5pPr>
      <a:lvl6pPr marL="2278091" algn="l" defTabSz="911243" rtl="0" eaLnBrk="1" latinLnBrk="0" hangingPunct="1">
        <a:defRPr sz="1800" kern="1200">
          <a:solidFill>
            <a:schemeClr val="tx1"/>
          </a:solidFill>
          <a:latin typeface="+mn-lt"/>
          <a:ea typeface="+mn-ea"/>
          <a:cs typeface="+mn-cs"/>
        </a:defRPr>
      </a:lvl6pPr>
      <a:lvl7pPr marL="2733711" algn="l" defTabSz="911243" rtl="0" eaLnBrk="1" latinLnBrk="0" hangingPunct="1">
        <a:defRPr sz="1800" kern="1200">
          <a:solidFill>
            <a:schemeClr val="tx1"/>
          </a:solidFill>
          <a:latin typeface="+mn-lt"/>
          <a:ea typeface="+mn-ea"/>
          <a:cs typeface="+mn-cs"/>
        </a:defRPr>
      </a:lvl7pPr>
      <a:lvl8pPr marL="3189330" algn="l" defTabSz="911243" rtl="0" eaLnBrk="1" latinLnBrk="0" hangingPunct="1">
        <a:defRPr sz="1800" kern="1200">
          <a:solidFill>
            <a:schemeClr val="tx1"/>
          </a:solidFill>
          <a:latin typeface="+mn-lt"/>
          <a:ea typeface="+mn-ea"/>
          <a:cs typeface="+mn-cs"/>
        </a:defRPr>
      </a:lvl8pPr>
      <a:lvl9pPr marL="3644947" algn="l" defTabSz="911243"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79" descr="dd"/>
          <p:cNvPicPr>
            <a:picLocks noChangeAspect="1" noChangeArrowheads="1"/>
          </p:cNvPicPr>
          <p:nvPr/>
        </p:nvPicPr>
        <p:blipFill>
          <a:blip r:embed="rId6" cstate="print"/>
          <a:srcRect/>
          <a:stretch>
            <a:fillRect/>
          </a:stretch>
        </p:blipFill>
        <p:spPr bwMode="auto">
          <a:xfrm>
            <a:off x="0" y="4668839"/>
            <a:ext cx="9150350" cy="477837"/>
          </a:xfrm>
          <a:prstGeom prst="rect">
            <a:avLst/>
          </a:prstGeom>
          <a:noFill/>
          <a:ln w="9525">
            <a:noFill/>
            <a:miter lim="800000"/>
            <a:headEnd/>
            <a:tailEnd/>
          </a:ln>
        </p:spPr>
      </p:pic>
      <p:sp>
        <p:nvSpPr>
          <p:cNvPr id="154" name="Text Box 8"/>
          <p:cNvSpPr txBox="1">
            <a:spLocks noChangeArrowheads="1"/>
          </p:cNvSpPr>
          <p:nvPr/>
        </p:nvSpPr>
        <p:spPr bwMode="auto">
          <a:xfrm>
            <a:off x="755655" y="4838700"/>
            <a:ext cx="2532192" cy="184666"/>
          </a:xfrm>
          <a:prstGeom prst="rect">
            <a:avLst/>
          </a:prstGeom>
          <a:noFill/>
          <a:ln>
            <a:noFill/>
          </a:ln>
          <a:extLst/>
        </p:spPr>
        <p:txBody>
          <a:bodyPr wrap="none" lIns="0" tIns="0" rIns="7982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solidFill>
                  <a:srgbClr val="000000"/>
                </a:solidFill>
                <a:latin typeface="FrutigerNext LT Bold" pitchFamily="34" charset="0"/>
                <a:ea typeface="MS PGothic" pitchFamily="34" charset="-128"/>
              </a:rPr>
              <a:t>HUAWEI TECHNOLOGIES CO., LTD.</a:t>
            </a:r>
          </a:p>
        </p:txBody>
      </p:sp>
      <p:pic>
        <p:nvPicPr>
          <p:cNvPr id="14340" name="Picture 9" descr="8"/>
          <p:cNvPicPr>
            <a:picLocks noChangeAspect="1" noChangeArrowheads="1"/>
          </p:cNvPicPr>
          <p:nvPr/>
        </p:nvPicPr>
        <p:blipFill>
          <a:blip r:embed="rId7" cstate="print"/>
          <a:srcRect/>
          <a:stretch>
            <a:fillRect/>
          </a:stretch>
        </p:blipFill>
        <p:spPr bwMode="auto">
          <a:xfrm>
            <a:off x="7508884" y="4789489"/>
            <a:ext cx="1311275" cy="234950"/>
          </a:xfrm>
          <a:prstGeom prst="rect">
            <a:avLst/>
          </a:prstGeom>
          <a:noFill/>
          <a:ln w="9525">
            <a:noFill/>
            <a:miter lim="800000"/>
            <a:headEnd/>
            <a:tailEnd/>
          </a:ln>
        </p:spPr>
      </p:pic>
      <p:sp>
        <p:nvSpPr>
          <p:cNvPr id="14341" name="Rectangle 13"/>
          <p:cNvSpPr>
            <a:spLocks noGrp="1" noChangeArrowheads="1"/>
          </p:cNvSpPr>
          <p:nvPr>
            <p:ph type="title"/>
          </p:nvPr>
        </p:nvSpPr>
        <p:spPr bwMode="auto">
          <a:xfrm>
            <a:off x="755650" y="244477"/>
            <a:ext cx="7632700" cy="654050"/>
          </a:xfrm>
          <a:prstGeom prst="rect">
            <a:avLst/>
          </a:prstGeom>
          <a:noFill/>
          <a:ln w="9525">
            <a:noFill/>
            <a:miter lim="800000"/>
            <a:headEnd/>
            <a:tailEnd/>
          </a:ln>
        </p:spPr>
        <p:txBody>
          <a:bodyPr vert="horz" wrap="square" lIns="0" tIns="39919" rIns="79839" bIns="39919" numCol="1" anchor="ctr" anchorCtr="0" compatLnSpc="1">
            <a:prstTxWarp prst="textNoShape">
              <a:avLst/>
            </a:prstTxWarp>
          </a:bodyPr>
          <a:lstStyle/>
          <a:p>
            <a:pPr lvl="0"/>
            <a:r>
              <a:rPr lang="zh-CN" altLang="en-US" smtClean="0"/>
              <a:t>单击此处编辑母版标题样式</a:t>
            </a:r>
          </a:p>
        </p:txBody>
      </p:sp>
      <p:sp>
        <p:nvSpPr>
          <p:cNvPr id="14342" name="Rectangle 68"/>
          <p:cNvSpPr>
            <a:spLocks noGrp="1" noChangeArrowheads="1"/>
          </p:cNvSpPr>
          <p:nvPr>
            <p:ph type="body" idx="1"/>
          </p:nvPr>
        </p:nvSpPr>
        <p:spPr bwMode="auto">
          <a:xfrm>
            <a:off x="755650" y="1222377"/>
            <a:ext cx="7632700" cy="3144838"/>
          </a:xfrm>
          <a:prstGeom prst="rect">
            <a:avLst/>
          </a:prstGeom>
          <a:noFill/>
          <a:ln w="9525">
            <a:noFill/>
            <a:miter lim="800000"/>
            <a:headEnd/>
            <a:tailEnd/>
          </a:ln>
        </p:spPr>
        <p:txBody>
          <a:bodyPr vert="horz" wrap="square" lIns="79851" tIns="39923" rIns="79851" bIns="3992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9" name="Rectangle 15"/>
          <p:cNvSpPr>
            <a:spLocks noChangeArrowheads="1"/>
          </p:cNvSpPr>
          <p:nvPr/>
        </p:nvSpPr>
        <p:spPr bwMode="auto">
          <a:xfrm>
            <a:off x="-1952600" y="519120"/>
            <a:ext cx="1844675" cy="5612128"/>
          </a:xfrm>
          <a:prstGeom prst="rect">
            <a:avLst/>
          </a:prstGeom>
          <a:noFill/>
          <a:ln w="9525">
            <a:noFill/>
            <a:miter lim="800000"/>
            <a:headEnd/>
            <a:tailEnd/>
          </a:ln>
          <a:effectLst/>
        </p:spPr>
        <p:txBody>
          <a:bodyPr lIns="79833" tIns="39917" rIns="79833" bIns="39917">
            <a:spAutoFit/>
          </a:bodyPr>
          <a:lstStyle/>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英文标题</a:t>
            </a:r>
            <a:r>
              <a:rPr lang="en-US" altLang="zh-CN" sz="1100" dirty="0">
                <a:solidFill>
                  <a:srgbClr val="FFFFFF"/>
                </a:solidFill>
                <a:ea typeface="宋体" charset="-122"/>
              </a:rPr>
              <a:t>:32-35pt  </a:t>
            </a: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颜色</a:t>
            </a:r>
            <a:r>
              <a:rPr lang="en-US" altLang="zh-CN" sz="1100" dirty="0">
                <a:solidFill>
                  <a:srgbClr val="FFFFFF"/>
                </a:solidFill>
                <a:ea typeface="宋体" charset="-122"/>
              </a:rPr>
              <a:t>: R153 G0 B0</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内部使用字体 </a:t>
            </a:r>
            <a:r>
              <a:rPr lang="en-US" altLang="zh-CN" sz="1100" dirty="0">
                <a:solidFill>
                  <a:srgbClr val="FFFFFF"/>
                </a:solidFill>
                <a:ea typeface="宋体" charset="-122"/>
              </a:rPr>
              <a:t>:</a:t>
            </a:r>
          </a:p>
          <a:p>
            <a:pPr marL="341723" indent="-341723" algn="r" eaLnBrk="0" hangingPunct="0">
              <a:lnSpc>
                <a:spcPct val="125000"/>
              </a:lnSpc>
              <a:spcBef>
                <a:spcPct val="20000"/>
              </a:spcBef>
              <a:buFont typeface="Arial" charset="0"/>
              <a:buNone/>
              <a:defRPr/>
            </a:pPr>
            <a:r>
              <a:rPr lang="en-US" altLang="zh-CN" sz="1100" dirty="0" err="1">
                <a:solidFill>
                  <a:srgbClr val="FFFFFF"/>
                </a:solidFill>
                <a:ea typeface="宋体" charset="-122"/>
              </a:rPr>
              <a:t>FrutigerNext</a:t>
            </a:r>
            <a:r>
              <a:rPr lang="en-US" altLang="zh-CN" sz="1100" dirty="0">
                <a:solidFill>
                  <a:srgbClr val="FFFFFF"/>
                </a:solidFill>
                <a:ea typeface="宋体" charset="-122"/>
              </a:rPr>
              <a:t> LT Medium</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外部使用字体 </a:t>
            </a:r>
            <a:r>
              <a:rPr lang="en-US" altLang="zh-CN" sz="1100" dirty="0">
                <a:solidFill>
                  <a:srgbClr val="FFFFFF"/>
                </a:solidFill>
                <a:ea typeface="宋体" charset="-122"/>
              </a:rPr>
              <a:t>: Arial</a:t>
            </a:r>
          </a:p>
          <a:p>
            <a:pPr marL="341723" indent="-341723" algn="r" eaLnBrk="0" hangingPunct="0">
              <a:lnSpc>
                <a:spcPct val="75000"/>
              </a:lnSpc>
              <a:spcBef>
                <a:spcPct val="20000"/>
              </a:spcBef>
              <a:buFont typeface="Arial" charset="0"/>
              <a:buNone/>
              <a:defRPr/>
            </a:pPr>
            <a:endParaRPr lang="en-US" altLang="zh-CN"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中文标题</a:t>
            </a:r>
            <a:r>
              <a:rPr lang="en-US" altLang="zh-CN" sz="1100" dirty="0">
                <a:solidFill>
                  <a:srgbClr val="FFFFFF"/>
                </a:solidFill>
                <a:ea typeface="宋体" charset="-122"/>
              </a:rPr>
              <a:t>:30-32pt  </a:t>
            </a: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颜色</a:t>
            </a:r>
            <a:r>
              <a:rPr lang="en-US" altLang="zh-CN" sz="1100" dirty="0">
                <a:solidFill>
                  <a:srgbClr val="FFFFFF"/>
                </a:solidFill>
                <a:ea typeface="宋体" charset="-122"/>
              </a:rPr>
              <a:t>: R153 G0 B0</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字体</a:t>
            </a:r>
            <a:r>
              <a:rPr lang="en-US" altLang="zh-CN" sz="1100" dirty="0">
                <a:solidFill>
                  <a:srgbClr val="FFFFFF"/>
                </a:solidFill>
                <a:ea typeface="宋体" charset="-122"/>
              </a:rPr>
              <a:t>:</a:t>
            </a:r>
            <a:r>
              <a:rPr lang="zh-CN" altLang="en-US" sz="1100" dirty="0">
                <a:solidFill>
                  <a:srgbClr val="FFFFFF"/>
                </a:solidFill>
                <a:ea typeface="宋体" charset="-122"/>
              </a:rPr>
              <a:t>黑体</a:t>
            </a:r>
          </a:p>
          <a:p>
            <a:pPr marL="341723" indent="-341723" algn="r" eaLnBrk="0" hangingPunct="0">
              <a:lnSpc>
                <a:spcPct val="125000"/>
              </a:lnSpc>
              <a:spcBef>
                <a:spcPct val="20000"/>
              </a:spcBef>
              <a:buFont typeface="Arial" charset="0"/>
              <a:buNone/>
              <a:defRPr/>
            </a:pP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英文正文</a:t>
            </a:r>
            <a:r>
              <a:rPr lang="en-US" altLang="zh-CN" sz="1100" dirty="0">
                <a:solidFill>
                  <a:srgbClr val="FFFFFF"/>
                </a:solidFill>
                <a:ea typeface="宋体" charset="-122"/>
              </a:rPr>
              <a:t>:20-22pt</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子目录 </a:t>
            </a:r>
            <a:r>
              <a:rPr lang="en-US" altLang="zh-CN" sz="1100" dirty="0">
                <a:solidFill>
                  <a:srgbClr val="FFFFFF"/>
                </a:solidFill>
                <a:ea typeface="宋体" charset="-122"/>
              </a:rPr>
              <a:t>(2-5</a:t>
            </a:r>
            <a:r>
              <a:rPr lang="zh-CN" altLang="en-US" sz="1100" dirty="0">
                <a:solidFill>
                  <a:srgbClr val="FFFFFF"/>
                </a:solidFill>
                <a:ea typeface="宋体" charset="-122"/>
              </a:rPr>
              <a:t>级</a:t>
            </a:r>
            <a:r>
              <a:rPr lang="en-US" altLang="zh-CN" sz="1100" dirty="0">
                <a:solidFill>
                  <a:srgbClr val="FFFFFF"/>
                </a:solidFill>
                <a:ea typeface="宋体" charset="-122"/>
              </a:rPr>
              <a:t>) :18pt  </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颜色</a:t>
            </a:r>
            <a:r>
              <a:rPr lang="en-US" altLang="zh-CN" sz="1100" dirty="0">
                <a:solidFill>
                  <a:srgbClr val="FFFFFF"/>
                </a:solidFill>
                <a:ea typeface="宋体" charset="-122"/>
              </a:rPr>
              <a:t>:</a:t>
            </a:r>
            <a:r>
              <a:rPr lang="zh-CN" altLang="en-US" sz="1100" dirty="0">
                <a:solidFill>
                  <a:srgbClr val="FFFFFF"/>
                </a:solidFill>
                <a:ea typeface="宋体" charset="-122"/>
              </a:rPr>
              <a:t>黑色</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内部使用字体 </a:t>
            </a:r>
            <a:r>
              <a:rPr lang="en-US" altLang="zh-CN" sz="1100" dirty="0">
                <a:solidFill>
                  <a:srgbClr val="FFFFFF"/>
                </a:solidFill>
                <a:ea typeface="宋体" charset="-122"/>
              </a:rPr>
              <a:t>:</a:t>
            </a:r>
          </a:p>
          <a:p>
            <a:pPr marL="341723" indent="-341723" algn="r" eaLnBrk="0" hangingPunct="0">
              <a:lnSpc>
                <a:spcPct val="125000"/>
              </a:lnSpc>
              <a:spcBef>
                <a:spcPct val="20000"/>
              </a:spcBef>
              <a:buFont typeface="Arial" charset="0"/>
              <a:buNone/>
              <a:defRPr/>
            </a:pPr>
            <a:r>
              <a:rPr lang="en-US" altLang="zh-CN" sz="1100" dirty="0" err="1">
                <a:solidFill>
                  <a:srgbClr val="FFFFFF"/>
                </a:solidFill>
                <a:ea typeface="宋体" charset="-122"/>
              </a:rPr>
              <a:t>FrutigerNext</a:t>
            </a:r>
            <a:r>
              <a:rPr lang="en-US" altLang="zh-CN" sz="1100" dirty="0">
                <a:solidFill>
                  <a:srgbClr val="FFFFFF"/>
                </a:solidFill>
                <a:ea typeface="宋体" charset="-122"/>
              </a:rPr>
              <a:t> LT Regular</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外部使用字体 </a:t>
            </a:r>
            <a:r>
              <a:rPr lang="en-US" altLang="zh-CN" sz="1100" dirty="0">
                <a:solidFill>
                  <a:srgbClr val="FFFFFF"/>
                </a:solidFill>
                <a:ea typeface="宋体" charset="-122"/>
              </a:rPr>
              <a:t>: Arial</a:t>
            </a:r>
          </a:p>
          <a:p>
            <a:pPr marL="341723" indent="-341723" algn="r" eaLnBrk="0" hangingPunct="0">
              <a:lnSpc>
                <a:spcPct val="75000"/>
              </a:lnSpc>
              <a:spcBef>
                <a:spcPct val="20000"/>
              </a:spcBef>
              <a:buFont typeface="Arial" charset="0"/>
              <a:buNone/>
              <a:defRPr/>
            </a:pPr>
            <a:endParaRPr lang="en-US" altLang="zh-CN"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中文正文</a:t>
            </a:r>
            <a:r>
              <a:rPr lang="en-US" altLang="zh-CN" sz="1100" dirty="0">
                <a:solidFill>
                  <a:srgbClr val="FFFFFF"/>
                </a:solidFill>
                <a:ea typeface="宋体" charset="-122"/>
              </a:rPr>
              <a:t>:18-20pt</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子目录</a:t>
            </a:r>
            <a:r>
              <a:rPr lang="en-US" altLang="zh-CN" sz="1100" dirty="0">
                <a:solidFill>
                  <a:srgbClr val="FFFFFF"/>
                </a:solidFill>
                <a:ea typeface="宋体" charset="-122"/>
              </a:rPr>
              <a:t>(2-5</a:t>
            </a:r>
            <a:r>
              <a:rPr lang="zh-CN" altLang="en-US" sz="1100" dirty="0">
                <a:solidFill>
                  <a:srgbClr val="FFFFFF"/>
                </a:solidFill>
                <a:ea typeface="宋体" charset="-122"/>
              </a:rPr>
              <a:t>级</a:t>
            </a:r>
            <a:r>
              <a:rPr lang="en-US" altLang="zh-CN" sz="1100" dirty="0">
                <a:solidFill>
                  <a:srgbClr val="FFFFFF"/>
                </a:solidFill>
                <a:ea typeface="宋体" charset="-122"/>
              </a:rPr>
              <a:t>):18pt </a:t>
            </a: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颜色</a:t>
            </a:r>
            <a:r>
              <a:rPr lang="en-US" altLang="zh-CN" sz="1100" dirty="0">
                <a:solidFill>
                  <a:srgbClr val="FFFFFF"/>
                </a:solidFill>
                <a:ea typeface="宋体" charset="-122"/>
              </a:rPr>
              <a:t>:</a:t>
            </a:r>
            <a:r>
              <a:rPr lang="zh-CN" altLang="en-US" sz="1100" dirty="0">
                <a:solidFill>
                  <a:srgbClr val="FFFFFF"/>
                </a:solidFill>
                <a:ea typeface="宋体" charset="-122"/>
              </a:rPr>
              <a:t>黑色</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字体</a:t>
            </a:r>
            <a:r>
              <a:rPr lang="en-US" altLang="zh-CN" sz="1100" dirty="0">
                <a:solidFill>
                  <a:srgbClr val="FFFFFF"/>
                </a:solidFill>
                <a:ea typeface="宋体" charset="-122"/>
              </a:rPr>
              <a:t>:</a:t>
            </a:r>
            <a:r>
              <a:rPr lang="zh-CN" altLang="en-US" sz="1100" dirty="0">
                <a:solidFill>
                  <a:srgbClr val="FFFFFF"/>
                </a:solidFill>
                <a:ea typeface="宋体" charset="-122"/>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9324981" y="2633665"/>
            <a:ext cx="919163" cy="2417762"/>
            <a:chOff x="5839" y="2251"/>
            <a:chExt cx="579" cy="2031"/>
          </a:xfrm>
        </p:grpSpPr>
        <p:sp>
          <p:nvSpPr>
            <p:cNvPr id="10253" name="Rectangle 17"/>
            <p:cNvSpPr>
              <a:spLocks noChangeArrowheads="1"/>
            </p:cNvSpPr>
            <p:nvPr userDrawn="1"/>
          </p:nvSpPr>
          <p:spPr bwMode="auto">
            <a:xfrm>
              <a:off x="5839" y="3103"/>
              <a:ext cx="579" cy="310"/>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000000"/>
                </a:solidFill>
                <a:ea typeface="宋体" charset="-122"/>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6"/>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8" name="Rectangle 55"/>
              <p:cNvSpPr>
                <a:spLocks noChangeArrowheads="1"/>
              </p:cNvSpPr>
              <p:nvPr userDrawn="1"/>
            </p:nvSpPr>
            <p:spPr bwMode="auto">
              <a:xfrm flipV="1">
                <a:off x="6126" y="3385"/>
                <a:ext cx="116" cy="116"/>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9" name="Rectangle 56"/>
              <p:cNvSpPr>
                <a:spLocks noChangeArrowheads="1"/>
              </p:cNvSpPr>
              <p:nvPr userDrawn="1"/>
            </p:nvSpPr>
            <p:spPr bwMode="auto">
              <a:xfrm flipV="1">
                <a:off x="6242" y="3385"/>
                <a:ext cx="117" cy="116"/>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0" name="Rectangle 57"/>
              <p:cNvSpPr>
                <a:spLocks noChangeArrowheads="1"/>
              </p:cNvSpPr>
              <p:nvPr userDrawn="1"/>
            </p:nvSpPr>
            <p:spPr bwMode="auto">
              <a:xfrm flipV="1">
                <a:off x="5893" y="3385"/>
                <a:ext cx="117" cy="116"/>
              </a:xfrm>
              <a:prstGeom prst="rect">
                <a:avLst/>
              </a:prstGeom>
              <a:solidFill>
                <a:schemeClr val="tx1"/>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6"/>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4" name="Rectangle 60"/>
              <p:cNvSpPr>
                <a:spLocks noChangeArrowheads="1"/>
              </p:cNvSpPr>
              <p:nvPr userDrawn="1"/>
            </p:nvSpPr>
            <p:spPr bwMode="auto">
              <a:xfrm flipV="1">
                <a:off x="6126" y="3521"/>
                <a:ext cx="116" cy="116"/>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5" name="Rectangle 61"/>
              <p:cNvSpPr>
                <a:spLocks noChangeArrowheads="1"/>
              </p:cNvSpPr>
              <p:nvPr userDrawn="1"/>
            </p:nvSpPr>
            <p:spPr bwMode="auto">
              <a:xfrm flipV="1">
                <a:off x="6242" y="3521"/>
                <a:ext cx="117" cy="116"/>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6" name="Rectangle 62"/>
              <p:cNvSpPr>
                <a:spLocks noChangeArrowheads="1"/>
              </p:cNvSpPr>
              <p:nvPr userDrawn="1"/>
            </p:nvSpPr>
            <p:spPr bwMode="auto">
              <a:xfrm flipV="1">
                <a:off x="5893" y="3521"/>
                <a:ext cx="117" cy="116"/>
              </a:xfrm>
              <a:prstGeom prst="rect">
                <a:avLst/>
              </a:prstGeom>
              <a:solidFill>
                <a:schemeClr val="tx1"/>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6"/>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0" name="Rectangle 65"/>
              <p:cNvSpPr>
                <a:spLocks noChangeArrowheads="1"/>
              </p:cNvSpPr>
              <p:nvPr userDrawn="1"/>
            </p:nvSpPr>
            <p:spPr bwMode="auto">
              <a:xfrm flipV="1">
                <a:off x="6126" y="3657"/>
                <a:ext cx="116" cy="116"/>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1" name="Rectangle 66"/>
              <p:cNvSpPr>
                <a:spLocks noChangeArrowheads="1"/>
              </p:cNvSpPr>
              <p:nvPr userDrawn="1"/>
            </p:nvSpPr>
            <p:spPr bwMode="auto">
              <a:xfrm flipV="1">
                <a:off x="6242" y="3657"/>
                <a:ext cx="117" cy="116"/>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2" name="Rectangle 67"/>
              <p:cNvSpPr>
                <a:spLocks noChangeArrowheads="1"/>
              </p:cNvSpPr>
              <p:nvPr userDrawn="1"/>
            </p:nvSpPr>
            <p:spPr bwMode="auto">
              <a:xfrm flipV="1">
                <a:off x="5893" y="3657"/>
                <a:ext cx="117" cy="116"/>
              </a:xfrm>
              <a:prstGeom prst="rect">
                <a:avLst/>
              </a:prstGeom>
              <a:solidFill>
                <a:schemeClr val="tx1"/>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6" name="Rectangle 70"/>
              <p:cNvSpPr>
                <a:spLocks noChangeArrowheads="1"/>
              </p:cNvSpPr>
              <p:nvPr userDrawn="1"/>
            </p:nvSpPr>
            <p:spPr bwMode="auto">
              <a:xfrm flipV="1">
                <a:off x="6126" y="38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7" name="Rectangle 71"/>
              <p:cNvSpPr>
                <a:spLocks noChangeArrowheads="1"/>
              </p:cNvSpPr>
              <p:nvPr userDrawn="1"/>
            </p:nvSpPr>
            <p:spPr bwMode="auto">
              <a:xfrm flipV="1">
                <a:off x="6242" y="38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8" name="Rectangle 72"/>
              <p:cNvSpPr>
                <a:spLocks noChangeArrowheads="1"/>
              </p:cNvSpPr>
              <p:nvPr userDrawn="1"/>
            </p:nvSpPr>
            <p:spPr bwMode="auto">
              <a:xfrm flipV="1">
                <a:off x="5893" y="3885"/>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sp>
        <p:nvSpPr>
          <p:cNvPr id="10251" name="Rectangle 83"/>
          <p:cNvSpPr>
            <a:spLocks noChangeArrowheads="1"/>
          </p:cNvSpPr>
          <p:nvPr/>
        </p:nvSpPr>
        <p:spPr bwMode="auto">
          <a:xfrm>
            <a:off x="9251979" y="1006486"/>
            <a:ext cx="1192213" cy="1739529"/>
          </a:xfrm>
          <a:prstGeom prst="rect">
            <a:avLst/>
          </a:prstGeom>
          <a:noFill/>
          <a:ln w="9525">
            <a:noFill/>
            <a:miter lim="800000"/>
            <a:headEnd/>
            <a:tailEnd/>
          </a:ln>
          <a:effectLst/>
        </p:spPr>
        <p:txBody>
          <a:bodyPr lIns="79833" tIns="39917" rIns="79833" bIns="39917">
            <a:spAutoFit/>
          </a:bodyPr>
          <a:lstStyle/>
          <a:p>
            <a:pPr eaLnBrk="0" hangingPunct="0">
              <a:lnSpc>
                <a:spcPct val="120000"/>
              </a:lnSpc>
              <a:spcBef>
                <a:spcPct val="20000"/>
              </a:spcBef>
              <a:buFont typeface="Arial" charset="0"/>
              <a:buNone/>
              <a:defRPr/>
            </a:pPr>
            <a:r>
              <a:rPr lang="zh-CN" altLang="en-US" sz="1100" dirty="0">
                <a:solidFill>
                  <a:srgbClr val="FFFFFF"/>
                </a:solidFill>
                <a:ea typeface="宋体" charset="-122"/>
              </a:rPr>
              <a:t>配色参考方案：</a:t>
            </a:r>
          </a:p>
          <a:p>
            <a:pPr eaLnBrk="0" hangingPunct="0">
              <a:lnSpc>
                <a:spcPct val="120000"/>
              </a:lnSpc>
              <a:spcBef>
                <a:spcPct val="20000"/>
              </a:spcBef>
              <a:buFont typeface="Arial" charset="0"/>
              <a:buNone/>
              <a:defRPr/>
            </a:pPr>
            <a:r>
              <a:rPr lang="zh-CN" altLang="en-US" sz="1100" dirty="0">
                <a:solidFill>
                  <a:srgbClr val="FFFFFF"/>
                </a:solidFill>
                <a:ea typeface="宋体" charset="-122"/>
              </a:rPr>
              <a:t>建议同一页面内不超过四种颜色，以下是</a:t>
            </a:r>
            <a:r>
              <a:rPr lang="en-US" altLang="zh-CN" sz="1100" dirty="0">
                <a:solidFill>
                  <a:srgbClr val="FFFFFF"/>
                </a:solidFill>
                <a:ea typeface="宋体" charset="-122"/>
              </a:rPr>
              <a:t>13</a:t>
            </a:r>
            <a:r>
              <a:rPr lang="zh-CN" altLang="en-US" sz="1100" dirty="0">
                <a:solidFill>
                  <a:srgbClr val="FFFFFF"/>
                </a:solidFill>
                <a:ea typeface="宋体" charset="-122"/>
              </a:rPr>
              <a:t>组配色方案，同一页面内只选择一组使用。（仅供参考）</a:t>
            </a:r>
          </a:p>
        </p:txBody>
      </p:sp>
      <p:sp>
        <p:nvSpPr>
          <p:cNvPr id="10252" name="Rectangle 84"/>
          <p:cNvSpPr>
            <a:spLocks noChangeArrowheads="1"/>
          </p:cNvSpPr>
          <p:nvPr/>
        </p:nvSpPr>
        <p:spPr bwMode="auto">
          <a:xfrm>
            <a:off x="9251953" y="6360"/>
            <a:ext cx="1120775" cy="690011"/>
          </a:xfrm>
          <a:prstGeom prst="rect">
            <a:avLst/>
          </a:prstGeom>
          <a:noFill/>
          <a:ln w="9525">
            <a:noFill/>
            <a:miter lim="800000"/>
            <a:headEnd/>
            <a:tailEnd/>
          </a:ln>
          <a:effectLst/>
        </p:spPr>
        <p:txBody>
          <a:bodyPr lIns="79833" tIns="39917" rIns="79833" bIns="39917">
            <a:spAutoFit/>
          </a:bodyPr>
          <a:lstStyle/>
          <a:p>
            <a:pPr>
              <a:lnSpc>
                <a:spcPct val="120000"/>
              </a:lnSpc>
              <a:buClr>
                <a:srgbClr val="777777"/>
              </a:buClr>
              <a:buSzPct val="60000"/>
              <a:buFont typeface="Wingdings" pitchFamily="2" charset="2"/>
              <a:buNone/>
              <a:defRPr/>
            </a:pPr>
            <a:r>
              <a:rPr lang="zh-CN" altLang="en-US" sz="1100" dirty="0">
                <a:solidFill>
                  <a:srgbClr val="FFFFFF"/>
                </a:solidFill>
                <a:ea typeface="宋体" charset="-122"/>
              </a:rPr>
              <a:t>客户或者合作伙伴的标志放在右上角</a:t>
            </a:r>
            <a:r>
              <a:rPr lang="en-US" altLang="zh-CN" sz="1100" dirty="0">
                <a:solidFill>
                  <a:srgbClr val="FFFFFF"/>
                </a:solidFill>
                <a:ea typeface="宋体" charset="-122"/>
              </a:rPr>
              <a:t>.</a:t>
            </a:r>
            <a:endParaRPr lang="zh-CN" altLang="en-US" sz="1100" dirty="0">
              <a:solidFill>
                <a:srgbClr val="FFFFFF"/>
              </a:solidFill>
              <a:ea typeface="宋体" charset="-122"/>
            </a:endParaRPr>
          </a:p>
        </p:txBody>
      </p:sp>
      <p:sp>
        <p:nvSpPr>
          <p:cNvPr id="6149" name="Rectangle 5"/>
          <p:cNvSpPr>
            <a:spLocks noChangeArrowheads="1"/>
          </p:cNvSpPr>
          <p:nvPr/>
        </p:nvSpPr>
        <p:spPr bwMode="auto">
          <a:xfrm>
            <a:off x="6361119" y="4867280"/>
            <a:ext cx="2097087" cy="341313"/>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3CB87CF8-FFE8-4977-BB4B-979F71DB0DD7}"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3633793" y="4846642"/>
            <a:ext cx="2084960" cy="153888"/>
          </a:xfrm>
          <a:prstGeom prst="rect">
            <a:avLst/>
          </a:prstGeom>
          <a:noFill/>
          <a:ln w="9525" algn="ctr">
            <a:noFill/>
            <a:miter lim="800000"/>
            <a:headEnd/>
            <a:tailEnd/>
          </a:ln>
          <a:effectLst/>
        </p:spPr>
        <p:txBody>
          <a:bodyPr wrap="none" lIns="79791" tIns="0" rIns="79791"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798909" eaLnBrk="0" hangingPunct="0">
              <a:defRPr/>
            </a:pPr>
            <a:r>
              <a:rPr lang="zh-CN" altLang="en-US" sz="1000" dirty="0" smtClean="0">
                <a:solidFill>
                  <a:srgbClr val="000000"/>
                </a:solidFill>
                <a:latin typeface="Arial"/>
              </a:rPr>
              <a:t>华为保密信息，未经授权禁止扩散</a:t>
            </a:r>
            <a:endParaRPr lang="en-US" altLang="zh-CN" sz="10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Lst>
  <p:transition advClick="0" advTm="8000"/>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56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124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685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247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1723" indent="-341723"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0383" indent="-284761"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39041" indent="-227794"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594665" indent="-227794"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0285" indent="-227794" algn="l" rtl="0" eaLnBrk="0" fontAlgn="base" hangingPunct="0">
        <a:lnSpc>
          <a:spcPct val="140000"/>
        </a:lnSpc>
        <a:spcBef>
          <a:spcPct val="0"/>
        </a:spcBef>
        <a:spcAft>
          <a:spcPct val="0"/>
        </a:spcAft>
        <a:buFont typeface="Arial" pitchFamily="34" charset="0"/>
        <a:buChar char="~"/>
        <a:defRPr sz="1200">
          <a:solidFill>
            <a:schemeClr val="tx1"/>
          </a:solidFill>
          <a:latin typeface="+mn-ea"/>
          <a:ea typeface="+mn-ea"/>
          <a:cs typeface="+mn-cs"/>
        </a:defRPr>
      </a:lvl5pPr>
      <a:lvl6pPr marL="2505902" indent="-227794"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1520" indent="-227794"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7136" indent="-227794"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2760" indent="-227794"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1243" rtl="0" eaLnBrk="1" latinLnBrk="0" hangingPunct="1">
        <a:defRPr sz="1800" kern="1200">
          <a:solidFill>
            <a:schemeClr val="tx1"/>
          </a:solidFill>
          <a:latin typeface="+mn-lt"/>
          <a:ea typeface="+mn-ea"/>
          <a:cs typeface="+mn-cs"/>
        </a:defRPr>
      </a:lvl1pPr>
      <a:lvl2pPr marL="455618" algn="l" defTabSz="911243" rtl="0" eaLnBrk="1" latinLnBrk="0" hangingPunct="1">
        <a:defRPr sz="1800" kern="1200">
          <a:solidFill>
            <a:schemeClr val="tx1"/>
          </a:solidFill>
          <a:latin typeface="+mn-lt"/>
          <a:ea typeface="+mn-ea"/>
          <a:cs typeface="+mn-cs"/>
        </a:defRPr>
      </a:lvl2pPr>
      <a:lvl3pPr marL="911243" algn="l" defTabSz="911243" rtl="0" eaLnBrk="1" latinLnBrk="0" hangingPunct="1">
        <a:defRPr sz="1800" kern="1200">
          <a:solidFill>
            <a:schemeClr val="tx1"/>
          </a:solidFill>
          <a:latin typeface="+mn-lt"/>
          <a:ea typeface="+mn-ea"/>
          <a:cs typeface="+mn-cs"/>
        </a:defRPr>
      </a:lvl3pPr>
      <a:lvl4pPr marL="1366859" algn="l" defTabSz="911243" rtl="0" eaLnBrk="1" latinLnBrk="0" hangingPunct="1">
        <a:defRPr sz="1800" kern="1200">
          <a:solidFill>
            <a:schemeClr val="tx1"/>
          </a:solidFill>
          <a:latin typeface="+mn-lt"/>
          <a:ea typeface="+mn-ea"/>
          <a:cs typeface="+mn-cs"/>
        </a:defRPr>
      </a:lvl4pPr>
      <a:lvl5pPr marL="1822477" algn="l" defTabSz="911243" rtl="0" eaLnBrk="1" latinLnBrk="0" hangingPunct="1">
        <a:defRPr sz="1800" kern="1200">
          <a:solidFill>
            <a:schemeClr val="tx1"/>
          </a:solidFill>
          <a:latin typeface="+mn-lt"/>
          <a:ea typeface="+mn-ea"/>
          <a:cs typeface="+mn-cs"/>
        </a:defRPr>
      </a:lvl5pPr>
      <a:lvl6pPr marL="2278091" algn="l" defTabSz="911243" rtl="0" eaLnBrk="1" latinLnBrk="0" hangingPunct="1">
        <a:defRPr sz="1800" kern="1200">
          <a:solidFill>
            <a:schemeClr val="tx1"/>
          </a:solidFill>
          <a:latin typeface="+mn-lt"/>
          <a:ea typeface="+mn-ea"/>
          <a:cs typeface="+mn-cs"/>
        </a:defRPr>
      </a:lvl6pPr>
      <a:lvl7pPr marL="2733711" algn="l" defTabSz="911243" rtl="0" eaLnBrk="1" latinLnBrk="0" hangingPunct="1">
        <a:defRPr sz="1800" kern="1200">
          <a:solidFill>
            <a:schemeClr val="tx1"/>
          </a:solidFill>
          <a:latin typeface="+mn-lt"/>
          <a:ea typeface="+mn-ea"/>
          <a:cs typeface="+mn-cs"/>
        </a:defRPr>
      </a:lvl7pPr>
      <a:lvl8pPr marL="3189330" algn="l" defTabSz="911243" rtl="0" eaLnBrk="1" latinLnBrk="0" hangingPunct="1">
        <a:defRPr sz="1800" kern="1200">
          <a:solidFill>
            <a:schemeClr val="tx1"/>
          </a:solidFill>
          <a:latin typeface="+mn-lt"/>
          <a:ea typeface="+mn-ea"/>
          <a:cs typeface="+mn-cs"/>
        </a:defRPr>
      </a:lvl8pPr>
      <a:lvl9pPr marL="3644947" algn="l" defTabSz="911243"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0" y="4668445"/>
            <a:ext cx="9150350" cy="477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69" y="4838703"/>
            <a:ext cx="2532265" cy="1846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79896"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508887" y="4789906"/>
            <a:ext cx="1311275" cy="234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244100"/>
            <a:ext cx="7632700" cy="653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9953" rIns="79911" bIns="39953"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221594"/>
            <a:ext cx="7632700" cy="31456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79923" tIns="39961" rIns="79923" bIns="3996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06" y="519118"/>
            <a:ext cx="1844675" cy="5612201"/>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79905" tIns="39953" rIns="79905" bIns="39953">
            <a:spAutoFit/>
          </a:bodyPr>
          <a:lstStyle/>
          <a:p>
            <a:pPr marL="342011" indent="-342011"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:32-35pt  </a:t>
            </a:r>
            <a:endParaRPr lang="zh-CN" altLang="en-US" sz="1100" dirty="0">
              <a:solidFill>
                <a:srgbClr val="FFFFFF"/>
              </a:solidFill>
            </a:endParaRP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R153 G0 B0</a:t>
            </a: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011" indent="-342011"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011" indent="-342011" algn="r" eaLnBrk="0" hangingPunct="0">
              <a:lnSpc>
                <a:spcPct val="75000"/>
              </a:lnSpc>
              <a:spcBef>
                <a:spcPct val="20000"/>
              </a:spcBef>
              <a:buFont typeface="Arial" pitchFamily="34" charset="0"/>
              <a:buNone/>
            </a:pPr>
            <a:endParaRPr lang="en-US" altLang="zh-CN" sz="1100" dirty="0">
              <a:solidFill>
                <a:srgbClr val="FFFFFF"/>
              </a:solidFill>
            </a:endParaRP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:30-32pt  </a:t>
            </a:r>
            <a:endParaRPr lang="zh-CN" altLang="en-US" sz="1100" dirty="0">
              <a:solidFill>
                <a:srgbClr val="FFFFFF"/>
              </a:solidFill>
            </a:endParaRP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R153 G0 B0</a:t>
            </a: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011" indent="-342011" algn="r" eaLnBrk="0" hangingPunct="0">
              <a:lnSpc>
                <a:spcPct val="125000"/>
              </a:lnSpc>
              <a:spcBef>
                <a:spcPct val="20000"/>
              </a:spcBef>
              <a:buFont typeface="Arial" pitchFamily="34" charset="0"/>
              <a:buNone/>
            </a:pPr>
            <a:endParaRPr lang="zh-CN" altLang="en-US" sz="1100" dirty="0">
              <a:solidFill>
                <a:srgbClr val="FFFFFF"/>
              </a:solidFill>
            </a:endParaRPr>
          </a:p>
          <a:p>
            <a:pPr marL="342011" indent="-342011" algn="r" eaLnBrk="0" hangingPunct="0">
              <a:lnSpc>
                <a:spcPct val="125000"/>
              </a:lnSpc>
              <a:spcBef>
                <a:spcPct val="20000"/>
              </a:spcBef>
              <a:buFont typeface="Arial" pitchFamily="34" charset="0"/>
              <a:buNone/>
            </a:pPr>
            <a:endParaRPr lang="zh-CN" altLang="en-US" sz="1100" dirty="0">
              <a:solidFill>
                <a:srgbClr val="FFFFFF"/>
              </a:solidFill>
            </a:endParaRPr>
          </a:p>
          <a:p>
            <a:pPr marL="342011" indent="-342011" algn="r" eaLnBrk="0" hangingPunct="0">
              <a:lnSpc>
                <a:spcPct val="125000"/>
              </a:lnSpc>
              <a:spcBef>
                <a:spcPct val="20000"/>
              </a:spcBef>
              <a:buFont typeface="Arial" pitchFamily="34" charset="0"/>
              <a:buNone/>
            </a:pPr>
            <a:endParaRPr lang="zh-CN" altLang="en-US" sz="1100" dirty="0">
              <a:solidFill>
                <a:srgbClr val="FFFFFF"/>
              </a:solidFill>
            </a:endParaRP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:20-22pt</a:t>
            </a: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:18pt  </a:t>
            </a: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011" indent="-342011"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011" indent="-342011" algn="r" eaLnBrk="0" hangingPunct="0">
              <a:lnSpc>
                <a:spcPct val="75000"/>
              </a:lnSpc>
              <a:spcBef>
                <a:spcPct val="20000"/>
              </a:spcBef>
              <a:buFont typeface="Arial" pitchFamily="34" charset="0"/>
              <a:buNone/>
            </a:pPr>
            <a:endParaRPr lang="en-US" altLang="zh-CN" sz="1100" dirty="0">
              <a:solidFill>
                <a:srgbClr val="FFFFFF"/>
              </a:solidFill>
            </a:endParaRP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:18-20pt</a:t>
            </a: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):18pt </a:t>
            </a:r>
            <a:endParaRPr lang="zh-CN" altLang="en-US" sz="1100" dirty="0">
              <a:solidFill>
                <a:srgbClr val="FFFFFF"/>
              </a:solidFill>
            </a:endParaRP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011" indent="-342011"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b="1" dirty="0">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9324983" y="2633666"/>
            <a:ext cx="919163" cy="2418159"/>
            <a:chOff x="5839" y="2251"/>
            <a:chExt cx="579" cy="2031"/>
          </a:xfrm>
        </p:grpSpPr>
        <p:sp>
          <p:nvSpPr>
            <p:cNvPr id="10253" name="Rectangle 17"/>
            <p:cNvSpPr>
              <a:spLocks noChangeArrowheads="1"/>
            </p:cNvSpPr>
            <p:nvPr userDrawn="1"/>
          </p:nvSpPr>
          <p:spPr bwMode="auto">
            <a:xfrm>
              <a:off x="5839" y="3104"/>
              <a:ext cx="579" cy="310"/>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0251" name="Rectangle 83"/>
          <p:cNvSpPr>
            <a:spLocks noChangeArrowheads="1"/>
          </p:cNvSpPr>
          <p:nvPr/>
        </p:nvSpPr>
        <p:spPr bwMode="auto">
          <a:xfrm>
            <a:off x="9251974" y="1006086"/>
            <a:ext cx="1192213" cy="173960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79905" tIns="39953" rIns="79905" bIns="39953">
            <a:spAutoFit/>
          </a:bodyPr>
          <a:lstStyle/>
          <a:p>
            <a:pPr eaLnBrk="0" hangingPunct="0">
              <a:lnSpc>
                <a:spcPct val="120000"/>
              </a:lnSpc>
              <a:spcBef>
                <a:spcPct val="20000"/>
              </a:spcBef>
              <a:buFont typeface="Arial" pitchFamily="34" charset="0"/>
              <a:buNone/>
            </a:pPr>
            <a:r>
              <a:rPr lang="zh-CN" altLang="en-US" sz="1100" dirty="0">
                <a:solidFill>
                  <a:srgbClr val="FFFFFF"/>
                </a:solidFill>
              </a:rPr>
              <a:t>配色参考方案：</a:t>
            </a:r>
          </a:p>
          <a:p>
            <a:pPr eaLnBrk="0" hangingPunct="0">
              <a:lnSpc>
                <a:spcPct val="120000"/>
              </a:lnSpc>
              <a:spcBef>
                <a:spcPct val="20000"/>
              </a:spcBef>
              <a:buFont typeface="Arial" pitchFamily="34" charset="0"/>
              <a:buNone/>
            </a:pPr>
            <a:r>
              <a:rPr lang="zh-CN" altLang="en-US" sz="1100" dirty="0">
                <a:solidFill>
                  <a:srgbClr val="FFFFFF"/>
                </a:solidFill>
              </a:rPr>
              <a:t>建议同一页面内不超过四种颜色，以下是</a:t>
            </a:r>
            <a:r>
              <a:rPr lang="en-US" altLang="zh-CN" sz="1100" dirty="0">
                <a:solidFill>
                  <a:srgbClr val="FFFFFF"/>
                </a:solidFill>
              </a:rPr>
              <a:t>13</a:t>
            </a:r>
            <a:r>
              <a:rPr lang="zh-CN" altLang="en-US" sz="1100" dirty="0">
                <a:solidFill>
                  <a:srgbClr val="FFFFFF"/>
                </a:solidFill>
              </a:rPr>
              <a:t>组配色方案，同一页面内只选择一组使用。（仅供参考）</a:t>
            </a:r>
          </a:p>
        </p:txBody>
      </p:sp>
      <p:sp>
        <p:nvSpPr>
          <p:cNvPr id="10252" name="Rectangle 84"/>
          <p:cNvSpPr>
            <a:spLocks noChangeArrowheads="1"/>
          </p:cNvSpPr>
          <p:nvPr/>
        </p:nvSpPr>
        <p:spPr bwMode="auto">
          <a:xfrm>
            <a:off x="9251958" y="5964"/>
            <a:ext cx="1120775" cy="690084"/>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79905" tIns="39953" rIns="79905" bIns="39953">
            <a:spAutoFit/>
          </a:bodyPr>
          <a:lstStyle/>
          <a:p>
            <a:pPr>
              <a:lnSpc>
                <a:spcPct val="120000"/>
              </a:lnSpc>
              <a:buClr>
                <a:srgbClr val="777777"/>
              </a:buClr>
              <a:buSzPct val="60000"/>
              <a:buFont typeface="Wingdings" pitchFamily="2" charset="2"/>
              <a:buNone/>
            </a:pPr>
            <a:r>
              <a:rPr lang="zh-CN" altLang="en-US" sz="1100" dirty="0">
                <a:solidFill>
                  <a:srgbClr val="FFFFFF"/>
                </a:solidFill>
              </a:rPr>
              <a:t>客户或者合作伙伴的标志放在右上角</a:t>
            </a:r>
            <a:r>
              <a:rPr lang="en-US" altLang="zh-CN" sz="1100" dirty="0">
                <a:solidFill>
                  <a:srgbClr val="FFFFFF"/>
                </a:solidFill>
              </a:rPr>
              <a:t>.</a:t>
            </a:r>
            <a:endParaRPr lang="zh-CN" altLang="en-US" sz="1100" dirty="0">
              <a:solidFill>
                <a:srgbClr val="FFFFFF"/>
              </a:solidFill>
            </a:endParaRPr>
          </a:p>
        </p:txBody>
      </p:sp>
      <p:sp>
        <p:nvSpPr>
          <p:cNvPr id="79" name="Rectangle 21"/>
          <p:cNvSpPr>
            <a:spLocks noChangeArrowheads="1"/>
          </p:cNvSpPr>
          <p:nvPr/>
        </p:nvSpPr>
        <p:spPr bwMode="auto">
          <a:xfrm>
            <a:off x="3785720" y="4849455"/>
            <a:ext cx="1525762" cy="184666"/>
          </a:xfrm>
          <a:prstGeom prst="rect">
            <a:avLst/>
          </a:prstGeom>
          <a:noFill/>
          <a:ln w="9525" algn="ctr">
            <a:noFill/>
            <a:miter lim="800000"/>
            <a:headEnd/>
            <a:tailEnd/>
          </a:ln>
          <a:effectLst/>
        </p:spPr>
        <p:txBody>
          <a:bodyPr wrap="none" lIns="79863" tIns="0" rIns="79863" bIns="0">
            <a:spAutoFit/>
          </a:bodyPr>
          <a:lstStyle/>
          <a:p>
            <a:pPr defTabSz="799587"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srgbClr val="000000"/>
              </a:solidFill>
              <a:latin typeface="FrutigerNext LT Medium"/>
              <a:ea typeface="华文细黑"/>
            </a:endParaRPr>
          </a:p>
        </p:txBody>
      </p:sp>
      <p:sp>
        <p:nvSpPr>
          <p:cNvPr id="81" name="Rectangle 5"/>
          <p:cNvSpPr>
            <a:spLocks noChangeArrowheads="1"/>
          </p:cNvSpPr>
          <p:nvPr/>
        </p:nvSpPr>
        <p:spPr bwMode="auto">
          <a:xfrm>
            <a:off x="6345885" y="4867280"/>
            <a:ext cx="1803399"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600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201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802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402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011" indent="-342011"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1013" indent="-28500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0012" indent="-22799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596019" indent="-227995"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2031" indent="-227995"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08034" indent="-22799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4041" indent="-22799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0043" indent="-22799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6051" indent="-22799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2017" rtl="0" eaLnBrk="1" latinLnBrk="0" hangingPunct="1">
        <a:defRPr sz="1800" kern="1200">
          <a:solidFill>
            <a:schemeClr val="tx1"/>
          </a:solidFill>
          <a:latin typeface="+mn-lt"/>
          <a:ea typeface="+mn-ea"/>
          <a:cs typeface="+mn-cs"/>
        </a:defRPr>
      </a:lvl1pPr>
      <a:lvl2pPr marL="456007" algn="l" defTabSz="912017" rtl="0" eaLnBrk="1" latinLnBrk="0" hangingPunct="1">
        <a:defRPr sz="1800" kern="1200">
          <a:solidFill>
            <a:schemeClr val="tx1"/>
          </a:solidFill>
          <a:latin typeface="+mn-lt"/>
          <a:ea typeface="+mn-ea"/>
          <a:cs typeface="+mn-cs"/>
        </a:defRPr>
      </a:lvl2pPr>
      <a:lvl3pPr marL="912017" algn="l" defTabSz="912017" rtl="0" eaLnBrk="1" latinLnBrk="0" hangingPunct="1">
        <a:defRPr sz="1800" kern="1200">
          <a:solidFill>
            <a:schemeClr val="tx1"/>
          </a:solidFill>
          <a:latin typeface="+mn-lt"/>
          <a:ea typeface="+mn-ea"/>
          <a:cs typeface="+mn-cs"/>
        </a:defRPr>
      </a:lvl3pPr>
      <a:lvl4pPr marL="1368020" algn="l" defTabSz="912017" rtl="0" eaLnBrk="1" latinLnBrk="0" hangingPunct="1">
        <a:defRPr sz="1800" kern="1200">
          <a:solidFill>
            <a:schemeClr val="tx1"/>
          </a:solidFill>
          <a:latin typeface="+mn-lt"/>
          <a:ea typeface="+mn-ea"/>
          <a:cs typeface="+mn-cs"/>
        </a:defRPr>
      </a:lvl4pPr>
      <a:lvl5pPr marL="1824026" algn="l" defTabSz="912017" rtl="0" eaLnBrk="1" latinLnBrk="0" hangingPunct="1">
        <a:defRPr sz="1800" kern="1200">
          <a:solidFill>
            <a:schemeClr val="tx1"/>
          </a:solidFill>
          <a:latin typeface="+mn-lt"/>
          <a:ea typeface="+mn-ea"/>
          <a:cs typeface="+mn-cs"/>
        </a:defRPr>
      </a:lvl5pPr>
      <a:lvl6pPr marL="2280026" algn="l" defTabSz="912017" rtl="0" eaLnBrk="1" latinLnBrk="0" hangingPunct="1">
        <a:defRPr sz="1800" kern="1200">
          <a:solidFill>
            <a:schemeClr val="tx1"/>
          </a:solidFill>
          <a:latin typeface="+mn-lt"/>
          <a:ea typeface="+mn-ea"/>
          <a:cs typeface="+mn-cs"/>
        </a:defRPr>
      </a:lvl6pPr>
      <a:lvl7pPr marL="2736036" algn="l" defTabSz="912017" rtl="0" eaLnBrk="1" latinLnBrk="0" hangingPunct="1">
        <a:defRPr sz="1800" kern="1200">
          <a:solidFill>
            <a:schemeClr val="tx1"/>
          </a:solidFill>
          <a:latin typeface="+mn-lt"/>
          <a:ea typeface="+mn-ea"/>
          <a:cs typeface="+mn-cs"/>
        </a:defRPr>
      </a:lvl7pPr>
      <a:lvl8pPr marL="3192043" algn="l" defTabSz="912017" rtl="0" eaLnBrk="1" latinLnBrk="0" hangingPunct="1">
        <a:defRPr sz="1800" kern="1200">
          <a:solidFill>
            <a:schemeClr val="tx1"/>
          </a:solidFill>
          <a:latin typeface="+mn-lt"/>
          <a:ea typeface="+mn-ea"/>
          <a:cs typeface="+mn-cs"/>
        </a:defRPr>
      </a:lvl8pPr>
      <a:lvl9pPr marL="3648048" algn="l" defTabSz="912017"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79" descr="dd"/>
          <p:cNvPicPr>
            <a:picLocks noChangeAspect="1" noChangeArrowheads="1"/>
          </p:cNvPicPr>
          <p:nvPr/>
        </p:nvPicPr>
        <p:blipFill>
          <a:blip r:embed="rId6" cstate="print"/>
          <a:srcRect/>
          <a:stretch>
            <a:fillRect/>
          </a:stretch>
        </p:blipFill>
        <p:spPr bwMode="auto">
          <a:xfrm>
            <a:off x="0" y="4668839"/>
            <a:ext cx="9150350" cy="477837"/>
          </a:xfrm>
          <a:prstGeom prst="rect">
            <a:avLst/>
          </a:prstGeom>
          <a:noFill/>
          <a:ln w="9525">
            <a:noFill/>
            <a:miter lim="800000"/>
            <a:headEnd/>
            <a:tailEnd/>
          </a:ln>
        </p:spPr>
      </p:pic>
      <p:sp>
        <p:nvSpPr>
          <p:cNvPr id="154" name="Text Box 8"/>
          <p:cNvSpPr txBox="1">
            <a:spLocks noChangeArrowheads="1"/>
          </p:cNvSpPr>
          <p:nvPr/>
        </p:nvSpPr>
        <p:spPr bwMode="auto">
          <a:xfrm>
            <a:off x="755655" y="4838700"/>
            <a:ext cx="2532192" cy="184666"/>
          </a:xfrm>
          <a:prstGeom prst="rect">
            <a:avLst/>
          </a:prstGeom>
          <a:noFill/>
          <a:ln>
            <a:noFill/>
          </a:ln>
          <a:extLst/>
        </p:spPr>
        <p:txBody>
          <a:bodyPr wrap="none" lIns="0" tIns="0" rIns="7982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solidFill>
                  <a:srgbClr val="000000"/>
                </a:solidFill>
                <a:latin typeface="FrutigerNext LT Bold" pitchFamily="34" charset="0"/>
                <a:ea typeface="MS PGothic" pitchFamily="34" charset="-128"/>
              </a:rPr>
              <a:t>HUAWEI TECHNOLOGIES CO., LTD.</a:t>
            </a:r>
          </a:p>
        </p:txBody>
      </p:sp>
      <p:pic>
        <p:nvPicPr>
          <p:cNvPr id="14340" name="Picture 9" descr="8"/>
          <p:cNvPicPr>
            <a:picLocks noChangeAspect="1" noChangeArrowheads="1"/>
          </p:cNvPicPr>
          <p:nvPr/>
        </p:nvPicPr>
        <p:blipFill>
          <a:blip r:embed="rId7" cstate="print"/>
          <a:srcRect/>
          <a:stretch>
            <a:fillRect/>
          </a:stretch>
        </p:blipFill>
        <p:spPr bwMode="auto">
          <a:xfrm>
            <a:off x="7508887" y="4789489"/>
            <a:ext cx="1311275" cy="234950"/>
          </a:xfrm>
          <a:prstGeom prst="rect">
            <a:avLst/>
          </a:prstGeom>
          <a:noFill/>
          <a:ln w="9525">
            <a:noFill/>
            <a:miter lim="800000"/>
            <a:headEnd/>
            <a:tailEnd/>
          </a:ln>
        </p:spPr>
      </p:pic>
      <p:sp>
        <p:nvSpPr>
          <p:cNvPr id="14341" name="Rectangle 13"/>
          <p:cNvSpPr>
            <a:spLocks noGrp="1" noChangeArrowheads="1"/>
          </p:cNvSpPr>
          <p:nvPr>
            <p:ph type="title"/>
          </p:nvPr>
        </p:nvSpPr>
        <p:spPr bwMode="auto">
          <a:xfrm>
            <a:off x="755650" y="244477"/>
            <a:ext cx="7632700" cy="654050"/>
          </a:xfrm>
          <a:prstGeom prst="rect">
            <a:avLst/>
          </a:prstGeom>
          <a:noFill/>
          <a:ln w="9525">
            <a:noFill/>
            <a:miter lim="800000"/>
            <a:headEnd/>
            <a:tailEnd/>
          </a:ln>
        </p:spPr>
        <p:txBody>
          <a:bodyPr vert="horz" wrap="square" lIns="0" tIns="39919" rIns="79839" bIns="39919" numCol="1" anchor="ctr" anchorCtr="0" compatLnSpc="1">
            <a:prstTxWarp prst="textNoShape">
              <a:avLst/>
            </a:prstTxWarp>
          </a:bodyPr>
          <a:lstStyle/>
          <a:p>
            <a:pPr lvl="0"/>
            <a:r>
              <a:rPr lang="zh-CN" altLang="en-US" smtClean="0"/>
              <a:t>单击此处编辑母版标题样式</a:t>
            </a:r>
          </a:p>
        </p:txBody>
      </p:sp>
      <p:sp>
        <p:nvSpPr>
          <p:cNvPr id="14342" name="Rectangle 68"/>
          <p:cNvSpPr>
            <a:spLocks noGrp="1" noChangeArrowheads="1"/>
          </p:cNvSpPr>
          <p:nvPr>
            <p:ph type="body" idx="1"/>
          </p:nvPr>
        </p:nvSpPr>
        <p:spPr bwMode="auto">
          <a:xfrm>
            <a:off x="755650" y="1222377"/>
            <a:ext cx="7632700" cy="3144838"/>
          </a:xfrm>
          <a:prstGeom prst="rect">
            <a:avLst/>
          </a:prstGeom>
          <a:noFill/>
          <a:ln w="9525">
            <a:noFill/>
            <a:miter lim="800000"/>
            <a:headEnd/>
            <a:tailEnd/>
          </a:ln>
        </p:spPr>
        <p:txBody>
          <a:bodyPr vert="horz" wrap="square" lIns="79851" tIns="39923" rIns="79851" bIns="3992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9" name="Rectangle 15"/>
          <p:cNvSpPr>
            <a:spLocks noChangeArrowheads="1"/>
          </p:cNvSpPr>
          <p:nvPr/>
        </p:nvSpPr>
        <p:spPr bwMode="auto">
          <a:xfrm>
            <a:off x="-1952600" y="519126"/>
            <a:ext cx="1844675" cy="5612128"/>
          </a:xfrm>
          <a:prstGeom prst="rect">
            <a:avLst/>
          </a:prstGeom>
          <a:noFill/>
          <a:ln w="9525">
            <a:noFill/>
            <a:miter lim="800000"/>
            <a:headEnd/>
            <a:tailEnd/>
          </a:ln>
          <a:effectLst/>
        </p:spPr>
        <p:txBody>
          <a:bodyPr lIns="79833" tIns="39917" rIns="79833" bIns="39917">
            <a:spAutoFit/>
          </a:bodyPr>
          <a:lstStyle/>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英文标题</a:t>
            </a:r>
            <a:r>
              <a:rPr lang="en-US" altLang="zh-CN" sz="1100" dirty="0">
                <a:solidFill>
                  <a:srgbClr val="FFFFFF"/>
                </a:solidFill>
                <a:ea typeface="宋体" charset="-122"/>
              </a:rPr>
              <a:t>:32-35pt  </a:t>
            </a: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颜色</a:t>
            </a:r>
            <a:r>
              <a:rPr lang="en-US" altLang="zh-CN" sz="1100" dirty="0">
                <a:solidFill>
                  <a:srgbClr val="FFFFFF"/>
                </a:solidFill>
                <a:ea typeface="宋体" charset="-122"/>
              </a:rPr>
              <a:t>: R153 G0 B0</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内部使用字体 </a:t>
            </a:r>
            <a:r>
              <a:rPr lang="en-US" altLang="zh-CN" sz="1100" dirty="0">
                <a:solidFill>
                  <a:srgbClr val="FFFFFF"/>
                </a:solidFill>
                <a:ea typeface="宋体" charset="-122"/>
              </a:rPr>
              <a:t>:</a:t>
            </a:r>
          </a:p>
          <a:p>
            <a:pPr marL="341723" indent="-341723" algn="r" eaLnBrk="0" hangingPunct="0">
              <a:lnSpc>
                <a:spcPct val="125000"/>
              </a:lnSpc>
              <a:spcBef>
                <a:spcPct val="20000"/>
              </a:spcBef>
              <a:buFont typeface="Arial" charset="0"/>
              <a:buNone/>
              <a:defRPr/>
            </a:pPr>
            <a:r>
              <a:rPr lang="en-US" altLang="zh-CN" sz="1100" dirty="0" err="1">
                <a:solidFill>
                  <a:srgbClr val="FFFFFF"/>
                </a:solidFill>
                <a:ea typeface="宋体" charset="-122"/>
              </a:rPr>
              <a:t>FrutigerNext</a:t>
            </a:r>
            <a:r>
              <a:rPr lang="en-US" altLang="zh-CN" sz="1100" dirty="0">
                <a:solidFill>
                  <a:srgbClr val="FFFFFF"/>
                </a:solidFill>
                <a:ea typeface="宋体" charset="-122"/>
              </a:rPr>
              <a:t> LT Medium</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外部使用字体 </a:t>
            </a:r>
            <a:r>
              <a:rPr lang="en-US" altLang="zh-CN" sz="1100" dirty="0">
                <a:solidFill>
                  <a:srgbClr val="FFFFFF"/>
                </a:solidFill>
                <a:ea typeface="宋体" charset="-122"/>
              </a:rPr>
              <a:t>: Arial</a:t>
            </a:r>
          </a:p>
          <a:p>
            <a:pPr marL="341723" indent="-341723" algn="r" eaLnBrk="0" hangingPunct="0">
              <a:lnSpc>
                <a:spcPct val="75000"/>
              </a:lnSpc>
              <a:spcBef>
                <a:spcPct val="20000"/>
              </a:spcBef>
              <a:buFont typeface="Arial" charset="0"/>
              <a:buNone/>
              <a:defRPr/>
            </a:pPr>
            <a:endParaRPr lang="en-US" altLang="zh-CN"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中文标题</a:t>
            </a:r>
            <a:r>
              <a:rPr lang="en-US" altLang="zh-CN" sz="1100" dirty="0">
                <a:solidFill>
                  <a:srgbClr val="FFFFFF"/>
                </a:solidFill>
                <a:ea typeface="宋体" charset="-122"/>
              </a:rPr>
              <a:t>:30-32pt  </a:t>
            </a: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颜色</a:t>
            </a:r>
            <a:r>
              <a:rPr lang="en-US" altLang="zh-CN" sz="1100" dirty="0">
                <a:solidFill>
                  <a:srgbClr val="FFFFFF"/>
                </a:solidFill>
                <a:ea typeface="宋体" charset="-122"/>
              </a:rPr>
              <a:t>: R153 G0 B0</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字体</a:t>
            </a:r>
            <a:r>
              <a:rPr lang="en-US" altLang="zh-CN" sz="1100" dirty="0">
                <a:solidFill>
                  <a:srgbClr val="FFFFFF"/>
                </a:solidFill>
                <a:ea typeface="宋体" charset="-122"/>
              </a:rPr>
              <a:t>:</a:t>
            </a:r>
            <a:r>
              <a:rPr lang="zh-CN" altLang="en-US" sz="1100" dirty="0">
                <a:solidFill>
                  <a:srgbClr val="FFFFFF"/>
                </a:solidFill>
                <a:ea typeface="宋体" charset="-122"/>
              </a:rPr>
              <a:t>黑体</a:t>
            </a:r>
          </a:p>
          <a:p>
            <a:pPr marL="341723" indent="-341723" algn="r" eaLnBrk="0" hangingPunct="0">
              <a:lnSpc>
                <a:spcPct val="125000"/>
              </a:lnSpc>
              <a:spcBef>
                <a:spcPct val="20000"/>
              </a:spcBef>
              <a:buFont typeface="Arial" charset="0"/>
              <a:buNone/>
              <a:defRPr/>
            </a:pP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英文正文</a:t>
            </a:r>
            <a:r>
              <a:rPr lang="en-US" altLang="zh-CN" sz="1100" dirty="0">
                <a:solidFill>
                  <a:srgbClr val="FFFFFF"/>
                </a:solidFill>
                <a:ea typeface="宋体" charset="-122"/>
              </a:rPr>
              <a:t>:20-22pt</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子目录 </a:t>
            </a:r>
            <a:r>
              <a:rPr lang="en-US" altLang="zh-CN" sz="1100" dirty="0">
                <a:solidFill>
                  <a:srgbClr val="FFFFFF"/>
                </a:solidFill>
                <a:ea typeface="宋体" charset="-122"/>
              </a:rPr>
              <a:t>(2-5</a:t>
            </a:r>
            <a:r>
              <a:rPr lang="zh-CN" altLang="en-US" sz="1100" dirty="0">
                <a:solidFill>
                  <a:srgbClr val="FFFFFF"/>
                </a:solidFill>
                <a:ea typeface="宋体" charset="-122"/>
              </a:rPr>
              <a:t>级</a:t>
            </a:r>
            <a:r>
              <a:rPr lang="en-US" altLang="zh-CN" sz="1100" dirty="0">
                <a:solidFill>
                  <a:srgbClr val="FFFFFF"/>
                </a:solidFill>
                <a:ea typeface="宋体" charset="-122"/>
              </a:rPr>
              <a:t>) :18pt  </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颜色</a:t>
            </a:r>
            <a:r>
              <a:rPr lang="en-US" altLang="zh-CN" sz="1100" dirty="0">
                <a:solidFill>
                  <a:srgbClr val="FFFFFF"/>
                </a:solidFill>
                <a:ea typeface="宋体" charset="-122"/>
              </a:rPr>
              <a:t>:</a:t>
            </a:r>
            <a:r>
              <a:rPr lang="zh-CN" altLang="en-US" sz="1100" dirty="0">
                <a:solidFill>
                  <a:srgbClr val="FFFFFF"/>
                </a:solidFill>
                <a:ea typeface="宋体" charset="-122"/>
              </a:rPr>
              <a:t>黑色</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内部使用字体 </a:t>
            </a:r>
            <a:r>
              <a:rPr lang="en-US" altLang="zh-CN" sz="1100" dirty="0">
                <a:solidFill>
                  <a:srgbClr val="FFFFFF"/>
                </a:solidFill>
                <a:ea typeface="宋体" charset="-122"/>
              </a:rPr>
              <a:t>:</a:t>
            </a:r>
          </a:p>
          <a:p>
            <a:pPr marL="341723" indent="-341723" algn="r" eaLnBrk="0" hangingPunct="0">
              <a:lnSpc>
                <a:spcPct val="125000"/>
              </a:lnSpc>
              <a:spcBef>
                <a:spcPct val="20000"/>
              </a:spcBef>
              <a:buFont typeface="Arial" charset="0"/>
              <a:buNone/>
              <a:defRPr/>
            </a:pPr>
            <a:r>
              <a:rPr lang="en-US" altLang="zh-CN" sz="1100" dirty="0" err="1">
                <a:solidFill>
                  <a:srgbClr val="FFFFFF"/>
                </a:solidFill>
                <a:ea typeface="宋体" charset="-122"/>
              </a:rPr>
              <a:t>FrutigerNext</a:t>
            </a:r>
            <a:r>
              <a:rPr lang="en-US" altLang="zh-CN" sz="1100" dirty="0">
                <a:solidFill>
                  <a:srgbClr val="FFFFFF"/>
                </a:solidFill>
                <a:ea typeface="宋体" charset="-122"/>
              </a:rPr>
              <a:t> LT Regular</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外部使用字体 </a:t>
            </a:r>
            <a:r>
              <a:rPr lang="en-US" altLang="zh-CN" sz="1100" dirty="0">
                <a:solidFill>
                  <a:srgbClr val="FFFFFF"/>
                </a:solidFill>
                <a:ea typeface="宋体" charset="-122"/>
              </a:rPr>
              <a:t>: Arial</a:t>
            </a:r>
          </a:p>
          <a:p>
            <a:pPr marL="341723" indent="-341723" algn="r" eaLnBrk="0" hangingPunct="0">
              <a:lnSpc>
                <a:spcPct val="75000"/>
              </a:lnSpc>
              <a:spcBef>
                <a:spcPct val="20000"/>
              </a:spcBef>
              <a:buFont typeface="Arial" charset="0"/>
              <a:buNone/>
              <a:defRPr/>
            </a:pPr>
            <a:endParaRPr lang="en-US" altLang="zh-CN"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中文正文</a:t>
            </a:r>
            <a:r>
              <a:rPr lang="en-US" altLang="zh-CN" sz="1100" dirty="0">
                <a:solidFill>
                  <a:srgbClr val="FFFFFF"/>
                </a:solidFill>
                <a:ea typeface="宋体" charset="-122"/>
              </a:rPr>
              <a:t>:18-20pt</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子目录</a:t>
            </a:r>
            <a:r>
              <a:rPr lang="en-US" altLang="zh-CN" sz="1100" dirty="0">
                <a:solidFill>
                  <a:srgbClr val="FFFFFF"/>
                </a:solidFill>
                <a:ea typeface="宋体" charset="-122"/>
              </a:rPr>
              <a:t>(2-5</a:t>
            </a:r>
            <a:r>
              <a:rPr lang="zh-CN" altLang="en-US" sz="1100" dirty="0">
                <a:solidFill>
                  <a:srgbClr val="FFFFFF"/>
                </a:solidFill>
                <a:ea typeface="宋体" charset="-122"/>
              </a:rPr>
              <a:t>级</a:t>
            </a:r>
            <a:r>
              <a:rPr lang="en-US" altLang="zh-CN" sz="1100" dirty="0">
                <a:solidFill>
                  <a:srgbClr val="FFFFFF"/>
                </a:solidFill>
                <a:ea typeface="宋体" charset="-122"/>
              </a:rPr>
              <a:t>):18pt </a:t>
            </a:r>
            <a:endParaRPr lang="zh-CN" altLang="en-US" sz="1100" dirty="0">
              <a:solidFill>
                <a:srgbClr val="FFFFFF"/>
              </a:solidFill>
              <a:ea typeface="宋体" charset="-122"/>
            </a:endParaRP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颜色</a:t>
            </a:r>
            <a:r>
              <a:rPr lang="en-US" altLang="zh-CN" sz="1100" dirty="0">
                <a:solidFill>
                  <a:srgbClr val="FFFFFF"/>
                </a:solidFill>
                <a:ea typeface="宋体" charset="-122"/>
              </a:rPr>
              <a:t>:</a:t>
            </a:r>
            <a:r>
              <a:rPr lang="zh-CN" altLang="en-US" sz="1100" dirty="0">
                <a:solidFill>
                  <a:srgbClr val="FFFFFF"/>
                </a:solidFill>
                <a:ea typeface="宋体" charset="-122"/>
              </a:rPr>
              <a:t>黑色</a:t>
            </a:r>
          </a:p>
          <a:p>
            <a:pPr marL="341723" indent="-341723" algn="r" eaLnBrk="0" hangingPunct="0">
              <a:lnSpc>
                <a:spcPct val="125000"/>
              </a:lnSpc>
              <a:spcBef>
                <a:spcPct val="20000"/>
              </a:spcBef>
              <a:buFont typeface="Arial" charset="0"/>
              <a:buNone/>
              <a:defRPr/>
            </a:pPr>
            <a:r>
              <a:rPr lang="zh-CN" altLang="en-US" sz="1100" dirty="0">
                <a:solidFill>
                  <a:srgbClr val="FFFFFF"/>
                </a:solidFill>
                <a:ea typeface="宋体" charset="-122"/>
              </a:rPr>
              <a:t>字体</a:t>
            </a:r>
            <a:r>
              <a:rPr lang="en-US" altLang="zh-CN" sz="1100" dirty="0">
                <a:solidFill>
                  <a:srgbClr val="FFFFFF"/>
                </a:solidFill>
                <a:ea typeface="宋体" charset="-122"/>
              </a:rPr>
              <a:t>:</a:t>
            </a:r>
            <a:r>
              <a:rPr lang="zh-CN" altLang="en-US" sz="1100" dirty="0">
                <a:solidFill>
                  <a:srgbClr val="FFFFFF"/>
                </a:solidFill>
                <a:ea typeface="宋体" charset="-122"/>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9324987" y="2633665"/>
            <a:ext cx="919163" cy="2417762"/>
            <a:chOff x="5839" y="2251"/>
            <a:chExt cx="579" cy="2031"/>
          </a:xfrm>
        </p:grpSpPr>
        <p:sp>
          <p:nvSpPr>
            <p:cNvPr id="10253" name="Rectangle 17"/>
            <p:cNvSpPr>
              <a:spLocks noChangeArrowheads="1"/>
            </p:cNvSpPr>
            <p:nvPr userDrawn="1"/>
          </p:nvSpPr>
          <p:spPr bwMode="auto">
            <a:xfrm>
              <a:off x="5839" y="3103"/>
              <a:ext cx="579" cy="310"/>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000000"/>
                </a:solidFill>
                <a:ea typeface="宋体" charset="-122"/>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6"/>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8" name="Rectangle 55"/>
              <p:cNvSpPr>
                <a:spLocks noChangeArrowheads="1"/>
              </p:cNvSpPr>
              <p:nvPr userDrawn="1"/>
            </p:nvSpPr>
            <p:spPr bwMode="auto">
              <a:xfrm flipV="1">
                <a:off x="6126" y="3385"/>
                <a:ext cx="116" cy="116"/>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9" name="Rectangle 56"/>
              <p:cNvSpPr>
                <a:spLocks noChangeArrowheads="1"/>
              </p:cNvSpPr>
              <p:nvPr userDrawn="1"/>
            </p:nvSpPr>
            <p:spPr bwMode="auto">
              <a:xfrm flipV="1">
                <a:off x="6242" y="3385"/>
                <a:ext cx="117" cy="116"/>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90" name="Rectangle 57"/>
              <p:cNvSpPr>
                <a:spLocks noChangeArrowheads="1"/>
              </p:cNvSpPr>
              <p:nvPr userDrawn="1"/>
            </p:nvSpPr>
            <p:spPr bwMode="auto">
              <a:xfrm flipV="1">
                <a:off x="5893" y="3385"/>
                <a:ext cx="117" cy="116"/>
              </a:xfrm>
              <a:prstGeom prst="rect">
                <a:avLst/>
              </a:prstGeom>
              <a:solidFill>
                <a:schemeClr val="tx1"/>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6"/>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4" name="Rectangle 60"/>
              <p:cNvSpPr>
                <a:spLocks noChangeArrowheads="1"/>
              </p:cNvSpPr>
              <p:nvPr userDrawn="1"/>
            </p:nvSpPr>
            <p:spPr bwMode="auto">
              <a:xfrm flipV="1">
                <a:off x="6126" y="3521"/>
                <a:ext cx="116" cy="116"/>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5" name="Rectangle 61"/>
              <p:cNvSpPr>
                <a:spLocks noChangeArrowheads="1"/>
              </p:cNvSpPr>
              <p:nvPr userDrawn="1"/>
            </p:nvSpPr>
            <p:spPr bwMode="auto">
              <a:xfrm flipV="1">
                <a:off x="6242" y="3521"/>
                <a:ext cx="117" cy="116"/>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6" name="Rectangle 62"/>
              <p:cNvSpPr>
                <a:spLocks noChangeArrowheads="1"/>
              </p:cNvSpPr>
              <p:nvPr userDrawn="1"/>
            </p:nvSpPr>
            <p:spPr bwMode="auto">
              <a:xfrm flipV="1">
                <a:off x="5893" y="3521"/>
                <a:ext cx="117" cy="116"/>
              </a:xfrm>
              <a:prstGeom prst="rect">
                <a:avLst/>
              </a:prstGeom>
              <a:solidFill>
                <a:schemeClr val="tx1"/>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6"/>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0" name="Rectangle 65"/>
              <p:cNvSpPr>
                <a:spLocks noChangeArrowheads="1"/>
              </p:cNvSpPr>
              <p:nvPr userDrawn="1"/>
            </p:nvSpPr>
            <p:spPr bwMode="auto">
              <a:xfrm flipV="1">
                <a:off x="6126" y="3657"/>
                <a:ext cx="116" cy="116"/>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1" name="Rectangle 66"/>
              <p:cNvSpPr>
                <a:spLocks noChangeArrowheads="1"/>
              </p:cNvSpPr>
              <p:nvPr userDrawn="1"/>
            </p:nvSpPr>
            <p:spPr bwMode="auto">
              <a:xfrm flipV="1">
                <a:off x="6242" y="3657"/>
                <a:ext cx="117" cy="116"/>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82" name="Rectangle 67"/>
              <p:cNvSpPr>
                <a:spLocks noChangeArrowheads="1"/>
              </p:cNvSpPr>
              <p:nvPr userDrawn="1"/>
            </p:nvSpPr>
            <p:spPr bwMode="auto">
              <a:xfrm flipV="1">
                <a:off x="5893" y="3657"/>
                <a:ext cx="117" cy="116"/>
              </a:xfrm>
              <a:prstGeom prst="rect">
                <a:avLst/>
              </a:prstGeom>
              <a:solidFill>
                <a:schemeClr val="tx1"/>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6" name="Rectangle 70"/>
              <p:cNvSpPr>
                <a:spLocks noChangeArrowheads="1"/>
              </p:cNvSpPr>
              <p:nvPr userDrawn="1"/>
            </p:nvSpPr>
            <p:spPr bwMode="auto">
              <a:xfrm flipV="1">
                <a:off x="6126" y="38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7" name="Rectangle 71"/>
              <p:cNvSpPr>
                <a:spLocks noChangeArrowheads="1"/>
              </p:cNvSpPr>
              <p:nvPr userDrawn="1"/>
            </p:nvSpPr>
            <p:spPr bwMode="auto">
              <a:xfrm flipV="1">
                <a:off x="6242" y="38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8" name="Rectangle 72"/>
              <p:cNvSpPr>
                <a:spLocks noChangeArrowheads="1"/>
              </p:cNvSpPr>
              <p:nvPr userDrawn="1"/>
            </p:nvSpPr>
            <p:spPr bwMode="auto">
              <a:xfrm flipV="1">
                <a:off x="5893" y="3885"/>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000000"/>
                  </a:solidFill>
                  <a:ea typeface="宋体" charset="-122"/>
                </a:endParaRPr>
              </a:p>
            </p:txBody>
          </p:sp>
        </p:grpSp>
      </p:grpSp>
      <p:sp>
        <p:nvSpPr>
          <p:cNvPr id="10251" name="Rectangle 83"/>
          <p:cNvSpPr>
            <a:spLocks noChangeArrowheads="1"/>
          </p:cNvSpPr>
          <p:nvPr/>
        </p:nvSpPr>
        <p:spPr bwMode="auto">
          <a:xfrm>
            <a:off x="9251985" y="1006489"/>
            <a:ext cx="1192213" cy="1739529"/>
          </a:xfrm>
          <a:prstGeom prst="rect">
            <a:avLst/>
          </a:prstGeom>
          <a:noFill/>
          <a:ln w="9525">
            <a:noFill/>
            <a:miter lim="800000"/>
            <a:headEnd/>
            <a:tailEnd/>
          </a:ln>
          <a:effectLst/>
        </p:spPr>
        <p:txBody>
          <a:bodyPr lIns="79833" tIns="39917" rIns="79833" bIns="39917">
            <a:spAutoFit/>
          </a:bodyPr>
          <a:lstStyle/>
          <a:p>
            <a:pPr eaLnBrk="0" hangingPunct="0">
              <a:lnSpc>
                <a:spcPct val="120000"/>
              </a:lnSpc>
              <a:spcBef>
                <a:spcPct val="20000"/>
              </a:spcBef>
              <a:buFont typeface="Arial" charset="0"/>
              <a:buNone/>
              <a:defRPr/>
            </a:pPr>
            <a:r>
              <a:rPr lang="zh-CN" altLang="en-US" sz="1100" dirty="0">
                <a:solidFill>
                  <a:srgbClr val="FFFFFF"/>
                </a:solidFill>
                <a:ea typeface="宋体" charset="-122"/>
              </a:rPr>
              <a:t>配色参考方案：</a:t>
            </a:r>
          </a:p>
          <a:p>
            <a:pPr eaLnBrk="0" hangingPunct="0">
              <a:lnSpc>
                <a:spcPct val="120000"/>
              </a:lnSpc>
              <a:spcBef>
                <a:spcPct val="20000"/>
              </a:spcBef>
              <a:buFont typeface="Arial" charset="0"/>
              <a:buNone/>
              <a:defRPr/>
            </a:pPr>
            <a:r>
              <a:rPr lang="zh-CN" altLang="en-US" sz="1100" dirty="0">
                <a:solidFill>
                  <a:srgbClr val="FFFFFF"/>
                </a:solidFill>
                <a:ea typeface="宋体" charset="-122"/>
              </a:rPr>
              <a:t>建议同一页面内不超过四种颜色，以下是</a:t>
            </a:r>
            <a:r>
              <a:rPr lang="en-US" altLang="zh-CN" sz="1100" dirty="0">
                <a:solidFill>
                  <a:srgbClr val="FFFFFF"/>
                </a:solidFill>
                <a:ea typeface="宋体" charset="-122"/>
              </a:rPr>
              <a:t>13</a:t>
            </a:r>
            <a:r>
              <a:rPr lang="zh-CN" altLang="en-US" sz="1100" dirty="0">
                <a:solidFill>
                  <a:srgbClr val="FFFFFF"/>
                </a:solidFill>
                <a:ea typeface="宋体" charset="-122"/>
              </a:rPr>
              <a:t>组配色方案，同一页面内只选择一组使用。（仅供参考）</a:t>
            </a:r>
          </a:p>
        </p:txBody>
      </p:sp>
      <p:sp>
        <p:nvSpPr>
          <p:cNvPr id="10252" name="Rectangle 84"/>
          <p:cNvSpPr>
            <a:spLocks noChangeArrowheads="1"/>
          </p:cNvSpPr>
          <p:nvPr/>
        </p:nvSpPr>
        <p:spPr bwMode="auto">
          <a:xfrm>
            <a:off x="9251958" y="6360"/>
            <a:ext cx="1120775" cy="690011"/>
          </a:xfrm>
          <a:prstGeom prst="rect">
            <a:avLst/>
          </a:prstGeom>
          <a:noFill/>
          <a:ln w="9525">
            <a:noFill/>
            <a:miter lim="800000"/>
            <a:headEnd/>
            <a:tailEnd/>
          </a:ln>
          <a:effectLst/>
        </p:spPr>
        <p:txBody>
          <a:bodyPr lIns="79833" tIns="39917" rIns="79833" bIns="39917">
            <a:spAutoFit/>
          </a:bodyPr>
          <a:lstStyle/>
          <a:p>
            <a:pPr>
              <a:lnSpc>
                <a:spcPct val="120000"/>
              </a:lnSpc>
              <a:buClr>
                <a:srgbClr val="777777"/>
              </a:buClr>
              <a:buSzPct val="60000"/>
              <a:buFont typeface="Wingdings" pitchFamily="2" charset="2"/>
              <a:buNone/>
              <a:defRPr/>
            </a:pPr>
            <a:r>
              <a:rPr lang="zh-CN" altLang="en-US" sz="1100" dirty="0">
                <a:solidFill>
                  <a:srgbClr val="FFFFFF"/>
                </a:solidFill>
                <a:ea typeface="宋体" charset="-122"/>
              </a:rPr>
              <a:t>客户或者合作伙伴的标志放在右上角</a:t>
            </a:r>
            <a:r>
              <a:rPr lang="en-US" altLang="zh-CN" sz="1100" dirty="0">
                <a:solidFill>
                  <a:srgbClr val="FFFFFF"/>
                </a:solidFill>
                <a:ea typeface="宋体" charset="-122"/>
              </a:rPr>
              <a:t>.</a:t>
            </a:r>
            <a:endParaRPr lang="zh-CN" altLang="en-US" sz="1100" dirty="0">
              <a:solidFill>
                <a:srgbClr val="FFFFFF"/>
              </a:solidFill>
              <a:ea typeface="宋体" charset="-122"/>
            </a:endParaRPr>
          </a:p>
        </p:txBody>
      </p:sp>
      <p:sp>
        <p:nvSpPr>
          <p:cNvPr id="6149" name="Rectangle 5"/>
          <p:cNvSpPr>
            <a:spLocks noChangeArrowheads="1"/>
          </p:cNvSpPr>
          <p:nvPr/>
        </p:nvSpPr>
        <p:spPr bwMode="auto">
          <a:xfrm>
            <a:off x="6361125" y="4867280"/>
            <a:ext cx="2097087" cy="341313"/>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3CB87CF8-FFE8-4977-BB4B-979F71DB0DD7}"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3633793" y="4846642"/>
            <a:ext cx="2084960" cy="153888"/>
          </a:xfrm>
          <a:prstGeom prst="rect">
            <a:avLst/>
          </a:prstGeom>
          <a:noFill/>
          <a:ln w="9525" algn="ctr">
            <a:noFill/>
            <a:miter lim="800000"/>
            <a:headEnd/>
            <a:tailEnd/>
          </a:ln>
          <a:effectLst/>
        </p:spPr>
        <p:txBody>
          <a:bodyPr wrap="none" lIns="79791" tIns="0" rIns="79791"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798909" eaLnBrk="0" hangingPunct="0">
              <a:defRPr/>
            </a:pPr>
            <a:r>
              <a:rPr lang="zh-CN" altLang="en-US" sz="1000" dirty="0" smtClean="0">
                <a:solidFill>
                  <a:srgbClr val="000000"/>
                </a:solidFill>
                <a:latin typeface="Arial"/>
              </a:rPr>
              <a:t>华为保密信息，未经授权禁止扩散</a:t>
            </a:r>
            <a:endParaRPr lang="en-US" altLang="zh-CN" sz="10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Lst>
  <p:transition advClick="0" advTm="8000"/>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56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124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685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247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1723" indent="-341723"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0383" indent="-284761"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39041" indent="-227794"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594665" indent="-227794"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0285" indent="-227794" algn="l" rtl="0" eaLnBrk="0" fontAlgn="base" hangingPunct="0">
        <a:lnSpc>
          <a:spcPct val="140000"/>
        </a:lnSpc>
        <a:spcBef>
          <a:spcPct val="0"/>
        </a:spcBef>
        <a:spcAft>
          <a:spcPct val="0"/>
        </a:spcAft>
        <a:buFont typeface="Arial" pitchFamily="34" charset="0"/>
        <a:buChar char="~"/>
        <a:defRPr sz="1200">
          <a:solidFill>
            <a:schemeClr val="tx1"/>
          </a:solidFill>
          <a:latin typeface="+mn-ea"/>
          <a:ea typeface="+mn-ea"/>
          <a:cs typeface="+mn-cs"/>
        </a:defRPr>
      </a:lvl5pPr>
      <a:lvl6pPr marL="2505902" indent="-227794"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1520" indent="-227794"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7136" indent="-227794"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2760" indent="-227794"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1243" rtl="0" eaLnBrk="1" latinLnBrk="0" hangingPunct="1">
        <a:defRPr sz="1800" kern="1200">
          <a:solidFill>
            <a:schemeClr val="tx1"/>
          </a:solidFill>
          <a:latin typeface="+mn-lt"/>
          <a:ea typeface="+mn-ea"/>
          <a:cs typeface="+mn-cs"/>
        </a:defRPr>
      </a:lvl1pPr>
      <a:lvl2pPr marL="455618" algn="l" defTabSz="911243" rtl="0" eaLnBrk="1" latinLnBrk="0" hangingPunct="1">
        <a:defRPr sz="1800" kern="1200">
          <a:solidFill>
            <a:schemeClr val="tx1"/>
          </a:solidFill>
          <a:latin typeface="+mn-lt"/>
          <a:ea typeface="+mn-ea"/>
          <a:cs typeface="+mn-cs"/>
        </a:defRPr>
      </a:lvl2pPr>
      <a:lvl3pPr marL="911243" algn="l" defTabSz="911243" rtl="0" eaLnBrk="1" latinLnBrk="0" hangingPunct="1">
        <a:defRPr sz="1800" kern="1200">
          <a:solidFill>
            <a:schemeClr val="tx1"/>
          </a:solidFill>
          <a:latin typeface="+mn-lt"/>
          <a:ea typeface="+mn-ea"/>
          <a:cs typeface="+mn-cs"/>
        </a:defRPr>
      </a:lvl3pPr>
      <a:lvl4pPr marL="1366859" algn="l" defTabSz="911243" rtl="0" eaLnBrk="1" latinLnBrk="0" hangingPunct="1">
        <a:defRPr sz="1800" kern="1200">
          <a:solidFill>
            <a:schemeClr val="tx1"/>
          </a:solidFill>
          <a:latin typeface="+mn-lt"/>
          <a:ea typeface="+mn-ea"/>
          <a:cs typeface="+mn-cs"/>
        </a:defRPr>
      </a:lvl4pPr>
      <a:lvl5pPr marL="1822477" algn="l" defTabSz="911243" rtl="0" eaLnBrk="1" latinLnBrk="0" hangingPunct="1">
        <a:defRPr sz="1800" kern="1200">
          <a:solidFill>
            <a:schemeClr val="tx1"/>
          </a:solidFill>
          <a:latin typeface="+mn-lt"/>
          <a:ea typeface="+mn-ea"/>
          <a:cs typeface="+mn-cs"/>
        </a:defRPr>
      </a:lvl5pPr>
      <a:lvl6pPr marL="2278091" algn="l" defTabSz="911243" rtl="0" eaLnBrk="1" latinLnBrk="0" hangingPunct="1">
        <a:defRPr sz="1800" kern="1200">
          <a:solidFill>
            <a:schemeClr val="tx1"/>
          </a:solidFill>
          <a:latin typeface="+mn-lt"/>
          <a:ea typeface="+mn-ea"/>
          <a:cs typeface="+mn-cs"/>
        </a:defRPr>
      </a:lvl6pPr>
      <a:lvl7pPr marL="2733711" algn="l" defTabSz="911243" rtl="0" eaLnBrk="1" latinLnBrk="0" hangingPunct="1">
        <a:defRPr sz="1800" kern="1200">
          <a:solidFill>
            <a:schemeClr val="tx1"/>
          </a:solidFill>
          <a:latin typeface="+mn-lt"/>
          <a:ea typeface="+mn-ea"/>
          <a:cs typeface="+mn-cs"/>
        </a:defRPr>
      </a:lvl7pPr>
      <a:lvl8pPr marL="3189330" algn="l" defTabSz="911243" rtl="0" eaLnBrk="1" latinLnBrk="0" hangingPunct="1">
        <a:defRPr sz="1800" kern="1200">
          <a:solidFill>
            <a:schemeClr val="tx1"/>
          </a:solidFill>
          <a:latin typeface="+mn-lt"/>
          <a:ea typeface="+mn-ea"/>
          <a:cs typeface="+mn-cs"/>
        </a:defRPr>
      </a:lvl8pPr>
      <a:lvl9pPr marL="3644947" algn="l" defTabSz="91124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bwMode="auto">
          <a:xfrm>
            <a:off x="755679" y="3381389"/>
            <a:ext cx="5548313" cy="584565"/>
          </a:xfrm>
          <a:prstGeom prst="rect">
            <a:avLst/>
          </a:prstGeom>
          <a:noFill/>
          <a:ln w="9525">
            <a:noFill/>
            <a:miter lim="800000"/>
            <a:headEnd/>
            <a:tailEnd/>
          </a:ln>
        </p:spPr>
        <p:txBody>
          <a:bodyPr vert="horz" wrap="square" lIns="0" tIns="45541" rIns="91060" bIns="45541"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2" y="4665665"/>
            <a:ext cx="3005794" cy="219291"/>
          </a:xfrm>
          <a:prstGeom prst="rect">
            <a:avLst/>
          </a:prstGeom>
          <a:noFill/>
          <a:ln>
            <a:noFill/>
          </a:ln>
          <a:extLst>
            <a:ext uri="{909E8E84-426E-40DD-AFC4-6F175D3DCCD1}"/>
            <a:ext uri="{91240B29-F687-4F45-9708-019B960494DF}"/>
          </a:extLst>
        </p:spPr>
        <p:txBody>
          <a:bodyPr wrap="none" lIns="0" tIns="0" rIns="9106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5124" name="Picture 6" descr="Logo"/>
          <p:cNvPicPr>
            <a:picLocks noChangeAspect="1" noChangeArrowheads="1"/>
          </p:cNvPicPr>
          <p:nvPr/>
        </p:nvPicPr>
        <p:blipFill>
          <a:blip r:embed="rId3" cstate="print"/>
          <a:srcRect/>
          <a:stretch>
            <a:fillRect/>
          </a:stretch>
        </p:blipFill>
        <p:spPr bwMode="auto">
          <a:xfrm>
            <a:off x="7669245" y="4264027"/>
            <a:ext cx="706437" cy="528638"/>
          </a:xfrm>
          <a:prstGeom prst="rect">
            <a:avLst/>
          </a:prstGeom>
          <a:noFill/>
          <a:ln w="9525">
            <a:noFill/>
            <a:miter lim="800000"/>
            <a:headEnd/>
            <a:tailEnd/>
          </a:ln>
        </p:spPr>
      </p:pic>
      <p:sp>
        <p:nvSpPr>
          <p:cNvPr id="7176" name="Rectangle 13"/>
          <p:cNvSpPr>
            <a:spLocks noChangeArrowheads="1"/>
          </p:cNvSpPr>
          <p:nvPr/>
        </p:nvSpPr>
        <p:spPr bwMode="auto">
          <a:xfrm>
            <a:off x="7235856" y="357194"/>
            <a:ext cx="1465263" cy="219291"/>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p>
            <a:pPr defTabSz="780971" eaLnBrk="0" hangingPunct="0">
              <a:defRPr/>
            </a:pPr>
            <a:r>
              <a:rPr lang="en-US" altLang="zh-CN" sz="1400" b="1" dirty="0">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1" y="357194"/>
            <a:ext cx="2133600" cy="219291"/>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00" y="519127"/>
            <a:ext cx="1844675" cy="5612067"/>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英文标题</a:t>
            </a:r>
            <a:r>
              <a:rPr lang="en-US" altLang="zh-CN" sz="1100" dirty="0">
                <a:solidFill>
                  <a:srgbClr val="FFFFFF"/>
                </a:solidFill>
              </a:rPr>
              <a:t>:32-35pt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R153 G0 B0</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1487" indent="-341487"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Medium</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1487" indent="-341487" algn="r" eaLnBrk="0" hangingPunct="0">
              <a:lnSpc>
                <a:spcPct val="75000"/>
              </a:lnSpc>
              <a:spcBef>
                <a:spcPct val="20000"/>
              </a:spcBef>
              <a:buFont typeface="Arial" pitchFamily="34" charset="0"/>
              <a:buNone/>
              <a:defRPr/>
            </a:pP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中文标题</a:t>
            </a:r>
            <a:r>
              <a:rPr lang="en-US" altLang="zh-CN" sz="1100" dirty="0">
                <a:solidFill>
                  <a:srgbClr val="FFFFFF"/>
                </a:solidFill>
              </a:rPr>
              <a:t>:30-32pt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R153 G0 B0</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英文正文</a:t>
            </a:r>
            <a:r>
              <a:rPr lang="en-US" altLang="zh-CN" sz="1100" dirty="0">
                <a:solidFill>
                  <a:srgbClr val="FFFFFF"/>
                </a:solidFill>
              </a:rPr>
              <a:t>:20-22pt</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:18pt  </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1487" indent="-341487"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Regular</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1487" indent="-341487" algn="r" eaLnBrk="0" hangingPunct="0">
              <a:lnSpc>
                <a:spcPct val="75000"/>
              </a:lnSpc>
              <a:spcBef>
                <a:spcPct val="20000"/>
              </a:spcBef>
              <a:buFont typeface="Arial" pitchFamily="34" charset="0"/>
              <a:buNone/>
              <a:defRPr/>
            </a:pP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中文正文</a:t>
            </a:r>
            <a:r>
              <a:rPr lang="en-US" altLang="zh-CN" sz="1100" dirty="0">
                <a:solidFill>
                  <a:srgbClr val="FFFFFF"/>
                </a:solidFill>
              </a:rPr>
              <a:t>:18-20pt</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):18pt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 </a:t>
            </a:r>
            <a:endParaRPr lang="zh-CN" altLang="en-US" sz="1100" dirty="0">
              <a:solidFill>
                <a:srgbClr val="000000"/>
              </a:solidFill>
            </a:endParaRPr>
          </a:p>
        </p:txBody>
      </p:sp>
      <p:grpSp>
        <p:nvGrpSpPr>
          <p:cNvPr id="5128" name="Group 148"/>
          <p:cNvGrpSpPr>
            <a:grpSpLocks/>
          </p:cNvGrpSpPr>
          <p:nvPr/>
        </p:nvGrpSpPr>
        <p:grpSpPr bwMode="auto">
          <a:xfrm>
            <a:off x="9324986" y="2633665"/>
            <a:ext cx="919163" cy="2417762"/>
            <a:chOff x="5839" y="2251"/>
            <a:chExt cx="579" cy="2031"/>
          </a:xfrm>
        </p:grpSpPr>
        <p:sp>
          <p:nvSpPr>
            <p:cNvPr id="7182" name="Rectangle 149"/>
            <p:cNvSpPr>
              <a:spLocks noChangeArrowheads="1"/>
            </p:cNvSpPr>
            <p:nvPr/>
          </p:nvSpPr>
          <p:spPr bwMode="auto">
            <a:xfrm>
              <a:off x="5839" y="3103"/>
              <a:ext cx="579" cy="310"/>
            </a:xfrm>
            <a:prstGeom prst="rect">
              <a:avLst/>
            </a:prstGeom>
            <a:solidFill>
              <a:srgbClr val="FFFFFF"/>
            </a:solidFill>
            <a:ln>
              <a:noFill/>
            </a:ln>
            <a:effectLst/>
            <a:extLst>
              <a:ext uri="{91240B29-F687-4F45-9708-019B960494DF}"/>
              <a:ext uri="{AF507438-7753-43E0-B8FC-AC1667EBCBE1}"/>
            </a:extLst>
          </p:spPr>
          <p:txBody>
            <a:bodyPr lIns="91425" tIns="45712" rIns="91425" bIns="45712" anchor="ctr">
              <a:spAutoFit/>
            </a:bodyPr>
            <a:lstStyle/>
            <a:p>
              <a:pPr>
                <a:defRPr/>
              </a:pPr>
              <a:endParaRPr lang="zh-CN" altLang="en-US"/>
            </a:p>
          </p:txBody>
        </p:sp>
        <p:grpSp>
          <p:nvGrpSpPr>
            <p:cNvPr id="5135" name="Group 150"/>
            <p:cNvGrpSpPr>
              <a:grpSpLocks/>
            </p:cNvGrpSpPr>
            <p:nvPr/>
          </p:nvGrpSpPr>
          <p:grpSpPr bwMode="auto">
            <a:xfrm>
              <a:off x="5893" y="2387"/>
              <a:ext cx="466" cy="115"/>
              <a:chOff x="5893" y="2387"/>
              <a:chExt cx="466" cy="115"/>
            </a:xfrm>
          </p:grpSpPr>
          <p:sp>
            <p:nvSpPr>
              <p:cNvPr id="7244" name="Rectangle 151"/>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45" name="Rectangle 152"/>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46" name="Rectangle 153"/>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47" name="Rectangle 154"/>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5136" name="Group 155"/>
            <p:cNvGrpSpPr>
              <a:grpSpLocks/>
            </p:cNvGrpSpPr>
            <p:nvPr/>
          </p:nvGrpSpPr>
          <p:grpSpPr bwMode="auto">
            <a:xfrm>
              <a:off x="5893" y="2523"/>
              <a:ext cx="466" cy="115"/>
              <a:chOff x="5893" y="2523"/>
              <a:chExt cx="466" cy="115"/>
            </a:xfrm>
          </p:grpSpPr>
          <p:sp>
            <p:nvSpPr>
              <p:cNvPr id="7240" name="Rectangle 156"/>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41" name="Rectangle 157"/>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42" name="Rectangle 158"/>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43" name="Rectangle 159"/>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5137" name="Group 160"/>
            <p:cNvGrpSpPr>
              <a:grpSpLocks/>
            </p:cNvGrpSpPr>
            <p:nvPr/>
          </p:nvGrpSpPr>
          <p:grpSpPr bwMode="auto">
            <a:xfrm>
              <a:off x="5893" y="2659"/>
              <a:ext cx="466" cy="115"/>
              <a:chOff x="5893" y="2659"/>
              <a:chExt cx="466" cy="115"/>
            </a:xfrm>
          </p:grpSpPr>
          <p:sp>
            <p:nvSpPr>
              <p:cNvPr id="7236" name="Rectangle 161"/>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37" name="Rectangle 162"/>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38" name="Rectangle 163"/>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39" name="Rectangle 164"/>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5138" name="Group 165"/>
            <p:cNvGrpSpPr>
              <a:grpSpLocks/>
            </p:cNvGrpSpPr>
            <p:nvPr/>
          </p:nvGrpSpPr>
          <p:grpSpPr bwMode="auto">
            <a:xfrm>
              <a:off x="5893" y="2251"/>
              <a:ext cx="466" cy="119"/>
              <a:chOff x="5893" y="2251"/>
              <a:chExt cx="466" cy="119"/>
            </a:xfrm>
          </p:grpSpPr>
          <p:sp>
            <p:nvSpPr>
              <p:cNvPr id="7232" name="Rectangle 166"/>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33" name="Rectangle 167"/>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34" name="Rectangle 168"/>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35" name="Rectangle 169"/>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5139" name="Group 170"/>
            <p:cNvGrpSpPr>
              <a:grpSpLocks/>
            </p:cNvGrpSpPr>
            <p:nvPr/>
          </p:nvGrpSpPr>
          <p:grpSpPr bwMode="auto">
            <a:xfrm>
              <a:off x="5893" y="2886"/>
              <a:ext cx="466" cy="115"/>
              <a:chOff x="5893" y="2886"/>
              <a:chExt cx="466" cy="115"/>
            </a:xfrm>
          </p:grpSpPr>
          <p:sp>
            <p:nvSpPr>
              <p:cNvPr id="7228" name="Rectangle 171"/>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29" name="Rectangle 172"/>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30" name="Rectangle 173"/>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31" name="Rectangle 174"/>
              <p:cNvSpPr>
                <a:spLocks noChangeArrowheads="1"/>
              </p:cNvSpPr>
              <p:nvPr/>
            </p:nvSpPr>
            <p:spPr bwMode="auto">
              <a:xfrm flipV="1">
                <a:off x="5893" y="2886"/>
                <a:ext cx="117" cy="115"/>
              </a:xfrm>
              <a:prstGeom prst="rect">
                <a:avLst/>
              </a:prstGeom>
              <a:solidFill>
                <a:srgbClr val="00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5140" name="Group 175"/>
            <p:cNvGrpSpPr>
              <a:grpSpLocks/>
            </p:cNvGrpSpPr>
            <p:nvPr/>
          </p:nvGrpSpPr>
          <p:grpSpPr bwMode="auto">
            <a:xfrm>
              <a:off x="5893" y="3022"/>
              <a:ext cx="466" cy="115"/>
              <a:chOff x="5893" y="3022"/>
              <a:chExt cx="466" cy="115"/>
            </a:xfrm>
          </p:grpSpPr>
          <p:sp>
            <p:nvSpPr>
              <p:cNvPr id="7224" name="Rectangle 176"/>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25" name="Rectangle 177"/>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26" name="Rectangle 178"/>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27" name="Rectangle 179"/>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5141" name="Group 180"/>
            <p:cNvGrpSpPr>
              <a:grpSpLocks/>
            </p:cNvGrpSpPr>
            <p:nvPr/>
          </p:nvGrpSpPr>
          <p:grpSpPr bwMode="auto">
            <a:xfrm>
              <a:off x="5893" y="3158"/>
              <a:ext cx="466" cy="115"/>
              <a:chOff x="5893" y="3158"/>
              <a:chExt cx="466" cy="115"/>
            </a:xfrm>
          </p:grpSpPr>
          <p:sp>
            <p:nvSpPr>
              <p:cNvPr id="7220" name="Rectangle 181"/>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21" name="Rectangle 182"/>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22" name="Rectangle 183"/>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23" name="Rectangle 184"/>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5142" name="Group 185"/>
            <p:cNvGrpSpPr>
              <a:grpSpLocks/>
            </p:cNvGrpSpPr>
            <p:nvPr/>
          </p:nvGrpSpPr>
          <p:grpSpPr bwMode="auto">
            <a:xfrm>
              <a:off x="5893" y="3385"/>
              <a:ext cx="466" cy="115"/>
              <a:chOff x="5893" y="3385"/>
              <a:chExt cx="466" cy="115"/>
            </a:xfrm>
          </p:grpSpPr>
          <p:sp>
            <p:nvSpPr>
              <p:cNvPr id="7216" name="Rectangle 186"/>
              <p:cNvSpPr>
                <a:spLocks noChangeArrowheads="1"/>
              </p:cNvSpPr>
              <p:nvPr/>
            </p:nvSpPr>
            <p:spPr bwMode="auto">
              <a:xfrm flipV="1">
                <a:off x="6010" y="3385"/>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17" name="Rectangle 187"/>
              <p:cNvSpPr>
                <a:spLocks noChangeArrowheads="1"/>
              </p:cNvSpPr>
              <p:nvPr/>
            </p:nvSpPr>
            <p:spPr bwMode="auto">
              <a:xfrm flipV="1">
                <a:off x="6126" y="3385"/>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18" name="Rectangle 188"/>
              <p:cNvSpPr>
                <a:spLocks noChangeArrowheads="1"/>
              </p:cNvSpPr>
              <p:nvPr/>
            </p:nvSpPr>
            <p:spPr bwMode="auto">
              <a:xfrm flipV="1">
                <a:off x="6242" y="3385"/>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19" name="Rectangle 189"/>
              <p:cNvSpPr>
                <a:spLocks noChangeArrowheads="1"/>
              </p:cNvSpPr>
              <p:nvPr/>
            </p:nvSpPr>
            <p:spPr bwMode="auto">
              <a:xfrm flipV="1">
                <a:off x="5893" y="3385"/>
                <a:ext cx="117" cy="116"/>
              </a:xfrm>
              <a:prstGeom prst="rect">
                <a:avLst/>
              </a:prstGeom>
              <a:solidFill>
                <a:srgbClr val="00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5143" name="Group 190"/>
            <p:cNvGrpSpPr>
              <a:grpSpLocks/>
            </p:cNvGrpSpPr>
            <p:nvPr/>
          </p:nvGrpSpPr>
          <p:grpSpPr bwMode="auto">
            <a:xfrm>
              <a:off x="5893" y="3521"/>
              <a:ext cx="466" cy="115"/>
              <a:chOff x="5893" y="3521"/>
              <a:chExt cx="466" cy="115"/>
            </a:xfrm>
          </p:grpSpPr>
          <p:sp>
            <p:nvSpPr>
              <p:cNvPr id="7212" name="Rectangle 191"/>
              <p:cNvSpPr>
                <a:spLocks noChangeArrowheads="1"/>
              </p:cNvSpPr>
              <p:nvPr/>
            </p:nvSpPr>
            <p:spPr bwMode="auto">
              <a:xfrm flipV="1">
                <a:off x="6010" y="3521"/>
                <a:ext cx="116" cy="116"/>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13" name="Rectangle 192"/>
              <p:cNvSpPr>
                <a:spLocks noChangeArrowheads="1"/>
              </p:cNvSpPr>
              <p:nvPr/>
            </p:nvSpPr>
            <p:spPr bwMode="auto">
              <a:xfrm flipV="1">
                <a:off x="6126" y="3521"/>
                <a:ext cx="116" cy="116"/>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14" name="Rectangle 193"/>
              <p:cNvSpPr>
                <a:spLocks noChangeArrowheads="1"/>
              </p:cNvSpPr>
              <p:nvPr/>
            </p:nvSpPr>
            <p:spPr bwMode="auto">
              <a:xfrm flipV="1">
                <a:off x="6242" y="3521"/>
                <a:ext cx="117" cy="116"/>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15" name="Rectangle 194"/>
              <p:cNvSpPr>
                <a:spLocks noChangeArrowheads="1"/>
              </p:cNvSpPr>
              <p:nvPr/>
            </p:nvSpPr>
            <p:spPr bwMode="auto">
              <a:xfrm flipV="1">
                <a:off x="5893" y="3521"/>
                <a:ext cx="117" cy="116"/>
              </a:xfrm>
              <a:prstGeom prst="rect">
                <a:avLst/>
              </a:prstGeom>
              <a:solidFill>
                <a:srgbClr val="00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5144" name="Group 195"/>
            <p:cNvGrpSpPr>
              <a:grpSpLocks/>
            </p:cNvGrpSpPr>
            <p:nvPr/>
          </p:nvGrpSpPr>
          <p:grpSpPr bwMode="auto">
            <a:xfrm>
              <a:off x="5893" y="3657"/>
              <a:ext cx="466" cy="115"/>
              <a:chOff x="5893" y="3657"/>
              <a:chExt cx="466" cy="115"/>
            </a:xfrm>
          </p:grpSpPr>
          <p:sp>
            <p:nvSpPr>
              <p:cNvPr id="7208" name="Rectangle 196"/>
              <p:cNvSpPr>
                <a:spLocks noChangeArrowheads="1"/>
              </p:cNvSpPr>
              <p:nvPr/>
            </p:nvSpPr>
            <p:spPr bwMode="auto">
              <a:xfrm flipV="1">
                <a:off x="6010" y="3657"/>
                <a:ext cx="116" cy="116"/>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09" name="Rectangle 197"/>
              <p:cNvSpPr>
                <a:spLocks noChangeArrowheads="1"/>
              </p:cNvSpPr>
              <p:nvPr/>
            </p:nvSpPr>
            <p:spPr bwMode="auto">
              <a:xfrm flipV="1">
                <a:off x="6126" y="3657"/>
                <a:ext cx="116" cy="116"/>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10" name="Rectangle 198"/>
              <p:cNvSpPr>
                <a:spLocks noChangeArrowheads="1"/>
              </p:cNvSpPr>
              <p:nvPr/>
            </p:nvSpPr>
            <p:spPr bwMode="auto">
              <a:xfrm flipV="1">
                <a:off x="6242" y="3657"/>
                <a:ext cx="117" cy="116"/>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11" name="Rectangle 199"/>
              <p:cNvSpPr>
                <a:spLocks noChangeArrowheads="1"/>
              </p:cNvSpPr>
              <p:nvPr/>
            </p:nvSpPr>
            <p:spPr bwMode="auto">
              <a:xfrm flipV="1">
                <a:off x="5893" y="3657"/>
                <a:ext cx="117" cy="116"/>
              </a:xfrm>
              <a:prstGeom prst="rect">
                <a:avLst/>
              </a:prstGeom>
              <a:solidFill>
                <a:srgbClr val="00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5145" name="Group 200"/>
            <p:cNvGrpSpPr>
              <a:grpSpLocks/>
            </p:cNvGrpSpPr>
            <p:nvPr/>
          </p:nvGrpSpPr>
          <p:grpSpPr bwMode="auto">
            <a:xfrm>
              <a:off x="5893" y="3884"/>
              <a:ext cx="466" cy="115"/>
              <a:chOff x="5893" y="3884"/>
              <a:chExt cx="466" cy="115"/>
            </a:xfrm>
          </p:grpSpPr>
          <p:sp>
            <p:nvSpPr>
              <p:cNvPr id="7204" name="Rectangle 201"/>
              <p:cNvSpPr>
                <a:spLocks noChangeArrowheads="1"/>
              </p:cNvSpPr>
              <p:nvPr/>
            </p:nvSpPr>
            <p:spPr bwMode="auto">
              <a:xfrm flipV="1">
                <a:off x="6010" y="38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05" name="Rectangle 202"/>
              <p:cNvSpPr>
                <a:spLocks noChangeArrowheads="1"/>
              </p:cNvSpPr>
              <p:nvPr/>
            </p:nvSpPr>
            <p:spPr bwMode="auto">
              <a:xfrm flipV="1">
                <a:off x="6126" y="38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06" name="Rectangle 203"/>
              <p:cNvSpPr>
                <a:spLocks noChangeArrowheads="1"/>
              </p:cNvSpPr>
              <p:nvPr/>
            </p:nvSpPr>
            <p:spPr bwMode="auto">
              <a:xfrm flipV="1">
                <a:off x="6242" y="38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07" name="Rectangle 204"/>
              <p:cNvSpPr>
                <a:spLocks noChangeArrowheads="1"/>
              </p:cNvSpPr>
              <p:nvPr/>
            </p:nvSpPr>
            <p:spPr bwMode="auto">
              <a:xfrm flipV="1">
                <a:off x="5893" y="3885"/>
                <a:ext cx="117" cy="115"/>
              </a:xfrm>
              <a:prstGeom prst="rect">
                <a:avLst/>
              </a:prstGeom>
              <a:solidFill>
                <a:srgbClr val="80808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5146" name="Group 205"/>
            <p:cNvGrpSpPr>
              <a:grpSpLocks/>
            </p:cNvGrpSpPr>
            <p:nvPr/>
          </p:nvGrpSpPr>
          <p:grpSpPr bwMode="auto">
            <a:xfrm>
              <a:off x="5893" y="4026"/>
              <a:ext cx="466" cy="115"/>
              <a:chOff x="5893" y="4026"/>
              <a:chExt cx="466" cy="115"/>
            </a:xfrm>
          </p:grpSpPr>
          <p:sp>
            <p:nvSpPr>
              <p:cNvPr id="7200" name="Rectangle 206"/>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01" name="Rectangle 207"/>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02" name="Rectangle 208"/>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7203" name="Rectangle 209"/>
              <p:cNvSpPr>
                <a:spLocks noChangeArrowheads="1"/>
              </p:cNvSpPr>
              <p:nvPr/>
            </p:nvSpPr>
            <p:spPr bwMode="auto">
              <a:xfrm flipV="1">
                <a:off x="5893" y="4026"/>
                <a:ext cx="117" cy="115"/>
              </a:xfrm>
              <a:prstGeom prst="rect">
                <a:avLst/>
              </a:prstGeom>
              <a:solidFill>
                <a:srgbClr val="80808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5147" name="Group 210"/>
            <p:cNvGrpSpPr>
              <a:grpSpLocks/>
            </p:cNvGrpSpPr>
            <p:nvPr/>
          </p:nvGrpSpPr>
          <p:grpSpPr bwMode="auto">
            <a:xfrm>
              <a:off x="5893" y="4167"/>
              <a:ext cx="466" cy="115"/>
              <a:chOff x="5893" y="4167"/>
              <a:chExt cx="466" cy="115"/>
            </a:xfrm>
          </p:grpSpPr>
          <p:sp>
            <p:nvSpPr>
              <p:cNvPr id="7196" name="Rectangle 211"/>
              <p:cNvSpPr>
                <a:spLocks noChangeArrowheads="1"/>
              </p:cNvSpPr>
              <p:nvPr/>
            </p:nvSpPr>
            <p:spPr bwMode="auto">
              <a:xfrm flipV="1">
                <a:off x="6010" y="4167"/>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197" name="Rectangle 212"/>
              <p:cNvSpPr>
                <a:spLocks noChangeArrowheads="1"/>
              </p:cNvSpPr>
              <p:nvPr/>
            </p:nvSpPr>
            <p:spPr bwMode="auto">
              <a:xfrm flipV="1">
                <a:off x="6126" y="4167"/>
                <a:ext cx="116" cy="115"/>
              </a:xfrm>
              <a:prstGeom prst="rect">
                <a:avLst/>
              </a:prstGeom>
              <a:solidFill>
                <a:srgbClr val="3333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7198" name="Rectangle 213"/>
              <p:cNvSpPr>
                <a:spLocks noChangeArrowheads="1"/>
              </p:cNvSpPr>
              <p:nvPr/>
            </p:nvSpPr>
            <p:spPr bwMode="auto">
              <a:xfrm flipV="1">
                <a:off x="6242" y="4167"/>
                <a:ext cx="117" cy="115"/>
              </a:xfrm>
              <a:prstGeom prst="rect">
                <a:avLst/>
              </a:prstGeom>
              <a:solidFill>
                <a:srgbClr val="BBE0E3"/>
              </a:solidFill>
              <a:ln>
                <a:noFill/>
              </a:ln>
              <a:effectLst/>
              <a:extLst>
                <a:ext uri="{91240B29-F687-4F45-9708-019B960494DF}"/>
                <a:ext uri="{AF507438-7753-43E0-B8FC-AC1667EBCBE1}"/>
              </a:extLst>
            </p:spPr>
            <p:txBody>
              <a:bodyPr wrap="none" anchor="ctr"/>
              <a:lstStyle/>
              <a:p>
                <a:pPr>
                  <a:defRPr/>
                </a:pPr>
                <a:endParaRPr lang="zh-CN" altLang="en-US"/>
              </a:p>
            </p:txBody>
          </p:sp>
          <p:sp>
            <p:nvSpPr>
              <p:cNvPr id="7199" name="Rectangle 214"/>
              <p:cNvSpPr>
                <a:spLocks noChangeArrowheads="1"/>
              </p:cNvSpPr>
              <p:nvPr/>
            </p:nvSpPr>
            <p:spPr bwMode="auto">
              <a:xfrm flipV="1">
                <a:off x="5893" y="4167"/>
                <a:ext cx="117" cy="115"/>
              </a:xfrm>
              <a:prstGeom prst="rect">
                <a:avLst/>
              </a:prstGeom>
              <a:solidFill>
                <a:srgbClr val="808080"/>
              </a:solidFill>
              <a:ln>
                <a:noFill/>
              </a:ln>
              <a:effectLst/>
              <a:extLst>
                <a:ext uri="{91240B29-F687-4F45-9708-019B960494DF}"/>
                <a:ext uri="{AF507438-7753-43E0-B8FC-AC1667EBCBE1}"/>
              </a:extLst>
            </p:spPr>
            <p:txBody>
              <a:bodyPr wrap="none" anchor="ctr"/>
              <a:lstStyle/>
              <a:p>
                <a:pPr>
                  <a:defRPr/>
                </a:pPr>
                <a:endParaRPr lang="zh-CN" altLang="en-US"/>
              </a:p>
            </p:txBody>
          </p:sp>
        </p:grpSp>
      </p:grpSp>
      <p:sp>
        <p:nvSpPr>
          <p:cNvPr id="7180" name="Rectangle 215"/>
          <p:cNvSpPr>
            <a:spLocks noChangeArrowheads="1"/>
          </p:cNvSpPr>
          <p:nvPr/>
        </p:nvSpPr>
        <p:spPr bwMode="auto">
          <a:xfrm>
            <a:off x="9251983" y="1006488"/>
            <a:ext cx="1192213" cy="1739469"/>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eaLnBrk="0" hangingPunct="0">
              <a:lnSpc>
                <a:spcPct val="120000"/>
              </a:lnSpc>
              <a:spcBef>
                <a:spcPct val="20000"/>
              </a:spcBef>
              <a:buFont typeface="Arial" pitchFamily="34" charset="0"/>
              <a:buNone/>
              <a:defRPr/>
            </a:pPr>
            <a:r>
              <a:rPr lang="zh-CN" altLang="en-US" sz="1100" dirty="0">
                <a:solidFill>
                  <a:srgbClr val="FFFFFF"/>
                </a:solidFill>
              </a:rPr>
              <a:t>配色参考方案：</a:t>
            </a:r>
          </a:p>
          <a:p>
            <a:pPr eaLnBrk="0" hangingPunct="0">
              <a:lnSpc>
                <a:spcPct val="120000"/>
              </a:lnSpc>
              <a:spcBef>
                <a:spcPct val="20000"/>
              </a:spcBef>
              <a:buFont typeface="Arial" pitchFamily="34" charset="0"/>
              <a:buNone/>
              <a:defRPr/>
            </a:pPr>
            <a:r>
              <a:rPr lang="zh-CN" altLang="en-US" sz="1100" dirty="0">
                <a:solidFill>
                  <a:srgbClr val="FFFFFF"/>
                </a:solidFill>
              </a:rPr>
              <a:t>建议同一页面内不超过四种颜色，以下是</a:t>
            </a:r>
            <a:r>
              <a:rPr lang="en-US" altLang="zh-CN" sz="1100" dirty="0">
                <a:solidFill>
                  <a:srgbClr val="FFFFFF"/>
                </a:solidFill>
              </a:rPr>
              <a:t>13</a:t>
            </a:r>
            <a:r>
              <a:rPr lang="zh-CN" altLang="en-US" sz="1100" dirty="0">
                <a:solidFill>
                  <a:srgbClr val="FFFFFF"/>
                </a:solidFill>
              </a:rPr>
              <a:t>组配色方案，同一页面内只选择一组使用。（仅供参考）</a:t>
            </a:r>
          </a:p>
        </p:txBody>
      </p:sp>
      <p:sp>
        <p:nvSpPr>
          <p:cNvPr id="7181" name="Rectangle 216"/>
          <p:cNvSpPr>
            <a:spLocks noChangeArrowheads="1"/>
          </p:cNvSpPr>
          <p:nvPr/>
        </p:nvSpPr>
        <p:spPr bwMode="auto">
          <a:xfrm>
            <a:off x="9251958" y="6360"/>
            <a:ext cx="1120775" cy="689951"/>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eaLnBrk="0" hangingPunct="0">
              <a:lnSpc>
                <a:spcPct val="120000"/>
              </a:lnSpc>
              <a:spcBef>
                <a:spcPct val="20000"/>
              </a:spcBef>
              <a:buFont typeface="Arial" pitchFamily="34" charset="0"/>
              <a:buNone/>
              <a:defRPr/>
            </a:pPr>
            <a:r>
              <a:rPr lang="zh-CN" altLang="en-US" sz="1100" dirty="0">
                <a:solidFill>
                  <a:srgbClr val="FFFFFF"/>
                </a:solidFill>
              </a:rPr>
              <a:t>客户或者合作伙伴的标志放在右上角</a:t>
            </a:r>
            <a:r>
              <a:rPr lang="en-US" altLang="zh-CN" sz="1100" dirty="0">
                <a:solidFill>
                  <a:srgbClr val="FFFFFF"/>
                </a:solidFill>
              </a:rPr>
              <a:t>.</a:t>
            </a:r>
            <a:endParaRPr lang="zh-CN" altLang="en-US" sz="1100" dirty="0">
              <a:solidFill>
                <a:srgbClr val="FFFFFF"/>
              </a:solidFill>
            </a:endParaRPr>
          </a:p>
        </p:txBody>
      </p:sp>
      <p:pic>
        <p:nvPicPr>
          <p:cNvPr id="5131" name="Picture 80" descr="sb10064568n-001副本"/>
          <p:cNvPicPr>
            <a:picLocks noChangeAspect="1" noChangeArrowheads="1"/>
          </p:cNvPicPr>
          <p:nvPr/>
        </p:nvPicPr>
        <p:blipFill>
          <a:blip r:embed="rId4" cstate="print"/>
          <a:srcRect/>
          <a:stretch>
            <a:fillRect/>
          </a:stretch>
        </p:blipFill>
        <p:spPr bwMode="auto">
          <a:xfrm>
            <a:off x="0" y="950915"/>
            <a:ext cx="9144000" cy="2214562"/>
          </a:xfrm>
          <a:prstGeom prst="rect">
            <a:avLst/>
          </a:prstGeom>
          <a:noFill/>
          <a:ln w="9525">
            <a:noFill/>
            <a:miter lim="800000"/>
            <a:headEnd/>
            <a:tailEnd/>
          </a:ln>
        </p:spPr>
      </p:pic>
      <p:pic>
        <p:nvPicPr>
          <p:cNvPr id="5132" name="Picture 81" descr="未标题-2"/>
          <p:cNvPicPr>
            <a:picLocks noChangeAspect="1" noChangeArrowheads="1"/>
          </p:cNvPicPr>
          <p:nvPr/>
        </p:nvPicPr>
        <p:blipFill>
          <a:blip r:embed="rId5" cstate="print"/>
          <a:srcRect/>
          <a:stretch>
            <a:fillRect/>
          </a:stretch>
        </p:blipFill>
        <p:spPr bwMode="auto">
          <a:xfrm>
            <a:off x="6083300" y="950941"/>
            <a:ext cx="3060700" cy="2212975"/>
          </a:xfrm>
          <a:prstGeom prst="rect">
            <a:avLst/>
          </a:prstGeom>
          <a:noFill/>
          <a:ln w="9525">
            <a:noFill/>
            <a:miter lim="800000"/>
            <a:headEnd/>
            <a:tailEnd/>
          </a:ln>
        </p:spPr>
      </p:pic>
      <p:sp>
        <p:nvSpPr>
          <p:cNvPr id="2" name="Text Box 7"/>
          <p:cNvSpPr txBox="1">
            <a:spLocks noChangeArrowheads="1"/>
          </p:cNvSpPr>
          <p:nvPr/>
        </p:nvSpPr>
        <p:spPr bwMode="auto">
          <a:xfrm>
            <a:off x="7229483" y="2846406"/>
            <a:ext cx="1269368" cy="245969"/>
          </a:xfrm>
          <a:prstGeom prst="rect">
            <a:avLst/>
          </a:prstGeom>
          <a:noFill/>
          <a:ln>
            <a:noFill/>
          </a:ln>
          <a:extLst>
            <a:ext uri="{909E8E84-426E-40DD-AFC4-6F175D3DCCD1}"/>
            <a:ext uri="{91240B29-F687-4F45-9708-019B960494DF}"/>
          </a:extLst>
        </p:spPr>
        <p:txBody>
          <a:bodyPr wrap="none" lIns="91060" tIns="45541" rIns="91060" bIns="4554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409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a:ea typeface="黑体" pitchFamily="49" charset="-122"/>
          <a:cs typeface="宋体" charset="-122"/>
        </a:defRPr>
      </a:lvl5pPr>
      <a:lvl6pPr marL="4553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06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59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122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0156" indent="-340156"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38839" indent="-283199"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37523" indent="-226239"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593171" indent="-226239" algn="l" rtl="0" eaLnBrk="0" fontAlgn="base" hangingPunct="0">
        <a:spcBef>
          <a:spcPct val="20000"/>
        </a:spcBef>
        <a:spcAft>
          <a:spcPct val="0"/>
        </a:spcAft>
        <a:buChar char="–"/>
        <a:defRPr sz="1600">
          <a:solidFill>
            <a:schemeClr val="tx1"/>
          </a:solidFill>
          <a:latin typeface="+mn-lt"/>
          <a:ea typeface="+mn-ea"/>
          <a:cs typeface="+mn-cs"/>
        </a:defRPr>
      </a:lvl4pPr>
      <a:lvl5pPr marL="2048814" indent="-226239"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04181"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59488"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4796"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0099"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0616" rtl="0" eaLnBrk="1" latinLnBrk="0" hangingPunct="1">
        <a:defRPr sz="1800" kern="1200">
          <a:solidFill>
            <a:schemeClr val="tx1"/>
          </a:solidFill>
          <a:latin typeface="+mn-lt"/>
          <a:ea typeface="+mn-ea"/>
          <a:cs typeface="+mn-cs"/>
        </a:defRPr>
      </a:lvl1pPr>
      <a:lvl2pPr marL="455309" algn="l" defTabSz="910616" rtl="0" eaLnBrk="1" latinLnBrk="0" hangingPunct="1">
        <a:defRPr sz="1800" kern="1200">
          <a:solidFill>
            <a:schemeClr val="tx1"/>
          </a:solidFill>
          <a:latin typeface="+mn-lt"/>
          <a:ea typeface="+mn-ea"/>
          <a:cs typeface="+mn-cs"/>
        </a:defRPr>
      </a:lvl2pPr>
      <a:lvl3pPr marL="910616" algn="l" defTabSz="910616" rtl="0" eaLnBrk="1" latinLnBrk="0" hangingPunct="1">
        <a:defRPr sz="1800" kern="1200">
          <a:solidFill>
            <a:schemeClr val="tx1"/>
          </a:solidFill>
          <a:latin typeface="+mn-lt"/>
          <a:ea typeface="+mn-ea"/>
          <a:cs typeface="+mn-cs"/>
        </a:defRPr>
      </a:lvl3pPr>
      <a:lvl4pPr marL="1365918" algn="l" defTabSz="910616" rtl="0" eaLnBrk="1" latinLnBrk="0" hangingPunct="1">
        <a:defRPr sz="1800" kern="1200">
          <a:solidFill>
            <a:schemeClr val="tx1"/>
          </a:solidFill>
          <a:latin typeface="+mn-lt"/>
          <a:ea typeface="+mn-ea"/>
          <a:cs typeface="+mn-cs"/>
        </a:defRPr>
      </a:lvl4pPr>
      <a:lvl5pPr marL="1821226" algn="l" defTabSz="910616" rtl="0" eaLnBrk="1" latinLnBrk="0" hangingPunct="1">
        <a:defRPr sz="1800" kern="1200">
          <a:solidFill>
            <a:schemeClr val="tx1"/>
          </a:solidFill>
          <a:latin typeface="+mn-lt"/>
          <a:ea typeface="+mn-ea"/>
          <a:cs typeface="+mn-cs"/>
        </a:defRPr>
      </a:lvl5pPr>
      <a:lvl6pPr marL="2276529" algn="l" defTabSz="910616" rtl="0" eaLnBrk="1" latinLnBrk="0" hangingPunct="1">
        <a:defRPr sz="1800" kern="1200">
          <a:solidFill>
            <a:schemeClr val="tx1"/>
          </a:solidFill>
          <a:latin typeface="+mn-lt"/>
          <a:ea typeface="+mn-ea"/>
          <a:cs typeface="+mn-cs"/>
        </a:defRPr>
      </a:lvl6pPr>
      <a:lvl7pPr marL="2731835" algn="l" defTabSz="910616" rtl="0" eaLnBrk="1" latinLnBrk="0" hangingPunct="1">
        <a:defRPr sz="1800" kern="1200">
          <a:solidFill>
            <a:schemeClr val="tx1"/>
          </a:solidFill>
          <a:latin typeface="+mn-lt"/>
          <a:ea typeface="+mn-ea"/>
          <a:cs typeface="+mn-cs"/>
        </a:defRPr>
      </a:lvl7pPr>
      <a:lvl8pPr marL="3187143" algn="l" defTabSz="910616" rtl="0" eaLnBrk="1" latinLnBrk="0" hangingPunct="1">
        <a:defRPr sz="1800" kern="1200">
          <a:solidFill>
            <a:schemeClr val="tx1"/>
          </a:solidFill>
          <a:latin typeface="+mn-lt"/>
          <a:ea typeface="+mn-ea"/>
          <a:cs typeface="+mn-cs"/>
        </a:defRPr>
      </a:lvl8pPr>
      <a:lvl9pPr marL="3642449" algn="l" defTabSz="910616"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86"/>
          <p:cNvSpPr>
            <a:spLocks noChangeArrowheads="1"/>
          </p:cNvSpPr>
          <p:nvPr/>
        </p:nvSpPr>
        <p:spPr bwMode="auto">
          <a:xfrm>
            <a:off x="8793399" y="4901936"/>
            <a:ext cx="400162" cy="155863"/>
          </a:xfrm>
          <a:prstGeom prst="rect">
            <a:avLst/>
          </a:prstGeom>
          <a:noFill/>
          <a:ln w="9525">
            <a:noFill/>
            <a:miter lim="800000"/>
            <a:headEnd/>
            <a:tailEnd/>
          </a:ln>
          <a:effectLst/>
        </p:spPr>
        <p:txBody>
          <a:bodyPr lIns="0" tIns="0" rIns="0" bIns="0"/>
          <a:lstStyle/>
          <a:p>
            <a:pPr defTabSz="586063" eaLnBrk="0" hangingPunct="0">
              <a:lnSpc>
                <a:spcPct val="85000"/>
              </a:lnSpc>
            </a:pPr>
            <a:fld id="{E68EC476-442B-4BB7-9603-F1440C241F3D}" type="slidenum">
              <a:rPr lang="de-DE" altLang="zh-CN" sz="1000" smtClean="0">
                <a:solidFill>
                  <a:srgbClr val="FFFFFF">
                    <a:lumMod val="75000"/>
                  </a:srgbClr>
                </a:solidFill>
                <a:latin typeface="Courier New" panose="02070309020205020404" pitchFamily="49" charset="0"/>
                <a:ea typeface="MS PGothic" pitchFamily="34" charset="-128"/>
                <a:cs typeface="Courier New" panose="02070309020205020404" pitchFamily="49" charset="0"/>
              </a:rPr>
              <a:pPr defTabSz="586063" eaLnBrk="0" hangingPunct="0">
                <a:lnSpc>
                  <a:spcPct val="85000"/>
                </a:lnSpc>
              </a:pPr>
              <a:t>‹#›</a:t>
            </a:fld>
            <a:endParaRPr lang="de-DE" sz="1000" dirty="0">
              <a:solidFill>
                <a:srgbClr val="FFFFFF">
                  <a:lumMod val="75000"/>
                </a:srgbClr>
              </a:solidFill>
              <a:latin typeface="Courier New" panose="02070309020205020404" pitchFamily="49" charset="0"/>
              <a:ea typeface="MS PGothic" pitchFamily="34" charset="-128"/>
              <a:cs typeface="Courier New" panose="02070309020205020404" pitchFamily="49" charset="0"/>
            </a:endParaRPr>
          </a:p>
        </p:txBody>
      </p:sp>
      <p:pic>
        <p:nvPicPr>
          <p:cNvPr id="6" name="Picture 9" descr="8"/>
          <p:cNvPicPr>
            <a:picLocks noChangeAspect="1" noChangeArrowheads="1"/>
          </p:cNvPicPr>
          <p:nvPr/>
        </p:nvPicPr>
        <p:blipFill>
          <a:blip r:embed="rId8" cstate="screen"/>
          <a:srcRect/>
          <a:stretch>
            <a:fillRect/>
          </a:stretch>
        </p:blipFill>
        <p:spPr bwMode="auto">
          <a:xfrm>
            <a:off x="55151" y="4823246"/>
            <a:ext cx="981638" cy="23455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94" r:id="rId1"/>
    <p:sldLayoutId id="2147484395" r:id="rId2"/>
    <p:sldLayoutId id="2147484396" r:id="rId3"/>
    <p:sldLayoutId id="2147484397" r:id="rId4"/>
    <p:sldLayoutId id="2147484398" r:id="rId5"/>
    <p:sldLayoutId id="2147484399" r:id="rId6"/>
  </p:sldLayoutIdLst>
  <p:timing>
    <p:tnLst>
      <p:par>
        <p:cTn id="1" dur="indefinite" restart="never" nodeType="tmRoot"/>
      </p:par>
    </p:tnLst>
  </p:timing>
  <p:txStyles>
    <p:titleStyle>
      <a:lvl1pPr algn="l" rtl="0" eaLnBrk="1" fontAlgn="base" hangingPunct="1">
        <a:spcBef>
          <a:spcPct val="0"/>
        </a:spcBef>
        <a:spcAft>
          <a:spcPct val="0"/>
        </a:spcAft>
        <a:defRPr sz="3600" b="0" baseline="0">
          <a:solidFill>
            <a:srgbClr val="CC0000"/>
          </a:solidFill>
          <a:latin typeface="FrutigerNext LT Regular" pitchFamily="34" charset="0"/>
          <a:ea typeface="微软雅黑" pitchFamily="34" charset="-122"/>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1682"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3343"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5014"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66685"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6261" indent="-256261" algn="l" rtl="0" eaLnBrk="1" fontAlgn="base" hangingPunct="1">
        <a:lnSpc>
          <a:spcPct val="125000"/>
        </a:lnSpc>
        <a:spcBef>
          <a:spcPct val="20000"/>
        </a:spcBef>
        <a:spcAft>
          <a:spcPct val="0"/>
        </a:spcAft>
        <a:buClr>
          <a:schemeClr val="tx2"/>
        </a:buClr>
        <a:buNone/>
        <a:defRPr sz="2400" b="0">
          <a:solidFill>
            <a:schemeClr val="tx1">
              <a:lumMod val="75000"/>
              <a:lumOff val="25000"/>
            </a:schemeClr>
          </a:solidFill>
          <a:latin typeface="微软雅黑" pitchFamily="34" charset="-122"/>
          <a:ea typeface="微软雅黑" pitchFamily="34" charset="-122"/>
          <a:cs typeface="+mn-cs"/>
        </a:defRPr>
      </a:lvl1pPr>
      <a:lvl2pPr marL="555219" indent="-213550" algn="l" rtl="0" eaLnBrk="1" fontAlgn="base" hangingPunct="1">
        <a:lnSpc>
          <a:spcPct val="125000"/>
        </a:lnSpc>
        <a:spcBef>
          <a:spcPct val="20000"/>
        </a:spcBef>
        <a:spcAft>
          <a:spcPct val="0"/>
        </a:spcAft>
        <a:buFont typeface="Arial" charset="0"/>
        <a:buNone/>
        <a:defRPr sz="2100" b="0">
          <a:solidFill>
            <a:schemeClr val="tx1">
              <a:lumMod val="75000"/>
              <a:lumOff val="25000"/>
            </a:schemeClr>
          </a:solidFill>
          <a:latin typeface="微软雅黑" pitchFamily="34" charset="-122"/>
          <a:ea typeface="微软雅黑" pitchFamily="34" charset="-122"/>
          <a:cs typeface="+mn-cs"/>
        </a:defRPr>
      </a:lvl2pPr>
      <a:lvl3pPr marL="854177" indent="-170840" algn="l" rtl="0" eaLnBrk="1" fontAlgn="base" hangingPunct="1">
        <a:lnSpc>
          <a:spcPct val="125000"/>
        </a:lnSpc>
        <a:spcBef>
          <a:spcPct val="20000"/>
        </a:spcBef>
        <a:spcAft>
          <a:spcPct val="0"/>
        </a:spcAft>
        <a:buFont typeface="FrutigerNext LT Medium" pitchFamily="34" charset="0"/>
        <a:buNone/>
        <a:defRPr sz="1800" b="0">
          <a:solidFill>
            <a:schemeClr val="tx1">
              <a:lumMod val="75000"/>
              <a:lumOff val="25000"/>
            </a:schemeClr>
          </a:solidFill>
          <a:latin typeface="微软雅黑" pitchFamily="34" charset="-122"/>
          <a:ea typeface="微软雅黑" pitchFamily="34" charset="-122"/>
          <a:cs typeface="+mn-cs"/>
        </a:defRPr>
      </a:lvl3pPr>
      <a:lvl4pPr marL="1195848" indent="-170840" algn="l" rtl="0" eaLnBrk="1" fontAlgn="base" hangingPunct="1">
        <a:lnSpc>
          <a:spcPct val="125000"/>
        </a:lnSpc>
        <a:spcBef>
          <a:spcPct val="20000"/>
        </a:spcBef>
        <a:spcAft>
          <a:spcPct val="0"/>
        </a:spcAft>
        <a:buNone/>
        <a:defRPr sz="1500" b="0">
          <a:solidFill>
            <a:schemeClr val="tx1">
              <a:lumMod val="75000"/>
              <a:lumOff val="25000"/>
            </a:schemeClr>
          </a:solidFill>
          <a:latin typeface="微软雅黑" pitchFamily="34" charset="-122"/>
          <a:ea typeface="微软雅黑" pitchFamily="34" charset="-122"/>
          <a:cs typeface="+mn-cs"/>
        </a:defRPr>
      </a:lvl4pPr>
      <a:lvl5pPr marL="1537517" indent="-170840" algn="l" rtl="0" eaLnBrk="1" fontAlgn="base" hangingPunct="1">
        <a:lnSpc>
          <a:spcPct val="125000"/>
        </a:lnSpc>
        <a:spcBef>
          <a:spcPct val="20000"/>
        </a:spcBef>
        <a:spcAft>
          <a:spcPct val="0"/>
        </a:spcAft>
        <a:buFont typeface="Arial" charset="0"/>
        <a:buNone/>
        <a:defRPr sz="1500" b="0">
          <a:solidFill>
            <a:schemeClr val="tx1">
              <a:lumMod val="75000"/>
              <a:lumOff val="25000"/>
            </a:schemeClr>
          </a:solidFill>
          <a:latin typeface="微软雅黑" pitchFamily="34" charset="-122"/>
          <a:ea typeface="微软雅黑" pitchFamily="34" charset="-122"/>
          <a:cs typeface="+mn-cs"/>
        </a:defRPr>
      </a:lvl5pPr>
      <a:lvl6pPr marL="1879188" indent="-17084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0864" indent="-17084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62536" indent="-17084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04204" indent="-17084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3343" rtl="0" eaLnBrk="1" latinLnBrk="0" hangingPunct="1">
        <a:defRPr sz="1300" kern="1200">
          <a:solidFill>
            <a:schemeClr val="tx1"/>
          </a:solidFill>
          <a:latin typeface="+mn-lt"/>
          <a:ea typeface="+mn-ea"/>
          <a:cs typeface="+mn-cs"/>
        </a:defRPr>
      </a:lvl1pPr>
      <a:lvl2pPr marL="341682" algn="l" defTabSz="683343" rtl="0" eaLnBrk="1" latinLnBrk="0" hangingPunct="1">
        <a:defRPr sz="1300" kern="1200">
          <a:solidFill>
            <a:schemeClr val="tx1"/>
          </a:solidFill>
          <a:latin typeface="+mn-lt"/>
          <a:ea typeface="+mn-ea"/>
          <a:cs typeface="+mn-cs"/>
        </a:defRPr>
      </a:lvl2pPr>
      <a:lvl3pPr marL="683343" algn="l" defTabSz="683343" rtl="0" eaLnBrk="1" latinLnBrk="0" hangingPunct="1">
        <a:defRPr sz="1300" kern="1200">
          <a:solidFill>
            <a:schemeClr val="tx1"/>
          </a:solidFill>
          <a:latin typeface="+mn-lt"/>
          <a:ea typeface="+mn-ea"/>
          <a:cs typeface="+mn-cs"/>
        </a:defRPr>
      </a:lvl3pPr>
      <a:lvl4pPr marL="1025014" algn="l" defTabSz="683343" rtl="0" eaLnBrk="1" latinLnBrk="0" hangingPunct="1">
        <a:defRPr sz="1300" kern="1200">
          <a:solidFill>
            <a:schemeClr val="tx1"/>
          </a:solidFill>
          <a:latin typeface="+mn-lt"/>
          <a:ea typeface="+mn-ea"/>
          <a:cs typeface="+mn-cs"/>
        </a:defRPr>
      </a:lvl4pPr>
      <a:lvl5pPr marL="1366685" algn="l" defTabSz="683343" rtl="0" eaLnBrk="1" latinLnBrk="0" hangingPunct="1">
        <a:defRPr sz="1300" kern="1200">
          <a:solidFill>
            <a:schemeClr val="tx1"/>
          </a:solidFill>
          <a:latin typeface="+mn-lt"/>
          <a:ea typeface="+mn-ea"/>
          <a:cs typeface="+mn-cs"/>
        </a:defRPr>
      </a:lvl5pPr>
      <a:lvl6pPr marL="1708350" algn="l" defTabSz="683343" rtl="0" eaLnBrk="1" latinLnBrk="0" hangingPunct="1">
        <a:defRPr sz="1300" kern="1200">
          <a:solidFill>
            <a:schemeClr val="tx1"/>
          </a:solidFill>
          <a:latin typeface="+mn-lt"/>
          <a:ea typeface="+mn-ea"/>
          <a:cs typeface="+mn-cs"/>
        </a:defRPr>
      </a:lvl6pPr>
      <a:lvl7pPr marL="2050027" algn="l" defTabSz="683343" rtl="0" eaLnBrk="1" latinLnBrk="0" hangingPunct="1">
        <a:defRPr sz="1300" kern="1200">
          <a:solidFill>
            <a:schemeClr val="tx1"/>
          </a:solidFill>
          <a:latin typeface="+mn-lt"/>
          <a:ea typeface="+mn-ea"/>
          <a:cs typeface="+mn-cs"/>
        </a:defRPr>
      </a:lvl7pPr>
      <a:lvl8pPr marL="2391699" algn="l" defTabSz="683343" rtl="0" eaLnBrk="1" latinLnBrk="0" hangingPunct="1">
        <a:defRPr sz="1300" kern="1200">
          <a:solidFill>
            <a:schemeClr val="tx1"/>
          </a:solidFill>
          <a:latin typeface="+mn-lt"/>
          <a:ea typeface="+mn-ea"/>
          <a:cs typeface="+mn-cs"/>
        </a:defRPr>
      </a:lvl8pPr>
      <a:lvl9pPr marL="2733369" algn="l" defTabSz="683343" rtl="0" eaLnBrk="1" latinLnBrk="0" hangingPunct="1">
        <a:defRPr sz="13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86"/>
          <p:cNvSpPr>
            <a:spLocks noChangeArrowheads="1"/>
          </p:cNvSpPr>
          <p:nvPr/>
        </p:nvSpPr>
        <p:spPr bwMode="auto">
          <a:xfrm>
            <a:off x="8793399" y="4901927"/>
            <a:ext cx="400162" cy="155863"/>
          </a:xfrm>
          <a:prstGeom prst="rect">
            <a:avLst/>
          </a:prstGeom>
          <a:noFill/>
          <a:ln w="9525">
            <a:noFill/>
            <a:miter lim="800000"/>
            <a:headEnd/>
            <a:tailEnd/>
          </a:ln>
          <a:effectLst/>
        </p:spPr>
        <p:txBody>
          <a:bodyPr lIns="0" tIns="0" rIns="0" bIns="0"/>
          <a:lstStyle/>
          <a:p>
            <a:pPr defTabSz="586892" eaLnBrk="0" hangingPunct="0">
              <a:lnSpc>
                <a:spcPct val="85000"/>
              </a:lnSpc>
            </a:pPr>
            <a:fld id="{E68EC476-442B-4BB7-9603-F1440C241F3D}" type="slidenum">
              <a:rPr lang="de-DE" altLang="zh-CN" sz="1000" smtClean="0">
                <a:solidFill>
                  <a:srgbClr val="FFFFFF">
                    <a:lumMod val="75000"/>
                  </a:srgbClr>
                </a:solidFill>
                <a:latin typeface="Courier New" panose="02070309020205020404" pitchFamily="49" charset="0"/>
                <a:ea typeface="MS PGothic" pitchFamily="34" charset="-128"/>
                <a:cs typeface="Courier New" panose="02070309020205020404" pitchFamily="49" charset="0"/>
              </a:rPr>
              <a:pPr defTabSz="586892" eaLnBrk="0" hangingPunct="0">
                <a:lnSpc>
                  <a:spcPct val="85000"/>
                </a:lnSpc>
              </a:pPr>
              <a:t>‹#›</a:t>
            </a:fld>
            <a:endParaRPr lang="de-DE" sz="1000" dirty="0">
              <a:solidFill>
                <a:srgbClr val="FFFFFF">
                  <a:lumMod val="75000"/>
                </a:srgbClr>
              </a:solidFill>
              <a:latin typeface="Courier New" panose="02070309020205020404" pitchFamily="49" charset="0"/>
              <a:ea typeface="MS PGothic" pitchFamily="34" charset="-128"/>
              <a:cs typeface="Courier New" panose="02070309020205020404" pitchFamily="49" charset="0"/>
            </a:endParaRPr>
          </a:p>
        </p:txBody>
      </p:sp>
      <p:pic>
        <p:nvPicPr>
          <p:cNvPr id="6" name="Picture 9" descr="8"/>
          <p:cNvPicPr>
            <a:picLocks noChangeAspect="1" noChangeArrowheads="1"/>
          </p:cNvPicPr>
          <p:nvPr/>
        </p:nvPicPr>
        <p:blipFill>
          <a:blip r:embed="rId6" cstate="screen"/>
          <a:srcRect/>
          <a:stretch>
            <a:fillRect/>
          </a:stretch>
        </p:blipFill>
        <p:spPr bwMode="auto">
          <a:xfrm>
            <a:off x="55151" y="4823237"/>
            <a:ext cx="981638" cy="23455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01" r:id="rId1"/>
    <p:sldLayoutId id="2147484403" r:id="rId2"/>
    <p:sldLayoutId id="2147484404" r:id="rId3"/>
    <p:sldLayoutId id="2147484406" r:id="rId4"/>
  </p:sldLayoutIdLst>
  <p:timing>
    <p:tnLst>
      <p:par>
        <p:cTn id="1" dur="indefinite" restart="never" nodeType="tmRoot"/>
      </p:par>
    </p:tnLst>
  </p:timing>
  <p:txStyles>
    <p:titleStyle>
      <a:lvl1pPr algn="l" rtl="0" eaLnBrk="1" fontAlgn="base" hangingPunct="1">
        <a:spcBef>
          <a:spcPct val="0"/>
        </a:spcBef>
        <a:spcAft>
          <a:spcPct val="0"/>
        </a:spcAft>
        <a:defRPr sz="3600" b="0" baseline="0">
          <a:solidFill>
            <a:srgbClr val="CC0000"/>
          </a:solidFill>
          <a:latin typeface="FrutigerNext LT Regular" pitchFamily="34" charset="0"/>
          <a:ea typeface="微软雅黑" pitchFamily="34" charset="-122"/>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2161"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4312"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6467"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68624"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6620" indent="-256620" algn="l" rtl="0" eaLnBrk="1" fontAlgn="base" hangingPunct="1">
        <a:lnSpc>
          <a:spcPct val="125000"/>
        </a:lnSpc>
        <a:spcBef>
          <a:spcPct val="20000"/>
        </a:spcBef>
        <a:spcAft>
          <a:spcPct val="0"/>
        </a:spcAft>
        <a:buClr>
          <a:schemeClr val="tx2"/>
        </a:buClr>
        <a:buNone/>
        <a:defRPr sz="2400" b="0">
          <a:solidFill>
            <a:schemeClr val="tx1">
              <a:lumMod val="75000"/>
              <a:lumOff val="25000"/>
            </a:schemeClr>
          </a:solidFill>
          <a:latin typeface="微软雅黑" pitchFamily="34" charset="-122"/>
          <a:ea typeface="微软雅黑" pitchFamily="34" charset="-122"/>
          <a:cs typeface="+mn-cs"/>
        </a:defRPr>
      </a:lvl1pPr>
      <a:lvl2pPr marL="556001" indent="-213850" algn="l" rtl="0" eaLnBrk="1" fontAlgn="base" hangingPunct="1">
        <a:lnSpc>
          <a:spcPct val="125000"/>
        </a:lnSpc>
        <a:spcBef>
          <a:spcPct val="20000"/>
        </a:spcBef>
        <a:spcAft>
          <a:spcPct val="0"/>
        </a:spcAft>
        <a:buFont typeface="Arial" charset="0"/>
        <a:buNone/>
        <a:defRPr sz="2100" b="0">
          <a:solidFill>
            <a:schemeClr val="tx1">
              <a:lumMod val="75000"/>
              <a:lumOff val="25000"/>
            </a:schemeClr>
          </a:solidFill>
          <a:latin typeface="微软雅黑" pitchFamily="34" charset="-122"/>
          <a:ea typeface="微软雅黑" pitchFamily="34" charset="-122"/>
          <a:cs typeface="+mn-cs"/>
        </a:defRPr>
      </a:lvl2pPr>
      <a:lvl3pPr marL="855389" indent="-171081" algn="l" rtl="0" eaLnBrk="1" fontAlgn="base" hangingPunct="1">
        <a:lnSpc>
          <a:spcPct val="125000"/>
        </a:lnSpc>
        <a:spcBef>
          <a:spcPct val="20000"/>
        </a:spcBef>
        <a:spcAft>
          <a:spcPct val="0"/>
        </a:spcAft>
        <a:buFont typeface="FrutigerNext LT Medium" pitchFamily="34" charset="0"/>
        <a:buNone/>
        <a:defRPr sz="1800" b="0">
          <a:solidFill>
            <a:schemeClr val="tx1">
              <a:lumMod val="75000"/>
              <a:lumOff val="25000"/>
            </a:schemeClr>
          </a:solidFill>
          <a:latin typeface="微软雅黑" pitchFamily="34" charset="-122"/>
          <a:ea typeface="微软雅黑" pitchFamily="34" charset="-122"/>
          <a:cs typeface="+mn-cs"/>
        </a:defRPr>
      </a:lvl3pPr>
      <a:lvl4pPr marL="1197543" indent="-171081" algn="l" rtl="0" eaLnBrk="1" fontAlgn="base" hangingPunct="1">
        <a:lnSpc>
          <a:spcPct val="125000"/>
        </a:lnSpc>
        <a:spcBef>
          <a:spcPct val="20000"/>
        </a:spcBef>
        <a:spcAft>
          <a:spcPct val="0"/>
        </a:spcAft>
        <a:buNone/>
        <a:defRPr sz="1500" b="0">
          <a:solidFill>
            <a:schemeClr val="tx1">
              <a:lumMod val="75000"/>
              <a:lumOff val="25000"/>
            </a:schemeClr>
          </a:solidFill>
          <a:latin typeface="微软雅黑" pitchFamily="34" charset="-122"/>
          <a:ea typeface="微软雅黑" pitchFamily="34" charset="-122"/>
          <a:cs typeface="+mn-cs"/>
        </a:defRPr>
      </a:lvl4pPr>
      <a:lvl5pPr marL="1539696" indent="-171081" algn="l" rtl="0" eaLnBrk="1" fontAlgn="base" hangingPunct="1">
        <a:lnSpc>
          <a:spcPct val="125000"/>
        </a:lnSpc>
        <a:spcBef>
          <a:spcPct val="20000"/>
        </a:spcBef>
        <a:spcAft>
          <a:spcPct val="0"/>
        </a:spcAft>
        <a:buFont typeface="Arial" charset="0"/>
        <a:buNone/>
        <a:defRPr sz="1500" b="0">
          <a:solidFill>
            <a:schemeClr val="tx1">
              <a:lumMod val="75000"/>
              <a:lumOff val="25000"/>
            </a:schemeClr>
          </a:solidFill>
          <a:latin typeface="微软雅黑" pitchFamily="34" charset="-122"/>
          <a:ea typeface="微软雅黑" pitchFamily="34" charset="-122"/>
          <a:cs typeface="+mn-cs"/>
        </a:defRPr>
      </a:lvl5pPr>
      <a:lvl6pPr marL="1881856" indent="-171081"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4015" indent="-171081"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66167" indent="-171081"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08323" indent="-171081"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4312" rtl="0" eaLnBrk="1" latinLnBrk="0" hangingPunct="1">
        <a:defRPr sz="1300" kern="1200">
          <a:solidFill>
            <a:schemeClr val="tx1"/>
          </a:solidFill>
          <a:latin typeface="+mn-lt"/>
          <a:ea typeface="+mn-ea"/>
          <a:cs typeface="+mn-cs"/>
        </a:defRPr>
      </a:lvl1pPr>
      <a:lvl2pPr marL="342161" algn="l" defTabSz="684312" rtl="0" eaLnBrk="1" latinLnBrk="0" hangingPunct="1">
        <a:defRPr sz="1300" kern="1200">
          <a:solidFill>
            <a:schemeClr val="tx1"/>
          </a:solidFill>
          <a:latin typeface="+mn-lt"/>
          <a:ea typeface="+mn-ea"/>
          <a:cs typeface="+mn-cs"/>
        </a:defRPr>
      </a:lvl2pPr>
      <a:lvl3pPr marL="684312" algn="l" defTabSz="684312" rtl="0" eaLnBrk="1" latinLnBrk="0" hangingPunct="1">
        <a:defRPr sz="1300" kern="1200">
          <a:solidFill>
            <a:schemeClr val="tx1"/>
          </a:solidFill>
          <a:latin typeface="+mn-lt"/>
          <a:ea typeface="+mn-ea"/>
          <a:cs typeface="+mn-cs"/>
        </a:defRPr>
      </a:lvl3pPr>
      <a:lvl4pPr marL="1026467" algn="l" defTabSz="684312" rtl="0" eaLnBrk="1" latinLnBrk="0" hangingPunct="1">
        <a:defRPr sz="1300" kern="1200">
          <a:solidFill>
            <a:schemeClr val="tx1"/>
          </a:solidFill>
          <a:latin typeface="+mn-lt"/>
          <a:ea typeface="+mn-ea"/>
          <a:cs typeface="+mn-cs"/>
        </a:defRPr>
      </a:lvl4pPr>
      <a:lvl5pPr marL="1368624" algn="l" defTabSz="684312" rtl="0" eaLnBrk="1" latinLnBrk="0" hangingPunct="1">
        <a:defRPr sz="1300" kern="1200">
          <a:solidFill>
            <a:schemeClr val="tx1"/>
          </a:solidFill>
          <a:latin typeface="+mn-lt"/>
          <a:ea typeface="+mn-ea"/>
          <a:cs typeface="+mn-cs"/>
        </a:defRPr>
      </a:lvl5pPr>
      <a:lvl6pPr marL="1710777" algn="l" defTabSz="684312" rtl="0" eaLnBrk="1" latinLnBrk="0" hangingPunct="1">
        <a:defRPr sz="1300" kern="1200">
          <a:solidFill>
            <a:schemeClr val="tx1"/>
          </a:solidFill>
          <a:latin typeface="+mn-lt"/>
          <a:ea typeface="+mn-ea"/>
          <a:cs typeface="+mn-cs"/>
        </a:defRPr>
      </a:lvl6pPr>
      <a:lvl7pPr marL="2052935" algn="l" defTabSz="684312" rtl="0" eaLnBrk="1" latinLnBrk="0" hangingPunct="1">
        <a:defRPr sz="1300" kern="1200">
          <a:solidFill>
            <a:schemeClr val="tx1"/>
          </a:solidFill>
          <a:latin typeface="+mn-lt"/>
          <a:ea typeface="+mn-ea"/>
          <a:cs typeface="+mn-cs"/>
        </a:defRPr>
      </a:lvl7pPr>
      <a:lvl8pPr marL="2395090" algn="l" defTabSz="684312" rtl="0" eaLnBrk="1" latinLnBrk="0" hangingPunct="1">
        <a:defRPr sz="1300" kern="1200">
          <a:solidFill>
            <a:schemeClr val="tx1"/>
          </a:solidFill>
          <a:latin typeface="+mn-lt"/>
          <a:ea typeface="+mn-ea"/>
          <a:cs typeface="+mn-cs"/>
        </a:defRPr>
      </a:lvl8pPr>
      <a:lvl9pPr marL="2737246" algn="l" defTabSz="684312" rtl="0" eaLnBrk="1" latinLnBrk="0" hangingPunct="1">
        <a:defRPr sz="13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86"/>
          <p:cNvSpPr>
            <a:spLocks noChangeArrowheads="1"/>
          </p:cNvSpPr>
          <p:nvPr/>
        </p:nvSpPr>
        <p:spPr bwMode="auto">
          <a:xfrm>
            <a:off x="8793399" y="4901932"/>
            <a:ext cx="400162" cy="155863"/>
          </a:xfrm>
          <a:prstGeom prst="rect">
            <a:avLst/>
          </a:prstGeom>
          <a:noFill/>
          <a:ln w="9525">
            <a:noFill/>
            <a:miter lim="800000"/>
            <a:headEnd/>
            <a:tailEnd/>
          </a:ln>
          <a:effectLst/>
        </p:spPr>
        <p:txBody>
          <a:bodyPr lIns="0" tIns="0" rIns="0" bIns="0"/>
          <a:lstStyle/>
          <a:p>
            <a:pPr defTabSz="586392" eaLnBrk="0" hangingPunct="0">
              <a:lnSpc>
                <a:spcPct val="85000"/>
              </a:lnSpc>
            </a:pPr>
            <a:fld id="{E68EC476-442B-4BB7-9603-F1440C241F3D}" type="slidenum">
              <a:rPr lang="de-DE" altLang="zh-CN" sz="1000" smtClean="0">
                <a:solidFill>
                  <a:srgbClr val="FFFFFF">
                    <a:lumMod val="75000"/>
                  </a:srgbClr>
                </a:solidFill>
                <a:latin typeface="Courier New" panose="02070309020205020404" pitchFamily="49" charset="0"/>
                <a:ea typeface="MS PGothic" pitchFamily="34" charset="-128"/>
                <a:cs typeface="Courier New" panose="02070309020205020404" pitchFamily="49" charset="0"/>
              </a:rPr>
              <a:pPr defTabSz="586392" eaLnBrk="0" hangingPunct="0">
                <a:lnSpc>
                  <a:spcPct val="85000"/>
                </a:lnSpc>
              </a:pPr>
              <a:t>‹#›</a:t>
            </a:fld>
            <a:endParaRPr lang="de-DE" sz="1000" dirty="0">
              <a:solidFill>
                <a:srgbClr val="FFFFFF">
                  <a:lumMod val="75000"/>
                </a:srgbClr>
              </a:solidFill>
              <a:latin typeface="Courier New" panose="02070309020205020404" pitchFamily="49" charset="0"/>
              <a:ea typeface="MS PGothic" pitchFamily="34" charset="-128"/>
              <a:cs typeface="Courier New" panose="02070309020205020404" pitchFamily="49" charset="0"/>
            </a:endParaRPr>
          </a:p>
        </p:txBody>
      </p:sp>
      <p:pic>
        <p:nvPicPr>
          <p:cNvPr id="6" name="Picture 9" descr="8"/>
          <p:cNvPicPr>
            <a:picLocks noChangeAspect="1" noChangeArrowheads="1"/>
          </p:cNvPicPr>
          <p:nvPr/>
        </p:nvPicPr>
        <p:blipFill>
          <a:blip r:embed="rId7" cstate="screen"/>
          <a:srcRect/>
          <a:stretch>
            <a:fillRect/>
          </a:stretch>
        </p:blipFill>
        <p:spPr bwMode="auto">
          <a:xfrm>
            <a:off x="55151" y="4823242"/>
            <a:ext cx="981638" cy="23455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3" r:id="rId5"/>
  </p:sldLayoutIdLst>
  <p:timing>
    <p:tnLst>
      <p:par>
        <p:cTn id="1" dur="indefinite" restart="never" nodeType="tmRoot"/>
      </p:par>
    </p:tnLst>
  </p:timing>
  <p:txStyles>
    <p:titleStyle>
      <a:lvl1pPr algn="l" rtl="0" eaLnBrk="1" fontAlgn="base" hangingPunct="1">
        <a:spcBef>
          <a:spcPct val="0"/>
        </a:spcBef>
        <a:spcAft>
          <a:spcPct val="0"/>
        </a:spcAft>
        <a:defRPr sz="3600" b="0" baseline="0">
          <a:solidFill>
            <a:srgbClr val="CC0000"/>
          </a:solidFill>
          <a:latin typeface="FrutigerNext LT Regular" pitchFamily="34" charset="0"/>
          <a:ea typeface="微软雅黑" pitchFamily="34" charset="-122"/>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1873"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373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5594"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67458"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6405" indent="-256405" algn="l" rtl="0" eaLnBrk="1" fontAlgn="base" hangingPunct="1">
        <a:lnSpc>
          <a:spcPct val="125000"/>
        </a:lnSpc>
        <a:spcBef>
          <a:spcPct val="20000"/>
        </a:spcBef>
        <a:spcAft>
          <a:spcPct val="0"/>
        </a:spcAft>
        <a:buClr>
          <a:schemeClr val="tx2"/>
        </a:buClr>
        <a:buNone/>
        <a:defRPr sz="2400" b="0">
          <a:solidFill>
            <a:schemeClr val="tx1">
              <a:lumMod val="75000"/>
              <a:lumOff val="25000"/>
            </a:schemeClr>
          </a:solidFill>
          <a:latin typeface="微软雅黑" pitchFamily="34" charset="-122"/>
          <a:ea typeface="微软雅黑" pitchFamily="34" charset="-122"/>
          <a:cs typeface="+mn-cs"/>
        </a:defRPr>
      </a:lvl1pPr>
      <a:lvl2pPr marL="555531" indent="-213670" algn="l" rtl="0" eaLnBrk="1" fontAlgn="base" hangingPunct="1">
        <a:lnSpc>
          <a:spcPct val="125000"/>
        </a:lnSpc>
        <a:spcBef>
          <a:spcPct val="20000"/>
        </a:spcBef>
        <a:spcAft>
          <a:spcPct val="0"/>
        </a:spcAft>
        <a:buFont typeface="Arial" charset="0"/>
        <a:buNone/>
        <a:defRPr sz="2100" b="0">
          <a:solidFill>
            <a:schemeClr val="tx1">
              <a:lumMod val="75000"/>
              <a:lumOff val="25000"/>
            </a:schemeClr>
          </a:solidFill>
          <a:latin typeface="微软雅黑" pitchFamily="34" charset="-122"/>
          <a:ea typeface="微软雅黑" pitchFamily="34" charset="-122"/>
          <a:cs typeface="+mn-cs"/>
        </a:defRPr>
      </a:lvl2pPr>
      <a:lvl3pPr marL="854661" indent="-170936" algn="l" rtl="0" eaLnBrk="1" fontAlgn="base" hangingPunct="1">
        <a:lnSpc>
          <a:spcPct val="125000"/>
        </a:lnSpc>
        <a:spcBef>
          <a:spcPct val="20000"/>
        </a:spcBef>
        <a:spcAft>
          <a:spcPct val="0"/>
        </a:spcAft>
        <a:buFont typeface="FrutigerNext LT Medium" pitchFamily="34" charset="0"/>
        <a:buNone/>
        <a:defRPr sz="1800" b="0">
          <a:solidFill>
            <a:schemeClr val="tx1">
              <a:lumMod val="75000"/>
              <a:lumOff val="25000"/>
            </a:schemeClr>
          </a:solidFill>
          <a:latin typeface="微软雅黑" pitchFamily="34" charset="-122"/>
          <a:ea typeface="微软雅黑" pitchFamily="34" charset="-122"/>
          <a:cs typeface="+mn-cs"/>
        </a:defRPr>
      </a:lvl3pPr>
      <a:lvl4pPr marL="1196526" indent="-170936" algn="l" rtl="0" eaLnBrk="1" fontAlgn="base" hangingPunct="1">
        <a:lnSpc>
          <a:spcPct val="125000"/>
        </a:lnSpc>
        <a:spcBef>
          <a:spcPct val="20000"/>
        </a:spcBef>
        <a:spcAft>
          <a:spcPct val="0"/>
        </a:spcAft>
        <a:buNone/>
        <a:defRPr sz="1500" b="0">
          <a:solidFill>
            <a:schemeClr val="tx1">
              <a:lumMod val="75000"/>
              <a:lumOff val="25000"/>
            </a:schemeClr>
          </a:solidFill>
          <a:latin typeface="微软雅黑" pitchFamily="34" charset="-122"/>
          <a:ea typeface="微软雅黑" pitchFamily="34" charset="-122"/>
          <a:cs typeface="+mn-cs"/>
        </a:defRPr>
      </a:lvl4pPr>
      <a:lvl5pPr marL="1538388" indent="-170936" algn="l" rtl="0" eaLnBrk="1" fontAlgn="base" hangingPunct="1">
        <a:lnSpc>
          <a:spcPct val="125000"/>
        </a:lnSpc>
        <a:spcBef>
          <a:spcPct val="20000"/>
        </a:spcBef>
        <a:spcAft>
          <a:spcPct val="0"/>
        </a:spcAft>
        <a:buFont typeface="Arial" charset="0"/>
        <a:buNone/>
        <a:defRPr sz="1500" b="0">
          <a:solidFill>
            <a:schemeClr val="tx1">
              <a:lumMod val="75000"/>
              <a:lumOff val="25000"/>
            </a:schemeClr>
          </a:solidFill>
          <a:latin typeface="微软雅黑" pitchFamily="34" charset="-122"/>
          <a:ea typeface="微软雅黑" pitchFamily="34" charset="-122"/>
          <a:cs typeface="+mn-cs"/>
        </a:defRPr>
      </a:lvl5pPr>
      <a:lvl6pPr marL="1880255" indent="-170936"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2124" indent="-170936"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63988" indent="-170936"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05851" indent="-170936"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3730" rtl="0" eaLnBrk="1" latinLnBrk="0" hangingPunct="1">
        <a:defRPr sz="1300" kern="1200">
          <a:solidFill>
            <a:schemeClr val="tx1"/>
          </a:solidFill>
          <a:latin typeface="+mn-lt"/>
          <a:ea typeface="+mn-ea"/>
          <a:cs typeface="+mn-cs"/>
        </a:defRPr>
      </a:lvl1pPr>
      <a:lvl2pPr marL="341873" algn="l" defTabSz="683730" rtl="0" eaLnBrk="1" latinLnBrk="0" hangingPunct="1">
        <a:defRPr sz="1300" kern="1200">
          <a:solidFill>
            <a:schemeClr val="tx1"/>
          </a:solidFill>
          <a:latin typeface="+mn-lt"/>
          <a:ea typeface="+mn-ea"/>
          <a:cs typeface="+mn-cs"/>
        </a:defRPr>
      </a:lvl2pPr>
      <a:lvl3pPr marL="683730" algn="l" defTabSz="683730" rtl="0" eaLnBrk="1" latinLnBrk="0" hangingPunct="1">
        <a:defRPr sz="1300" kern="1200">
          <a:solidFill>
            <a:schemeClr val="tx1"/>
          </a:solidFill>
          <a:latin typeface="+mn-lt"/>
          <a:ea typeface="+mn-ea"/>
          <a:cs typeface="+mn-cs"/>
        </a:defRPr>
      </a:lvl3pPr>
      <a:lvl4pPr marL="1025594" algn="l" defTabSz="683730" rtl="0" eaLnBrk="1" latinLnBrk="0" hangingPunct="1">
        <a:defRPr sz="1300" kern="1200">
          <a:solidFill>
            <a:schemeClr val="tx1"/>
          </a:solidFill>
          <a:latin typeface="+mn-lt"/>
          <a:ea typeface="+mn-ea"/>
          <a:cs typeface="+mn-cs"/>
        </a:defRPr>
      </a:lvl4pPr>
      <a:lvl5pPr marL="1367458" algn="l" defTabSz="683730" rtl="0" eaLnBrk="1" latinLnBrk="0" hangingPunct="1">
        <a:defRPr sz="1300" kern="1200">
          <a:solidFill>
            <a:schemeClr val="tx1"/>
          </a:solidFill>
          <a:latin typeface="+mn-lt"/>
          <a:ea typeface="+mn-ea"/>
          <a:cs typeface="+mn-cs"/>
        </a:defRPr>
      </a:lvl5pPr>
      <a:lvl6pPr marL="1709321" algn="l" defTabSz="683730" rtl="0" eaLnBrk="1" latinLnBrk="0" hangingPunct="1">
        <a:defRPr sz="1300" kern="1200">
          <a:solidFill>
            <a:schemeClr val="tx1"/>
          </a:solidFill>
          <a:latin typeface="+mn-lt"/>
          <a:ea typeface="+mn-ea"/>
          <a:cs typeface="+mn-cs"/>
        </a:defRPr>
      </a:lvl6pPr>
      <a:lvl7pPr marL="2051190" algn="l" defTabSz="683730" rtl="0" eaLnBrk="1" latinLnBrk="0" hangingPunct="1">
        <a:defRPr sz="1300" kern="1200">
          <a:solidFill>
            <a:schemeClr val="tx1"/>
          </a:solidFill>
          <a:latin typeface="+mn-lt"/>
          <a:ea typeface="+mn-ea"/>
          <a:cs typeface="+mn-cs"/>
        </a:defRPr>
      </a:lvl7pPr>
      <a:lvl8pPr marL="2393055" algn="l" defTabSz="683730" rtl="0" eaLnBrk="1" latinLnBrk="0" hangingPunct="1">
        <a:defRPr sz="1300" kern="1200">
          <a:solidFill>
            <a:schemeClr val="tx1"/>
          </a:solidFill>
          <a:latin typeface="+mn-lt"/>
          <a:ea typeface="+mn-ea"/>
          <a:cs typeface="+mn-cs"/>
        </a:defRPr>
      </a:lvl8pPr>
      <a:lvl9pPr marL="2734916" algn="l" defTabSz="683730" rtl="0" eaLnBrk="1" latinLnBrk="0" hangingPunct="1">
        <a:defRPr sz="13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751" name="Picture 79" descr="dd"/>
          <p:cNvPicPr>
            <a:picLocks noChangeAspect="1" noChangeArrowheads="1"/>
          </p:cNvPicPr>
          <p:nvPr/>
        </p:nvPicPr>
        <p:blipFill>
          <a:blip r:embed="rId13" cstate="print"/>
          <a:srcRect/>
          <a:stretch>
            <a:fillRect/>
          </a:stretch>
        </p:blipFill>
        <p:spPr bwMode="auto">
          <a:xfrm>
            <a:off x="0" y="4668445"/>
            <a:ext cx="9150350" cy="477440"/>
          </a:xfrm>
          <a:prstGeom prst="rect">
            <a:avLst/>
          </a:prstGeom>
          <a:noFill/>
          <a:ln w="9525">
            <a:noFill/>
            <a:miter lim="800000"/>
            <a:headEnd/>
            <a:tailEnd/>
          </a:ln>
        </p:spPr>
      </p:pic>
      <p:sp>
        <p:nvSpPr>
          <p:cNvPr id="28680" name="Text Box 8"/>
          <p:cNvSpPr txBox="1">
            <a:spLocks noChangeArrowheads="1"/>
          </p:cNvSpPr>
          <p:nvPr/>
        </p:nvSpPr>
        <p:spPr bwMode="auto">
          <a:xfrm>
            <a:off x="652476" y="4829176"/>
            <a:ext cx="2613253" cy="265574"/>
          </a:xfrm>
          <a:prstGeom prst="rect">
            <a:avLst/>
          </a:prstGeom>
          <a:noFill/>
          <a:ln w="9525">
            <a:noFill/>
            <a:miter lim="800000"/>
            <a:headEnd/>
            <a:tailEnd/>
          </a:ln>
        </p:spPr>
        <p:txBody>
          <a:bodyPr wrap="none" lIns="79977" tIns="39988" rIns="79977" bIns="39988">
            <a:spAutoFit/>
          </a:bodyPr>
          <a:lstStyle/>
          <a:p>
            <a:pPr defTabSz="800271" eaLnBrk="0" hangingPunct="0"/>
            <a:r>
              <a:rPr lang="en-US" altLang="zh-CN" sz="1200" dirty="0">
                <a:solidFill>
                  <a:srgbClr val="000000"/>
                </a:solidFill>
                <a:latin typeface="FrutigerNext LT Bold" pitchFamily="1" charset="0"/>
                <a:ea typeface="ＭＳ Ｐゴシック" pitchFamily="34" charset="-128"/>
              </a:rPr>
              <a:t>HUAWEI TECHNOLOGIES CO., LTD.</a:t>
            </a:r>
            <a:endParaRPr lang="en-US" altLang="zh-CN" sz="2200" dirty="0">
              <a:solidFill>
                <a:srgbClr val="000000"/>
              </a:solidFill>
              <a:latin typeface="Arial" charset="0"/>
              <a:ea typeface="ＭＳ Ｐゴシック" pitchFamily="34" charset="-128"/>
            </a:endParaRPr>
          </a:p>
        </p:txBody>
      </p:sp>
      <p:pic>
        <p:nvPicPr>
          <p:cNvPr id="28681" name="Picture 9" descr="8"/>
          <p:cNvPicPr>
            <a:picLocks noChangeAspect="1" noChangeArrowheads="1"/>
          </p:cNvPicPr>
          <p:nvPr/>
        </p:nvPicPr>
        <p:blipFill>
          <a:blip r:embed="rId14" cstate="print"/>
          <a:srcRect/>
          <a:stretch>
            <a:fillRect/>
          </a:stretch>
        </p:blipFill>
        <p:spPr bwMode="auto">
          <a:xfrm>
            <a:off x="7508878" y="4799422"/>
            <a:ext cx="1311275" cy="234553"/>
          </a:xfrm>
          <a:prstGeom prst="rect">
            <a:avLst/>
          </a:prstGeom>
          <a:noFill/>
        </p:spPr>
      </p:pic>
      <p:sp>
        <p:nvSpPr>
          <p:cNvPr id="28682" name="Rectangle 10"/>
          <p:cNvSpPr>
            <a:spLocks noGrp="1" noChangeArrowheads="1"/>
          </p:cNvSpPr>
          <p:nvPr>
            <p:ph type="dt" sz="half" idx="2"/>
          </p:nvPr>
        </p:nvSpPr>
        <p:spPr bwMode="auto">
          <a:xfrm>
            <a:off x="6361116" y="4867275"/>
            <a:ext cx="2097087" cy="34171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800271" eaLnBrk="0" hangingPunct="0">
              <a:lnSpc>
                <a:spcPct val="85000"/>
              </a:lnSpc>
              <a:defRPr sz="1200">
                <a:solidFill>
                  <a:schemeClr val="tx1"/>
                </a:solidFill>
                <a:latin typeface="FrutigerNext LT Bold" pitchFamily="1" charset="0"/>
              </a:defRPr>
            </a:lvl1pPr>
          </a:lstStyle>
          <a:p>
            <a:r>
              <a:rPr lang="de-DE">
                <a:solidFill>
                  <a:srgbClr val="000000"/>
                </a:solidFill>
                <a:ea typeface="ＭＳ Ｐゴシック" pitchFamily="34" charset="-128"/>
              </a:rPr>
              <a:t>Page </a:t>
            </a:r>
            <a:fld id="{EA2ED9EB-E98B-4EA1-92D6-3BEF7CD88926}" type="slidenum">
              <a:rPr lang="de-DE">
                <a:solidFill>
                  <a:srgbClr val="000000"/>
                </a:solidFill>
                <a:ea typeface="ＭＳ Ｐゴシック" pitchFamily="34" charset="-128"/>
              </a:rPr>
              <a:pPr/>
              <a:t>‹#›</a:t>
            </a:fld>
            <a:endParaRPr lang="en-GB">
              <a:solidFill>
                <a:srgbClr val="000000"/>
              </a:solidFill>
              <a:ea typeface="ＭＳ Ｐゴシック" pitchFamily="34" charset="-128"/>
            </a:endParaRPr>
          </a:p>
        </p:txBody>
      </p:sp>
      <p:sp>
        <p:nvSpPr>
          <p:cNvPr id="28685" name="Rectangle 13"/>
          <p:cNvSpPr>
            <a:spLocks noGrp="1" noChangeArrowheads="1"/>
          </p:cNvSpPr>
          <p:nvPr>
            <p:ph type="title"/>
          </p:nvPr>
        </p:nvSpPr>
        <p:spPr bwMode="auto">
          <a:xfrm>
            <a:off x="652465" y="322670"/>
            <a:ext cx="7745412" cy="653653"/>
          </a:xfrm>
          <a:prstGeom prst="rect">
            <a:avLst/>
          </a:prstGeom>
          <a:noFill/>
          <a:ln w="9525">
            <a:noFill/>
            <a:miter lim="800000"/>
            <a:headEnd/>
            <a:tailEnd/>
          </a:ln>
          <a:effectLst/>
        </p:spPr>
        <p:txBody>
          <a:bodyPr vert="horz" wrap="square" lIns="79992" tIns="39995" rIns="79992" bIns="39995"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54" y="4829182"/>
            <a:ext cx="1642630" cy="265389"/>
          </a:xfrm>
          <a:prstGeom prst="rect">
            <a:avLst/>
          </a:prstGeom>
          <a:noFill/>
          <a:ln w="9525" algn="ctr">
            <a:noFill/>
            <a:miter lim="800000"/>
            <a:headEnd/>
            <a:tailEnd/>
          </a:ln>
          <a:effectLst/>
        </p:spPr>
        <p:txBody>
          <a:bodyPr wrap="none" lIns="79947" tIns="39971" rIns="79947" bIns="39971">
            <a:spAutoFit/>
          </a:bodyPr>
          <a:lstStyle/>
          <a:p>
            <a:pPr defTabSz="800271" eaLnBrk="0" hangingPunct="0"/>
            <a:r>
              <a:rPr lang="en-US" altLang="zh-CN" sz="1200" dirty="0" err="1">
                <a:solidFill>
                  <a:srgbClr val="000000"/>
                </a:solidFill>
                <a:latin typeface="FrutigerNext LT Bold" pitchFamily="1" charset="0"/>
                <a:ea typeface="ＭＳ Ｐゴシック" pitchFamily="34" charset="-128"/>
              </a:rPr>
              <a:t>Huawei</a:t>
            </a:r>
            <a:r>
              <a:rPr lang="en-US" altLang="zh-CN" sz="1200" dirty="0">
                <a:solidFill>
                  <a:srgbClr val="000000"/>
                </a:solidFill>
                <a:latin typeface="FrutigerNext LT Bold" pitchFamily="1" charset="0"/>
                <a:ea typeface="ＭＳ Ｐゴシック" pitchFamily="34" charset="-128"/>
              </a:rPr>
              <a:t> Confidential </a:t>
            </a:r>
          </a:p>
        </p:txBody>
      </p:sp>
      <p:sp>
        <p:nvSpPr>
          <p:cNvPr id="28694" name="Rectangle 22"/>
          <p:cNvSpPr>
            <a:spLocks noChangeArrowheads="1"/>
          </p:cNvSpPr>
          <p:nvPr/>
        </p:nvSpPr>
        <p:spPr bwMode="auto">
          <a:xfrm>
            <a:off x="-1908162" y="396482"/>
            <a:ext cx="1844675" cy="3980259"/>
          </a:xfrm>
          <a:prstGeom prst="rect">
            <a:avLst/>
          </a:prstGeom>
          <a:noFill/>
          <a:ln w="9525">
            <a:noFill/>
            <a:miter lim="800000"/>
            <a:headEnd/>
            <a:tailEnd/>
          </a:ln>
          <a:effectLst/>
        </p:spPr>
        <p:txBody>
          <a:bodyPr lIns="79977" tIns="39988" rIns="79977" bIns="39988"/>
          <a:lstStyle/>
          <a:p>
            <a:pPr algn="r" defTabSz="800271">
              <a:lnSpc>
                <a:spcPct val="125000"/>
              </a:lnSpc>
              <a:buClr>
                <a:srgbClr val="777777"/>
              </a:buClr>
              <a:buSzPct val="60000"/>
              <a:buFont typeface="Wingdings" pitchFamily="2" charset="2"/>
              <a:buNone/>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:32-35pt  </a:t>
            </a:r>
            <a:endParaRPr lang="zh-CN" altLang="en-US" sz="1100" dirty="0">
              <a:solidFill>
                <a:srgbClr val="FFFFFF"/>
              </a:solidFill>
              <a:latin typeface="Arial" charset="0"/>
              <a:ea typeface="华文细黑" pitchFamily="2" charset="-122"/>
            </a:endParaRPr>
          </a:p>
          <a:p>
            <a:pPr algn="r" defTabSz="800271">
              <a:lnSpc>
                <a:spcPct val="125000"/>
              </a:lnSpc>
              <a:buClr>
                <a:srgbClr val="777777"/>
              </a:buClr>
              <a:buSzPct val="60000"/>
              <a:buFont typeface="Wingdings" pitchFamily="2" charset="2"/>
              <a:buNone/>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800271">
              <a:lnSpc>
                <a:spcPct val="125000"/>
              </a:lnSpc>
              <a:buClr>
                <a:srgbClr val="777777"/>
              </a:buClr>
              <a:buSzPct val="60000"/>
              <a:buFont typeface="Wingdings" pitchFamily="2" charset="2"/>
              <a:buNone/>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800271">
              <a:lnSpc>
                <a:spcPct val="125000"/>
              </a:lnSpc>
              <a:buClr>
                <a:srgbClr val="777777"/>
              </a:buClr>
              <a:buSzPct val="60000"/>
              <a:buFont typeface="Wingdings" pitchFamily="2" charset="2"/>
              <a:buNone/>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Medium</a:t>
            </a:r>
          </a:p>
          <a:p>
            <a:pPr algn="r" defTabSz="800271">
              <a:lnSpc>
                <a:spcPct val="125000"/>
              </a:lnSpc>
              <a:buClr>
                <a:srgbClr val="777777"/>
              </a:buClr>
              <a:buSzPct val="60000"/>
              <a:buFont typeface="Wingdings" pitchFamily="2" charset="2"/>
              <a:buNone/>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800271">
              <a:lnSpc>
                <a:spcPct val="75000"/>
              </a:lnSpc>
              <a:buClr>
                <a:srgbClr val="777777"/>
              </a:buClr>
              <a:buSzPct val="60000"/>
              <a:buFont typeface="Wingdings" pitchFamily="2" charset="2"/>
              <a:buNone/>
            </a:pPr>
            <a:endParaRPr lang="en-US" altLang="zh-CN" sz="1100" dirty="0">
              <a:solidFill>
                <a:srgbClr val="FFFFFF"/>
              </a:solidFill>
              <a:latin typeface="Arial" charset="0"/>
              <a:ea typeface="华文细黑" pitchFamily="2" charset="-122"/>
            </a:endParaRPr>
          </a:p>
          <a:p>
            <a:pPr algn="r" defTabSz="800271">
              <a:lnSpc>
                <a:spcPct val="125000"/>
              </a:lnSpc>
              <a:buClr>
                <a:srgbClr val="777777"/>
              </a:buClr>
              <a:buSzPct val="60000"/>
              <a:buFont typeface="Wingdings" pitchFamily="2" charset="2"/>
              <a:buNone/>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:30-32pt  </a:t>
            </a:r>
            <a:endParaRPr lang="zh-CN" altLang="en-US" sz="1100" dirty="0">
              <a:solidFill>
                <a:srgbClr val="FFFFFF"/>
              </a:solidFill>
              <a:latin typeface="Arial" charset="0"/>
              <a:ea typeface="华文细黑" pitchFamily="2" charset="-122"/>
            </a:endParaRPr>
          </a:p>
          <a:p>
            <a:pPr algn="r" defTabSz="800271">
              <a:lnSpc>
                <a:spcPct val="125000"/>
              </a:lnSpc>
              <a:buClr>
                <a:srgbClr val="777777"/>
              </a:buClr>
              <a:buSzPct val="60000"/>
              <a:buFont typeface="Wingdings" pitchFamily="2" charset="2"/>
              <a:buNone/>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800271">
              <a:lnSpc>
                <a:spcPct val="125000"/>
              </a:lnSpc>
              <a:buClr>
                <a:srgbClr val="777777"/>
              </a:buClr>
              <a:buSzPct val="60000"/>
              <a:buFont typeface="Wingdings" pitchFamily="2" charset="2"/>
              <a:buNone/>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800271">
              <a:lnSpc>
                <a:spcPct val="125000"/>
              </a:lnSpc>
              <a:buClr>
                <a:srgbClr val="777777"/>
              </a:buClr>
              <a:buSzPct val="60000"/>
              <a:buFont typeface="Wingdings" pitchFamily="2" charset="2"/>
              <a:buNone/>
            </a:pPr>
            <a:endParaRPr lang="zh-CN" altLang="en-US" sz="1100" dirty="0">
              <a:solidFill>
                <a:srgbClr val="FFFFFF"/>
              </a:solidFill>
              <a:latin typeface="Arial" charset="0"/>
              <a:ea typeface="华文细黑" pitchFamily="2" charset="-122"/>
            </a:endParaRPr>
          </a:p>
          <a:p>
            <a:pPr algn="r" defTabSz="800271">
              <a:lnSpc>
                <a:spcPct val="125000"/>
              </a:lnSpc>
              <a:buClr>
                <a:srgbClr val="777777"/>
              </a:buClr>
              <a:buSzPct val="60000"/>
              <a:buFont typeface="Wingdings" pitchFamily="2" charset="2"/>
              <a:buNone/>
            </a:pPr>
            <a:endParaRPr lang="zh-CN" altLang="en-US" sz="1100" dirty="0">
              <a:solidFill>
                <a:srgbClr val="FFFFFF"/>
              </a:solidFill>
              <a:latin typeface="Arial" charset="0"/>
              <a:ea typeface="华文细黑" pitchFamily="2" charset="-122"/>
            </a:endParaRPr>
          </a:p>
          <a:p>
            <a:pPr algn="r" defTabSz="800271">
              <a:lnSpc>
                <a:spcPct val="125000"/>
              </a:lnSpc>
              <a:buClr>
                <a:srgbClr val="777777"/>
              </a:buClr>
              <a:buSzPct val="60000"/>
              <a:buFont typeface="Wingdings" pitchFamily="2" charset="2"/>
              <a:buNone/>
            </a:pPr>
            <a:endParaRPr lang="zh-CN" altLang="en-US" sz="1100" dirty="0">
              <a:solidFill>
                <a:srgbClr val="FFFFFF"/>
              </a:solidFill>
              <a:latin typeface="Arial" charset="0"/>
              <a:ea typeface="华文细黑" pitchFamily="2" charset="-122"/>
            </a:endParaRPr>
          </a:p>
          <a:p>
            <a:pPr algn="r" defTabSz="800271">
              <a:lnSpc>
                <a:spcPct val="125000"/>
              </a:lnSpc>
              <a:buClr>
                <a:srgbClr val="777777"/>
              </a:buClr>
              <a:buSzPct val="60000"/>
              <a:buFont typeface="Wingdings" pitchFamily="2" charset="2"/>
              <a:buNone/>
            </a:pPr>
            <a:r>
              <a:rPr lang="zh-CN" altLang="en-US" sz="1100" dirty="0">
                <a:solidFill>
                  <a:srgbClr val="FFFFFF"/>
                </a:solidFill>
                <a:latin typeface="Arial" charset="0"/>
                <a:ea typeface="华文细黑" pitchFamily="2" charset="-122"/>
              </a:rPr>
              <a:t>英文正文</a:t>
            </a:r>
            <a:r>
              <a:rPr lang="en-US" altLang="zh-CN" sz="1100" dirty="0">
                <a:solidFill>
                  <a:srgbClr val="FFFFFF"/>
                </a:solidFill>
                <a:latin typeface="Arial" charset="0"/>
                <a:ea typeface="华文细黑" pitchFamily="2" charset="-122"/>
              </a:rPr>
              <a:t>:20-22pt</a:t>
            </a:r>
          </a:p>
          <a:p>
            <a:pPr algn="r" defTabSz="800271">
              <a:lnSpc>
                <a:spcPct val="125000"/>
              </a:lnSpc>
              <a:buClr>
                <a:srgbClr val="777777"/>
              </a:buClr>
              <a:buSzPct val="60000"/>
              <a:buFont typeface="Wingdings" pitchFamily="2" charset="2"/>
              <a:buNone/>
            </a:pPr>
            <a:r>
              <a:rPr lang="zh-CN" altLang="en-US" sz="1100" dirty="0">
                <a:solidFill>
                  <a:srgbClr val="FFFFFF"/>
                </a:solidFill>
                <a:latin typeface="Arial" charset="0"/>
                <a:ea typeface="华文细黑" pitchFamily="2" charset="-122"/>
              </a:rPr>
              <a:t>子目录 </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 :18pt  </a:t>
            </a:r>
          </a:p>
          <a:p>
            <a:pPr algn="r" defTabSz="800271">
              <a:lnSpc>
                <a:spcPct val="125000"/>
              </a:lnSpc>
              <a:buClr>
                <a:srgbClr val="777777"/>
              </a:buClr>
              <a:buSzPct val="60000"/>
              <a:buFont typeface="Wingdings" pitchFamily="2" charset="2"/>
              <a:buNone/>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800271">
              <a:lnSpc>
                <a:spcPct val="125000"/>
              </a:lnSpc>
              <a:buClr>
                <a:srgbClr val="777777"/>
              </a:buClr>
              <a:buSzPct val="60000"/>
              <a:buFont typeface="Wingdings" pitchFamily="2" charset="2"/>
              <a:buNone/>
            </a:pPr>
            <a:r>
              <a:rPr lang="zh-CN" altLang="en-US" sz="1100" dirty="0">
                <a:solidFill>
                  <a:srgbClr val="FFFFFF"/>
                </a:solidFill>
                <a:latin typeface="FrutigerNext LT Regular" pitchFamily="34" charset="0"/>
                <a:ea typeface="华文细黑" pitchFamily="2" charset="-122"/>
              </a:rPr>
              <a:t>内部使用字体 </a:t>
            </a:r>
            <a:r>
              <a:rPr lang="en-US" altLang="zh-CN" sz="1100" dirty="0">
                <a:solidFill>
                  <a:srgbClr val="FFFFFF"/>
                </a:solidFill>
                <a:latin typeface="FrutigerNext LT Regular" pitchFamily="34" charset="0"/>
                <a:ea typeface="华文细黑" pitchFamily="2" charset="-122"/>
              </a:rPr>
              <a:t>:</a:t>
            </a:r>
          </a:p>
          <a:p>
            <a:pPr algn="r" defTabSz="800271">
              <a:lnSpc>
                <a:spcPct val="125000"/>
              </a:lnSpc>
              <a:buClr>
                <a:srgbClr val="777777"/>
              </a:buClr>
              <a:buSzPct val="60000"/>
              <a:buFont typeface="Wingdings" pitchFamily="2" charset="2"/>
              <a:buNone/>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Regular</a:t>
            </a:r>
          </a:p>
          <a:p>
            <a:pPr algn="r" defTabSz="800271">
              <a:lnSpc>
                <a:spcPct val="125000"/>
              </a:lnSpc>
              <a:buClr>
                <a:srgbClr val="777777"/>
              </a:buClr>
              <a:buSzPct val="60000"/>
              <a:buFont typeface="Wingdings" pitchFamily="2" charset="2"/>
              <a:buNone/>
            </a:pPr>
            <a:r>
              <a:rPr lang="zh-CN" altLang="en-US" sz="1100" dirty="0">
                <a:solidFill>
                  <a:srgbClr val="FFFFFF"/>
                </a:solidFill>
                <a:latin typeface="FrutigerNext LT Regular" pitchFamily="34" charset="0"/>
                <a:ea typeface="华文细黑" pitchFamily="2" charset="-122"/>
              </a:rPr>
              <a:t>外部使用字体 </a:t>
            </a:r>
            <a:r>
              <a:rPr lang="en-US" altLang="zh-CN" sz="1100" dirty="0">
                <a:solidFill>
                  <a:srgbClr val="FFFFFF"/>
                </a:solidFill>
                <a:latin typeface="FrutigerNext LT Regular" pitchFamily="34" charset="0"/>
                <a:ea typeface="华文细黑" pitchFamily="2" charset="-122"/>
              </a:rPr>
              <a:t>: Arial</a:t>
            </a:r>
          </a:p>
          <a:p>
            <a:pPr algn="r" defTabSz="800271">
              <a:lnSpc>
                <a:spcPct val="75000"/>
              </a:lnSpc>
              <a:buClr>
                <a:srgbClr val="777777"/>
              </a:buClr>
              <a:buSzPct val="60000"/>
              <a:buFont typeface="Wingdings" pitchFamily="2" charset="2"/>
              <a:buNone/>
            </a:pPr>
            <a:endParaRPr lang="en-US" altLang="zh-CN" sz="1100" dirty="0">
              <a:solidFill>
                <a:srgbClr val="FFFFFF"/>
              </a:solidFill>
              <a:latin typeface="Arial" charset="0"/>
              <a:ea typeface="华文细黑" pitchFamily="2" charset="-122"/>
            </a:endParaRPr>
          </a:p>
          <a:p>
            <a:pPr algn="r" defTabSz="800271">
              <a:lnSpc>
                <a:spcPct val="125000"/>
              </a:lnSpc>
              <a:buClr>
                <a:srgbClr val="777777"/>
              </a:buClr>
              <a:buSzPct val="60000"/>
              <a:buFont typeface="Wingdings" pitchFamily="2" charset="2"/>
              <a:buNone/>
            </a:pPr>
            <a:r>
              <a:rPr lang="zh-CN" altLang="en-US" sz="1100" dirty="0">
                <a:solidFill>
                  <a:srgbClr val="FFFFFF"/>
                </a:solidFill>
                <a:latin typeface="Arial" charset="0"/>
                <a:ea typeface="华文细黑" pitchFamily="2" charset="-122"/>
              </a:rPr>
              <a:t>中文正文</a:t>
            </a:r>
            <a:r>
              <a:rPr lang="en-US" altLang="zh-CN" sz="1100" dirty="0">
                <a:solidFill>
                  <a:srgbClr val="FFFFFF"/>
                </a:solidFill>
                <a:latin typeface="Arial" charset="0"/>
                <a:ea typeface="华文细黑" pitchFamily="2" charset="-122"/>
              </a:rPr>
              <a:t>:18-20pt</a:t>
            </a:r>
          </a:p>
          <a:p>
            <a:pPr algn="r" defTabSz="800271">
              <a:lnSpc>
                <a:spcPct val="125000"/>
              </a:lnSpc>
              <a:buClr>
                <a:srgbClr val="777777"/>
              </a:buClr>
              <a:buSzPct val="60000"/>
              <a:buFont typeface="Wingdings" pitchFamily="2" charset="2"/>
              <a:buNone/>
            </a:pPr>
            <a:r>
              <a:rPr lang="zh-CN" altLang="en-US" sz="1100" dirty="0">
                <a:solidFill>
                  <a:srgbClr val="FFFFFF"/>
                </a:solidFill>
                <a:latin typeface="Arial" charset="0"/>
                <a:ea typeface="华文细黑" pitchFamily="2" charset="-122"/>
              </a:rPr>
              <a:t>子目录</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):18pt </a:t>
            </a:r>
            <a:endParaRPr lang="zh-CN" altLang="en-US" sz="1100" dirty="0">
              <a:solidFill>
                <a:srgbClr val="FFFFFF"/>
              </a:solidFill>
              <a:latin typeface="Arial" charset="0"/>
              <a:ea typeface="华文细黑" pitchFamily="2" charset="-122"/>
            </a:endParaRPr>
          </a:p>
          <a:p>
            <a:pPr algn="r" defTabSz="800271">
              <a:lnSpc>
                <a:spcPct val="125000"/>
              </a:lnSpc>
              <a:buClr>
                <a:srgbClr val="777777"/>
              </a:buClr>
              <a:buSzPct val="60000"/>
              <a:buFont typeface="Wingdings" pitchFamily="2" charset="2"/>
              <a:buNone/>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800271">
              <a:lnSpc>
                <a:spcPct val="125000"/>
              </a:lnSpc>
              <a:buClr>
                <a:srgbClr val="777777"/>
              </a:buClr>
              <a:buSzPct val="60000"/>
              <a:buFont typeface="Wingdings" pitchFamily="2" charset="2"/>
              <a:buNone/>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 </a:t>
            </a:r>
          </a:p>
          <a:p>
            <a:pPr algn="r" defTabSz="800271">
              <a:lnSpc>
                <a:spcPct val="125000"/>
              </a:lnSpc>
              <a:buClr>
                <a:srgbClr val="777777"/>
              </a:buClr>
              <a:buSzPct val="60000"/>
              <a:buFont typeface="Wingdings" pitchFamily="2" charset="2"/>
              <a:buNone/>
            </a:pPr>
            <a:endParaRPr lang="zh-CN" altLang="en-US" sz="1100" dirty="0">
              <a:solidFill>
                <a:srgbClr val="FFFFFF"/>
              </a:solidFill>
              <a:latin typeface="Arial" charset="0"/>
              <a:ea typeface="华文细黑" pitchFamily="2" charset="-122"/>
            </a:endParaRPr>
          </a:p>
          <a:p>
            <a:pPr algn="r" defTabSz="800271">
              <a:lnSpc>
                <a:spcPct val="125000"/>
              </a:lnSpc>
              <a:buClr>
                <a:srgbClr val="777777"/>
              </a:buClr>
              <a:buSzPct val="60000"/>
              <a:buFont typeface="Wingdings" pitchFamily="2" charset="2"/>
              <a:buNone/>
            </a:pPr>
            <a:endParaRPr lang="zh-CN" altLang="en-US" sz="1100" dirty="0">
              <a:solidFill>
                <a:srgbClr val="FFFFFF"/>
              </a:solidFill>
              <a:latin typeface="Arial" charset="0"/>
              <a:ea typeface="华文细黑" pitchFamily="2" charset="-122"/>
            </a:endParaRPr>
          </a:p>
          <a:p>
            <a:pPr algn="r" defTabSz="800271">
              <a:lnSpc>
                <a:spcPct val="125000"/>
              </a:lnSpc>
              <a:buClr>
                <a:srgbClr val="777777"/>
              </a:buClr>
              <a:buSzPct val="60000"/>
              <a:buFont typeface="Wingdings" pitchFamily="2" charset="2"/>
              <a:buNone/>
            </a:pPr>
            <a:endParaRPr lang="en-US" altLang="zh-CN" sz="1100" dirty="0">
              <a:solidFill>
                <a:srgbClr val="FFFFFF"/>
              </a:solidFill>
              <a:latin typeface="Arial" charset="0"/>
              <a:ea typeface="华文细黑" pitchFamily="2" charset="-122"/>
            </a:endParaRPr>
          </a:p>
          <a:p>
            <a:pPr algn="r" defTabSz="800271">
              <a:lnSpc>
                <a:spcPct val="125000"/>
              </a:lnSpc>
              <a:buClr>
                <a:srgbClr val="777777"/>
              </a:buClr>
              <a:buSzPct val="60000"/>
              <a:buFont typeface="Wingdings" pitchFamily="2" charset="2"/>
              <a:buNone/>
            </a:pPr>
            <a:endParaRPr lang="en-US" altLang="zh-CN" sz="1100" dirty="0">
              <a:solidFill>
                <a:srgbClr val="FFFFFF"/>
              </a:solidFill>
              <a:latin typeface="Arial" charset="0"/>
              <a:ea typeface="华文细黑" pitchFamily="2" charset="-122"/>
            </a:endParaRPr>
          </a:p>
          <a:p>
            <a:pPr algn="r" defTabSz="800271">
              <a:lnSpc>
                <a:spcPct val="125000"/>
              </a:lnSpc>
              <a:buClr>
                <a:srgbClr val="777777"/>
              </a:buClr>
              <a:buSzPct val="60000"/>
              <a:buFont typeface="Wingdings" pitchFamily="2" charset="2"/>
              <a:buNone/>
            </a:pPr>
            <a:endParaRPr lang="zh-CN" altLang="en-US" sz="1100" dirty="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9199566" y="1067996"/>
            <a:ext cx="1049337" cy="1503759"/>
          </a:xfrm>
          <a:prstGeom prst="rect">
            <a:avLst/>
          </a:prstGeom>
          <a:noFill/>
          <a:ln w="9525">
            <a:noFill/>
            <a:miter lim="800000"/>
            <a:headEnd/>
            <a:tailEnd/>
          </a:ln>
          <a:effectLst/>
        </p:spPr>
        <p:txBody>
          <a:bodyPr lIns="79977" tIns="39988" rIns="79977" bIns="39988"/>
          <a:lstStyle/>
          <a:p>
            <a:pPr defTabSz="800271">
              <a:lnSpc>
                <a:spcPct val="120000"/>
              </a:lnSpc>
              <a:buClr>
                <a:srgbClr val="777777"/>
              </a:buClr>
              <a:buSzPct val="60000"/>
              <a:buFont typeface="Wingdings" pitchFamily="2" charset="2"/>
              <a:buNone/>
            </a:pPr>
            <a:r>
              <a:rPr lang="zh-CN" altLang="en-US" sz="1100" dirty="0">
                <a:solidFill>
                  <a:srgbClr val="FFFFFF"/>
                </a:solidFill>
                <a:latin typeface="华文细黑" pitchFamily="2" charset="-122"/>
                <a:ea typeface="华文细黑" pitchFamily="2" charset="-122"/>
              </a:rPr>
              <a:t>配色参考方案：</a:t>
            </a:r>
          </a:p>
          <a:p>
            <a:pPr defTabSz="800271">
              <a:lnSpc>
                <a:spcPct val="120000"/>
              </a:lnSpc>
              <a:buClr>
                <a:srgbClr val="777777"/>
              </a:buClr>
              <a:buSzPct val="60000"/>
              <a:buFont typeface="Wingdings" pitchFamily="2" charset="2"/>
              <a:buNone/>
            </a:pPr>
            <a:r>
              <a:rPr lang="zh-CN" altLang="en-US" sz="1100" dirty="0">
                <a:solidFill>
                  <a:srgbClr val="FFFFFF"/>
                </a:solidFill>
                <a:latin typeface="华文细黑" pitchFamily="2" charset="-122"/>
                <a:ea typeface="华文细黑" pitchFamily="2" charset="-122"/>
              </a:rPr>
              <a:t>建议同一页面内不超过四种颜色，以下是</a:t>
            </a:r>
            <a:r>
              <a:rPr lang="en-US" altLang="zh-CN" sz="1100" dirty="0">
                <a:solidFill>
                  <a:srgbClr val="FFFFFF"/>
                </a:solidFill>
                <a:latin typeface="华文细黑" pitchFamily="2" charset="-122"/>
                <a:ea typeface="华文细黑" pitchFamily="2" charset="-122"/>
              </a:rPr>
              <a:t>13</a:t>
            </a:r>
            <a:r>
              <a:rPr lang="zh-CN" altLang="en-US" sz="1100" dirty="0">
                <a:solidFill>
                  <a:srgbClr val="FFFFFF"/>
                </a:solidFill>
                <a:latin typeface="华文细黑" pitchFamily="2" charset="-122"/>
                <a:ea typeface="华文细黑" pitchFamily="2" charset="-122"/>
              </a:rPr>
              <a:t>组配色方案，同一页面内只选择一组使用。（仅供参考）</a:t>
            </a:r>
          </a:p>
          <a:p>
            <a:pPr defTabSz="800271">
              <a:lnSpc>
                <a:spcPct val="125000"/>
              </a:lnSpc>
              <a:buClr>
                <a:srgbClr val="777777"/>
              </a:buClr>
              <a:buSzPct val="60000"/>
              <a:buFont typeface="Wingdings" pitchFamily="2" charset="2"/>
              <a:buNone/>
            </a:pPr>
            <a:endParaRPr lang="en-US" altLang="zh-CN" sz="1100" dirty="0">
              <a:solidFill>
                <a:srgbClr val="FFFFFF"/>
              </a:solidFill>
              <a:latin typeface="华文细黑" pitchFamily="2" charset="-122"/>
              <a:ea typeface="华文细黑" pitchFamily="2" charset="-122"/>
            </a:endParaRPr>
          </a:p>
          <a:p>
            <a:pPr defTabSz="800271">
              <a:lnSpc>
                <a:spcPct val="125000"/>
              </a:lnSpc>
              <a:buClr>
                <a:srgbClr val="777777"/>
              </a:buClr>
              <a:buSzPct val="60000"/>
              <a:buFont typeface="Wingdings" pitchFamily="2" charset="2"/>
              <a:buChar char="l"/>
            </a:pPr>
            <a:endParaRPr lang="en-US" altLang="zh-CN" sz="1100" dirty="0">
              <a:solidFill>
                <a:srgbClr val="FFFFFF"/>
              </a:solidFill>
              <a:latin typeface="华文细黑" pitchFamily="2" charset="-122"/>
              <a:ea typeface="华文细黑" pitchFamily="2" charset="-122"/>
            </a:endParaRPr>
          </a:p>
          <a:p>
            <a:pPr defTabSz="800271">
              <a:lnSpc>
                <a:spcPct val="125000"/>
              </a:lnSpc>
              <a:buClr>
                <a:srgbClr val="777777"/>
              </a:buClr>
              <a:buSzPct val="60000"/>
              <a:buFont typeface="Wingdings" pitchFamily="2" charset="2"/>
              <a:buChar char="l"/>
            </a:pPr>
            <a:endParaRPr lang="zh-CN" altLang="en-US" sz="11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199566" y="-46432"/>
            <a:ext cx="1049337" cy="628651"/>
          </a:xfrm>
          <a:prstGeom prst="rect">
            <a:avLst/>
          </a:prstGeom>
          <a:noFill/>
          <a:ln w="9525">
            <a:noFill/>
            <a:miter lim="800000"/>
            <a:headEnd/>
            <a:tailEnd/>
          </a:ln>
          <a:effectLst/>
        </p:spPr>
        <p:txBody>
          <a:bodyPr lIns="79977" tIns="39988" rIns="79977" bIns="39988"/>
          <a:lstStyle/>
          <a:p>
            <a:pPr defTabSz="800271">
              <a:lnSpc>
                <a:spcPct val="120000"/>
              </a:lnSpc>
              <a:buClr>
                <a:srgbClr val="777777"/>
              </a:buClr>
              <a:buSzPct val="60000"/>
              <a:buFont typeface="Wingdings" pitchFamily="2" charset="2"/>
              <a:buNone/>
            </a:pPr>
            <a:r>
              <a:rPr lang="zh-CN" altLang="en-US" sz="1100" dirty="0">
                <a:solidFill>
                  <a:srgbClr val="FFFFFF"/>
                </a:solidFill>
                <a:latin typeface="华文细黑" pitchFamily="2" charset="-122"/>
                <a:ea typeface="华文细黑" pitchFamily="2" charset="-122"/>
              </a:rPr>
              <a:t>客户或者合作伙伴的标志放在右上角</a:t>
            </a:r>
            <a:r>
              <a:rPr lang="en-US" altLang="zh-CN" sz="1100" dirty="0">
                <a:solidFill>
                  <a:srgbClr val="FFFFFF"/>
                </a:solidFill>
                <a:latin typeface="华文细黑" pitchFamily="2" charset="-122"/>
                <a:ea typeface="华文细黑" pitchFamily="2" charset="-122"/>
              </a:rPr>
              <a:t>.</a:t>
            </a:r>
          </a:p>
          <a:p>
            <a:pPr defTabSz="800271">
              <a:lnSpc>
                <a:spcPct val="125000"/>
              </a:lnSpc>
              <a:buClr>
                <a:srgbClr val="777777"/>
              </a:buClr>
              <a:buSzPct val="60000"/>
              <a:buFont typeface="Wingdings" pitchFamily="2" charset="2"/>
              <a:buNone/>
            </a:pPr>
            <a:endParaRPr lang="en-US" altLang="zh-CN" sz="1100" dirty="0">
              <a:solidFill>
                <a:srgbClr val="FFFFFF"/>
              </a:solidFill>
              <a:latin typeface="华文细黑" pitchFamily="2" charset="-122"/>
              <a:ea typeface="华文细黑" pitchFamily="2" charset="-122"/>
            </a:endParaRPr>
          </a:p>
          <a:p>
            <a:pPr defTabSz="800271">
              <a:lnSpc>
                <a:spcPct val="125000"/>
              </a:lnSpc>
              <a:buClr>
                <a:srgbClr val="777777"/>
              </a:buClr>
              <a:buSzPct val="60000"/>
              <a:buFont typeface="Wingdings" pitchFamily="2" charset="2"/>
              <a:buChar char="l"/>
            </a:pPr>
            <a:endParaRPr lang="en-US" altLang="zh-CN" sz="1100" dirty="0">
              <a:solidFill>
                <a:srgbClr val="FFFFFF"/>
              </a:solidFill>
              <a:latin typeface="华文细黑" pitchFamily="2" charset="-122"/>
              <a:ea typeface="华文细黑" pitchFamily="2" charset="-122"/>
            </a:endParaRPr>
          </a:p>
          <a:p>
            <a:pPr defTabSz="800271">
              <a:lnSpc>
                <a:spcPct val="125000"/>
              </a:lnSpc>
              <a:buClr>
                <a:srgbClr val="777777"/>
              </a:buClr>
              <a:buSzPct val="60000"/>
              <a:buFont typeface="Wingdings" pitchFamily="2" charset="2"/>
              <a:buChar char="l"/>
            </a:pPr>
            <a:endParaRPr lang="zh-CN" altLang="en-US" sz="1100" dirty="0">
              <a:solidFill>
                <a:srgbClr val="FFFFFF"/>
              </a:solidFill>
              <a:latin typeface="华文细黑" pitchFamily="2" charset="-122"/>
              <a:ea typeface="华文细黑" pitchFamily="2" charset="-122"/>
            </a:endParaRPr>
          </a:p>
        </p:txBody>
      </p:sp>
      <p:sp>
        <p:nvSpPr>
          <p:cNvPr id="28740" name="Rectangle 68"/>
          <p:cNvSpPr>
            <a:spLocks noGrp="1" noChangeArrowheads="1"/>
          </p:cNvSpPr>
          <p:nvPr>
            <p:ph type="body" idx="1"/>
          </p:nvPr>
        </p:nvSpPr>
        <p:spPr bwMode="auto">
          <a:xfrm>
            <a:off x="652464" y="1231113"/>
            <a:ext cx="7929562" cy="3145631"/>
          </a:xfrm>
          <a:prstGeom prst="rect">
            <a:avLst/>
          </a:prstGeom>
          <a:noFill/>
          <a:ln w="9525">
            <a:noFill/>
            <a:miter lim="800000"/>
            <a:headEnd/>
            <a:tailEnd/>
          </a:ln>
          <a:effectLst/>
        </p:spPr>
        <p:txBody>
          <a:bodyPr vert="horz" wrap="square" lIns="80007" tIns="40003" rIns="80007" bIns="4000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3" y="3725036"/>
            <a:ext cx="919162" cy="311619"/>
          </a:xfrm>
          <a:prstGeom prst="rect">
            <a:avLst/>
          </a:prstGeom>
          <a:solidFill>
            <a:schemeClr val="bg1"/>
          </a:solidFill>
          <a:ln w="9525" algn="ctr">
            <a:noFill/>
            <a:miter lim="800000"/>
            <a:headEnd/>
            <a:tailEnd/>
          </a:ln>
          <a:effectLst/>
        </p:spPr>
        <p:txBody>
          <a:bodyPr lIns="91263" tIns="45637" rIns="91263" bIns="45637" anchor="ctr">
            <a:spAutoFit/>
          </a:bodyPr>
          <a:lstStyle/>
          <a:p>
            <a:endParaRPr lang="zh-CN" altLang="en-US" sz="1400" dirty="0">
              <a:solidFill>
                <a:srgbClr val="FFFFFF"/>
              </a:solidFill>
              <a:latin typeface="FrutigerNext LT Regular" pitchFamily="34" charset="0"/>
              <a:ea typeface="ＭＳ Ｐゴシック" pitchFamily="34" charset="-128"/>
            </a:endParaRPr>
          </a:p>
        </p:txBody>
      </p:sp>
      <p:grpSp>
        <p:nvGrpSpPr>
          <p:cNvPr id="2" name="Group 81"/>
          <p:cNvGrpSpPr>
            <a:grpSpLocks/>
          </p:cNvGrpSpPr>
          <p:nvPr/>
        </p:nvGrpSpPr>
        <p:grpSpPr bwMode="auto">
          <a:xfrm>
            <a:off x="9355139" y="2842024"/>
            <a:ext cx="739775" cy="13692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grpSp>
      <p:grpSp>
        <p:nvGrpSpPr>
          <p:cNvPr id="3" name="Group 86"/>
          <p:cNvGrpSpPr>
            <a:grpSpLocks/>
          </p:cNvGrpSpPr>
          <p:nvPr/>
        </p:nvGrpSpPr>
        <p:grpSpPr bwMode="auto">
          <a:xfrm>
            <a:off x="9355139" y="3003951"/>
            <a:ext cx="739775" cy="13692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grpSp>
      <p:grpSp>
        <p:nvGrpSpPr>
          <p:cNvPr id="4" name="Group 91"/>
          <p:cNvGrpSpPr>
            <a:grpSpLocks/>
          </p:cNvGrpSpPr>
          <p:nvPr/>
        </p:nvGrpSpPr>
        <p:grpSpPr bwMode="auto">
          <a:xfrm>
            <a:off x="9355139" y="3165874"/>
            <a:ext cx="739775" cy="13692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grpSp>
      <p:grpSp>
        <p:nvGrpSpPr>
          <p:cNvPr id="5" name="Group 96"/>
          <p:cNvGrpSpPr>
            <a:grpSpLocks/>
          </p:cNvGrpSpPr>
          <p:nvPr/>
        </p:nvGrpSpPr>
        <p:grpSpPr bwMode="auto">
          <a:xfrm>
            <a:off x="9355139" y="2680097"/>
            <a:ext cx="739775" cy="141684"/>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grpSp>
      <p:grpSp>
        <p:nvGrpSpPr>
          <p:cNvPr id="6" name="Group 101"/>
          <p:cNvGrpSpPr>
            <a:grpSpLocks/>
          </p:cNvGrpSpPr>
          <p:nvPr/>
        </p:nvGrpSpPr>
        <p:grpSpPr bwMode="auto">
          <a:xfrm>
            <a:off x="9355139" y="3436144"/>
            <a:ext cx="739775" cy="136922"/>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grpSp>
      <p:grpSp>
        <p:nvGrpSpPr>
          <p:cNvPr id="7" name="Group 106"/>
          <p:cNvGrpSpPr>
            <a:grpSpLocks/>
          </p:cNvGrpSpPr>
          <p:nvPr/>
        </p:nvGrpSpPr>
        <p:grpSpPr bwMode="auto">
          <a:xfrm>
            <a:off x="9355139" y="3598072"/>
            <a:ext cx="739775" cy="136922"/>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grpSp>
      <p:grpSp>
        <p:nvGrpSpPr>
          <p:cNvPr id="8" name="Group 111"/>
          <p:cNvGrpSpPr>
            <a:grpSpLocks/>
          </p:cNvGrpSpPr>
          <p:nvPr/>
        </p:nvGrpSpPr>
        <p:grpSpPr bwMode="auto">
          <a:xfrm>
            <a:off x="9355139" y="3759994"/>
            <a:ext cx="739775" cy="136922"/>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grpSp>
      <p:grpSp>
        <p:nvGrpSpPr>
          <p:cNvPr id="9" name="Group 116"/>
          <p:cNvGrpSpPr>
            <a:grpSpLocks/>
          </p:cNvGrpSpPr>
          <p:nvPr/>
        </p:nvGrpSpPr>
        <p:grpSpPr bwMode="auto">
          <a:xfrm>
            <a:off x="9355139" y="4030270"/>
            <a:ext cx="739775" cy="13692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grpSp>
      <p:grpSp>
        <p:nvGrpSpPr>
          <p:cNvPr id="10" name="Group 121"/>
          <p:cNvGrpSpPr>
            <a:grpSpLocks/>
          </p:cNvGrpSpPr>
          <p:nvPr/>
        </p:nvGrpSpPr>
        <p:grpSpPr bwMode="auto">
          <a:xfrm>
            <a:off x="9355139" y="4192192"/>
            <a:ext cx="739775" cy="13692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grpSp>
      <p:grpSp>
        <p:nvGrpSpPr>
          <p:cNvPr id="11" name="Group 126"/>
          <p:cNvGrpSpPr>
            <a:grpSpLocks/>
          </p:cNvGrpSpPr>
          <p:nvPr/>
        </p:nvGrpSpPr>
        <p:grpSpPr bwMode="auto">
          <a:xfrm>
            <a:off x="9355139" y="4354120"/>
            <a:ext cx="739775" cy="13692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grpSp>
      <p:grpSp>
        <p:nvGrpSpPr>
          <p:cNvPr id="12" name="Group 131"/>
          <p:cNvGrpSpPr>
            <a:grpSpLocks/>
          </p:cNvGrpSpPr>
          <p:nvPr/>
        </p:nvGrpSpPr>
        <p:grpSpPr bwMode="auto">
          <a:xfrm>
            <a:off x="9355139" y="4624390"/>
            <a:ext cx="739775" cy="136922"/>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grpSp>
      <p:grpSp>
        <p:nvGrpSpPr>
          <p:cNvPr id="13" name="Group 136"/>
          <p:cNvGrpSpPr>
            <a:grpSpLocks/>
          </p:cNvGrpSpPr>
          <p:nvPr/>
        </p:nvGrpSpPr>
        <p:grpSpPr bwMode="auto">
          <a:xfrm>
            <a:off x="9355139" y="4793458"/>
            <a:ext cx="739775" cy="136922"/>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grpSp>
      <p:grpSp>
        <p:nvGrpSpPr>
          <p:cNvPr id="14" name="Group 141"/>
          <p:cNvGrpSpPr>
            <a:grpSpLocks/>
          </p:cNvGrpSpPr>
          <p:nvPr/>
        </p:nvGrpSpPr>
        <p:grpSpPr bwMode="auto">
          <a:xfrm>
            <a:off x="9355139" y="4961335"/>
            <a:ext cx="739775" cy="13692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endParaRPr lang="zh-CN" altLang="en-US" sz="1400" dirty="0">
                <a:solidFill>
                  <a:srgbClr val="FFFFFF"/>
                </a:solidFill>
                <a:latin typeface="FrutigerNext LT Regular" pitchFamily="34" charset="0"/>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4416" r:id="rId1"/>
    <p:sldLayoutId id="2147484417" r:id="rId2"/>
    <p:sldLayoutId id="2147484418" r:id="rId3"/>
    <p:sldLayoutId id="2147484419" r:id="rId4"/>
    <p:sldLayoutId id="2147484420" r:id="rId5"/>
    <p:sldLayoutId id="2147484421" r:id="rId6"/>
    <p:sldLayoutId id="2147484422" r:id="rId7"/>
    <p:sldLayoutId id="2147484423" r:id="rId8"/>
    <p:sldLayoutId id="2147484424" r:id="rId9"/>
    <p:sldLayoutId id="2147484425" r:id="rId10"/>
    <p:sldLayoutId id="2147484426" r:id="rId11"/>
  </p:sldLayoutIdLst>
  <p:hf sldNum="0" hdr="0" ftr="0"/>
  <p:txStyles>
    <p:titleStyle>
      <a:lvl1pPr algn="l" defTabSz="800271" rtl="0" eaLnBrk="1" fontAlgn="base" hangingPunct="1">
        <a:spcBef>
          <a:spcPct val="0"/>
        </a:spcBef>
        <a:spcAft>
          <a:spcPct val="0"/>
        </a:spcAft>
        <a:defRPr sz="3400">
          <a:solidFill>
            <a:srgbClr val="990000"/>
          </a:solidFill>
          <a:latin typeface="+mj-lt"/>
          <a:ea typeface="+mj-ea"/>
          <a:cs typeface="+mj-cs"/>
        </a:defRPr>
      </a:lvl1pPr>
      <a:lvl2pPr algn="l" defTabSz="800271" rtl="0" eaLnBrk="1" fontAlgn="base" hangingPunct="1">
        <a:spcBef>
          <a:spcPct val="0"/>
        </a:spcBef>
        <a:spcAft>
          <a:spcPct val="0"/>
        </a:spcAft>
        <a:defRPr sz="3400">
          <a:solidFill>
            <a:srgbClr val="990000"/>
          </a:solidFill>
          <a:latin typeface="FrutigerNext LT Medium" pitchFamily="34" charset="0"/>
          <a:ea typeface="黑体" pitchFamily="2" charset="-122"/>
        </a:defRPr>
      </a:lvl2pPr>
      <a:lvl3pPr algn="l" defTabSz="800271" rtl="0" eaLnBrk="1" fontAlgn="base" hangingPunct="1">
        <a:spcBef>
          <a:spcPct val="0"/>
        </a:spcBef>
        <a:spcAft>
          <a:spcPct val="0"/>
        </a:spcAft>
        <a:defRPr sz="3400">
          <a:solidFill>
            <a:srgbClr val="990000"/>
          </a:solidFill>
          <a:latin typeface="FrutigerNext LT Medium" pitchFamily="34" charset="0"/>
          <a:ea typeface="黑体" pitchFamily="2" charset="-122"/>
        </a:defRPr>
      </a:lvl3pPr>
      <a:lvl4pPr algn="l" defTabSz="800271" rtl="0" eaLnBrk="1" fontAlgn="base" hangingPunct="1">
        <a:spcBef>
          <a:spcPct val="0"/>
        </a:spcBef>
        <a:spcAft>
          <a:spcPct val="0"/>
        </a:spcAft>
        <a:defRPr sz="3400">
          <a:solidFill>
            <a:srgbClr val="990000"/>
          </a:solidFill>
          <a:latin typeface="FrutigerNext LT Medium" pitchFamily="34" charset="0"/>
          <a:ea typeface="黑体" pitchFamily="2" charset="-122"/>
        </a:defRPr>
      </a:lvl4pPr>
      <a:lvl5pPr algn="l" defTabSz="800271" rtl="0" eaLnBrk="1" fontAlgn="base" hangingPunct="1">
        <a:spcBef>
          <a:spcPct val="0"/>
        </a:spcBef>
        <a:spcAft>
          <a:spcPct val="0"/>
        </a:spcAft>
        <a:defRPr sz="3400">
          <a:solidFill>
            <a:srgbClr val="990000"/>
          </a:solidFill>
          <a:latin typeface="FrutigerNext LT Medium" pitchFamily="34" charset="0"/>
          <a:ea typeface="黑体" pitchFamily="2" charset="-122"/>
        </a:defRPr>
      </a:lvl5pPr>
      <a:lvl6pPr marL="456391" algn="l" defTabSz="800271"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2789" algn="l" defTabSz="800271"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69182" algn="l" defTabSz="800271"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5576" algn="l" defTabSz="800271"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299514" indent="-299514" algn="l" defTabSz="800271" rtl="0" eaLnBrk="1" fontAlgn="base" hangingPunct="1">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1306" indent="-250378" algn="l" defTabSz="800271" rtl="0" eaLnBrk="1" fontAlgn="base" hangingPunct="1">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1532" indent="-201257" algn="l" defTabSz="800271" rtl="0" eaLnBrk="1" fontAlgn="base" hangingPunct="1">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399294" indent="-199671" algn="l" defTabSz="800271" rtl="0" eaLnBrk="1" fontAlgn="base" hangingPunct="1">
        <a:lnSpc>
          <a:spcPct val="140000"/>
        </a:lnSpc>
        <a:spcBef>
          <a:spcPct val="0"/>
        </a:spcBef>
        <a:spcAft>
          <a:spcPct val="0"/>
        </a:spcAft>
        <a:buChar char="–"/>
        <a:defRPr sz="1400">
          <a:solidFill>
            <a:schemeClr val="tx1"/>
          </a:solidFill>
          <a:latin typeface="+mj-lt"/>
          <a:ea typeface="+mn-ea"/>
        </a:defRPr>
      </a:lvl4pPr>
      <a:lvl5pPr marL="1800222" indent="-201257" algn="l" defTabSz="800271"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56614" indent="-201257" algn="l" defTabSz="800271"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3009" indent="-201257" algn="l" defTabSz="800271"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69402" indent="-201257" algn="l" defTabSz="800271"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25797" indent="-201257" algn="l" defTabSz="800271"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2789" rtl="0" eaLnBrk="1" latinLnBrk="0" hangingPunct="1">
        <a:defRPr sz="1800" kern="1200">
          <a:solidFill>
            <a:schemeClr val="tx1"/>
          </a:solidFill>
          <a:latin typeface="+mn-lt"/>
          <a:ea typeface="+mn-ea"/>
          <a:cs typeface="+mn-cs"/>
        </a:defRPr>
      </a:lvl1pPr>
      <a:lvl2pPr marL="456391" algn="l" defTabSz="912789" rtl="0" eaLnBrk="1" latinLnBrk="0" hangingPunct="1">
        <a:defRPr sz="1800" kern="1200">
          <a:solidFill>
            <a:schemeClr val="tx1"/>
          </a:solidFill>
          <a:latin typeface="+mn-lt"/>
          <a:ea typeface="+mn-ea"/>
          <a:cs typeface="+mn-cs"/>
        </a:defRPr>
      </a:lvl2pPr>
      <a:lvl3pPr marL="912789" algn="l" defTabSz="912789" rtl="0" eaLnBrk="1" latinLnBrk="0" hangingPunct="1">
        <a:defRPr sz="1800" kern="1200">
          <a:solidFill>
            <a:schemeClr val="tx1"/>
          </a:solidFill>
          <a:latin typeface="+mn-lt"/>
          <a:ea typeface="+mn-ea"/>
          <a:cs typeface="+mn-cs"/>
        </a:defRPr>
      </a:lvl3pPr>
      <a:lvl4pPr marL="1369182" algn="l" defTabSz="912789" rtl="0" eaLnBrk="1" latinLnBrk="0" hangingPunct="1">
        <a:defRPr sz="1800" kern="1200">
          <a:solidFill>
            <a:schemeClr val="tx1"/>
          </a:solidFill>
          <a:latin typeface="+mn-lt"/>
          <a:ea typeface="+mn-ea"/>
          <a:cs typeface="+mn-cs"/>
        </a:defRPr>
      </a:lvl4pPr>
      <a:lvl5pPr marL="1825576" algn="l" defTabSz="912789" rtl="0" eaLnBrk="1" latinLnBrk="0" hangingPunct="1">
        <a:defRPr sz="1800" kern="1200">
          <a:solidFill>
            <a:schemeClr val="tx1"/>
          </a:solidFill>
          <a:latin typeface="+mn-lt"/>
          <a:ea typeface="+mn-ea"/>
          <a:cs typeface="+mn-cs"/>
        </a:defRPr>
      </a:lvl5pPr>
      <a:lvl6pPr marL="2281968" algn="l" defTabSz="912789" rtl="0" eaLnBrk="1" latinLnBrk="0" hangingPunct="1">
        <a:defRPr sz="1800" kern="1200">
          <a:solidFill>
            <a:schemeClr val="tx1"/>
          </a:solidFill>
          <a:latin typeface="+mn-lt"/>
          <a:ea typeface="+mn-ea"/>
          <a:cs typeface="+mn-cs"/>
        </a:defRPr>
      </a:lvl6pPr>
      <a:lvl7pPr marL="2738365" algn="l" defTabSz="912789" rtl="0" eaLnBrk="1" latinLnBrk="0" hangingPunct="1">
        <a:defRPr sz="1800" kern="1200">
          <a:solidFill>
            <a:schemeClr val="tx1"/>
          </a:solidFill>
          <a:latin typeface="+mn-lt"/>
          <a:ea typeface="+mn-ea"/>
          <a:cs typeface="+mn-cs"/>
        </a:defRPr>
      </a:lvl7pPr>
      <a:lvl8pPr marL="3194758" algn="l" defTabSz="912789" rtl="0" eaLnBrk="1" latinLnBrk="0" hangingPunct="1">
        <a:defRPr sz="1800" kern="1200">
          <a:solidFill>
            <a:schemeClr val="tx1"/>
          </a:solidFill>
          <a:latin typeface="+mn-lt"/>
          <a:ea typeface="+mn-ea"/>
          <a:cs typeface="+mn-cs"/>
        </a:defRPr>
      </a:lvl8pPr>
      <a:lvl9pPr marL="3651152" algn="l" defTabSz="912789"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1684" y="47980"/>
            <a:ext cx="8065274" cy="579665"/>
          </a:xfrm>
          <a:prstGeom prst="rect">
            <a:avLst/>
          </a:prstGeom>
          <a:noFill/>
          <a:ln w="9525">
            <a:noFill/>
            <a:miter lim="800000"/>
            <a:headEnd/>
            <a:tailEnd/>
          </a:ln>
        </p:spPr>
        <p:txBody>
          <a:bodyPr vert="horz" wrap="square" lIns="68071" tIns="34043" rIns="68071" bIns="34043"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21684" y="1200154"/>
            <a:ext cx="8065274" cy="3394302"/>
          </a:xfrm>
          <a:prstGeom prst="rect">
            <a:avLst/>
          </a:prstGeom>
          <a:noFill/>
          <a:ln w="9525">
            <a:noFill/>
            <a:miter lim="800000"/>
            <a:headEnd/>
            <a:tailEnd/>
          </a:ln>
        </p:spPr>
        <p:txBody>
          <a:bodyPr vert="horz" wrap="square" lIns="68071" tIns="34043" rIns="68071" bIns="3404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Picture 7" descr="7"/>
          <p:cNvPicPr>
            <a:picLocks noChangeAspect="1" noChangeArrowheads="1"/>
          </p:cNvPicPr>
          <p:nvPr/>
        </p:nvPicPr>
        <p:blipFill>
          <a:blip r:embed="rId10" cstate="print"/>
          <a:srcRect/>
          <a:stretch>
            <a:fillRect/>
          </a:stretch>
        </p:blipFill>
        <p:spPr bwMode="auto">
          <a:xfrm>
            <a:off x="0" y="4665904"/>
            <a:ext cx="9142640" cy="477611"/>
          </a:xfrm>
          <a:prstGeom prst="rect">
            <a:avLst/>
          </a:prstGeom>
          <a:noFill/>
          <a:ln w="9525">
            <a:noFill/>
            <a:miter lim="800000"/>
            <a:headEnd/>
            <a:tailEnd/>
          </a:ln>
        </p:spPr>
      </p:pic>
      <p:sp>
        <p:nvSpPr>
          <p:cNvPr id="38920" name="Text Box 8"/>
          <p:cNvSpPr txBox="1">
            <a:spLocks noChangeArrowheads="1"/>
          </p:cNvSpPr>
          <p:nvPr/>
        </p:nvSpPr>
        <p:spPr bwMode="auto">
          <a:xfrm>
            <a:off x="652949" y="4849590"/>
            <a:ext cx="2152624" cy="222742"/>
          </a:xfrm>
          <a:prstGeom prst="rect">
            <a:avLst/>
          </a:prstGeom>
          <a:noFill/>
          <a:ln w="9525">
            <a:noFill/>
            <a:miter lim="800000"/>
            <a:headEnd/>
            <a:tailEnd/>
          </a:ln>
        </p:spPr>
        <p:txBody>
          <a:bodyPr wrap="none" lIns="68077" tIns="34049" rIns="68077" bIns="34049">
            <a:spAutoFit/>
          </a:bodyPr>
          <a:lstStyle/>
          <a:p>
            <a:pPr eaLnBrk="0" hangingPunct="0">
              <a:defRPr/>
            </a:pPr>
            <a:r>
              <a:rPr lang="en-US" altLang="zh-CN" sz="1000" dirty="0">
                <a:solidFill>
                  <a:srgbClr val="000000"/>
                </a:solidFill>
                <a:latin typeface="FrutigerNext LT Bold" charset="0"/>
                <a:ea typeface="MS PGothic" pitchFamily="34" charset="-128"/>
              </a:rPr>
              <a:t>HUAWEI TECHNOLOGIES Co., Ltd.</a:t>
            </a:r>
            <a:endParaRPr lang="en-US" altLang="zh-CN" sz="1900" dirty="0">
              <a:solidFill>
                <a:srgbClr val="000000"/>
              </a:solidFill>
              <a:latin typeface="Arial" charset="0"/>
              <a:ea typeface="MS PGothic" pitchFamily="34" charset="-128"/>
            </a:endParaRPr>
          </a:p>
        </p:txBody>
      </p:sp>
      <p:sp>
        <p:nvSpPr>
          <p:cNvPr id="38921" name="Rectangle 9"/>
          <p:cNvSpPr>
            <a:spLocks noGrp="1" noChangeArrowheads="1"/>
          </p:cNvSpPr>
          <p:nvPr>
            <p:ph type="dt" sz="half" idx="2"/>
          </p:nvPr>
        </p:nvSpPr>
        <p:spPr bwMode="auto">
          <a:xfrm>
            <a:off x="5929614" y="4800604"/>
            <a:ext cx="1056960" cy="82663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000">
                <a:latin typeface="FrutigerNext LT Medium" pitchFamily="34" charset="0"/>
                <a:ea typeface="MS PGothic" pitchFamily="34" charset="-128"/>
              </a:defRPr>
            </a:lvl1pPr>
          </a:lstStyle>
          <a:p>
            <a:pPr>
              <a:defRPr/>
            </a:pPr>
            <a:endParaRPr lang="de-DE">
              <a:solidFill>
                <a:srgbClr val="000000"/>
              </a:solidFill>
            </a:endParaRPr>
          </a:p>
          <a:p>
            <a:pPr>
              <a:defRPr/>
            </a:pPr>
            <a:r>
              <a:rPr lang="de-DE">
                <a:solidFill>
                  <a:srgbClr val="000000"/>
                </a:solidFill>
              </a:rPr>
              <a:t>Page </a:t>
            </a:r>
            <a:fld id="{E59CB31B-8858-43E0-971B-1109BA1722F8}" type="slidenum">
              <a:rPr lang="de-DE">
                <a:solidFill>
                  <a:srgbClr val="000000"/>
                </a:solidFill>
              </a:rPr>
              <a:pPr>
                <a:defRPr/>
              </a:pPr>
              <a:t>‹#›</a:t>
            </a:fld>
            <a:endParaRPr lang="en-GB">
              <a:solidFill>
                <a:srgbClr val="000000"/>
              </a:solidFill>
            </a:endParaRPr>
          </a:p>
        </p:txBody>
      </p:sp>
      <p:pic>
        <p:nvPicPr>
          <p:cNvPr id="1031" name="Picture 10" descr="8"/>
          <p:cNvPicPr>
            <a:picLocks noChangeAspect="1" noChangeArrowheads="1"/>
          </p:cNvPicPr>
          <p:nvPr/>
        </p:nvPicPr>
        <p:blipFill>
          <a:blip r:embed="rId11" cstate="print"/>
          <a:srcRect/>
          <a:stretch>
            <a:fillRect/>
          </a:stretch>
        </p:blipFill>
        <p:spPr bwMode="auto">
          <a:xfrm>
            <a:off x="7508933" y="4800658"/>
            <a:ext cx="1309979" cy="232682"/>
          </a:xfrm>
          <a:prstGeom prst="rect">
            <a:avLst/>
          </a:prstGeom>
          <a:noFill/>
          <a:ln w="9525">
            <a:noFill/>
            <a:miter lim="800000"/>
            <a:headEnd/>
            <a:tailEnd/>
          </a:ln>
        </p:spPr>
      </p:pic>
      <p:sp>
        <p:nvSpPr>
          <p:cNvPr id="38923" name="Rectangle 11"/>
          <p:cNvSpPr>
            <a:spLocks noChangeArrowheads="1"/>
          </p:cNvSpPr>
          <p:nvPr/>
        </p:nvSpPr>
        <p:spPr bwMode="auto">
          <a:xfrm>
            <a:off x="3660598" y="4850610"/>
            <a:ext cx="1434465" cy="222730"/>
          </a:xfrm>
          <a:prstGeom prst="rect">
            <a:avLst/>
          </a:prstGeom>
          <a:noFill/>
          <a:ln w="9525" algn="ctr">
            <a:noFill/>
            <a:miter lim="800000"/>
            <a:headEnd/>
            <a:tailEnd/>
          </a:ln>
          <a:effectLst/>
        </p:spPr>
        <p:txBody>
          <a:bodyPr wrap="none" lIns="68071" tIns="34043" rIns="68071" bIns="34043">
            <a:spAutoFit/>
          </a:bodyPr>
          <a:lstStyle/>
          <a:p>
            <a:pPr eaLnBrk="0" hangingPunct="0">
              <a:defRPr/>
            </a:pPr>
            <a:r>
              <a:rPr lang="en-US" altLang="zh-CN" sz="1000" dirty="0">
                <a:solidFill>
                  <a:srgbClr val="000000"/>
                </a:solidFill>
                <a:latin typeface="FrutigerNext LT Bold" pitchFamily="1" charset="0"/>
                <a:ea typeface="ＭＳ Ｐゴシック" pitchFamily="34" charset="-128"/>
              </a:rPr>
              <a:t>HUAWEI Confidential </a:t>
            </a:r>
          </a:p>
        </p:txBody>
      </p:sp>
      <p:sp>
        <p:nvSpPr>
          <p:cNvPr id="38925" name="Rectangle 13"/>
          <p:cNvSpPr>
            <a:spLocks noChangeArrowheads="1"/>
          </p:cNvSpPr>
          <p:nvPr/>
        </p:nvSpPr>
        <p:spPr bwMode="auto">
          <a:xfrm>
            <a:off x="0" y="4"/>
            <a:ext cx="9142640" cy="627630"/>
          </a:xfrm>
          <a:prstGeom prst="rect">
            <a:avLst/>
          </a:prstGeom>
          <a:gradFill rotWithShape="1">
            <a:gsLst>
              <a:gs pos="0">
                <a:srgbClr val="E0E0E0"/>
              </a:gs>
              <a:gs pos="50000">
                <a:srgbClr val="E0E0E0">
                  <a:gamma/>
                  <a:tint val="0"/>
                  <a:invGamma/>
                </a:srgbClr>
              </a:gs>
              <a:gs pos="100000">
                <a:srgbClr val="E0E0E0"/>
              </a:gs>
            </a:gsLst>
            <a:lin ang="2700000" scaled="1"/>
          </a:gradFill>
          <a:ln w="9525">
            <a:noFill/>
            <a:miter lim="800000"/>
            <a:headEnd/>
            <a:tailEnd/>
          </a:ln>
          <a:effectLst/>
        </p:spPr>
        <p:txBody>
          <a:bodyPr wrap="none" lIns="68215" tIns="34112" rIns="68215" bIns="34112" anchor="ctr"/>
          <a:lstStyle/>
          <a:p>
            <a:pPr eaLnBrk="0" hangingPunct="0">
              <a:defRPr/>
            </a:pPr>
            <a:endParaRPr lang="en-US" sz="1900" dirty="0">
              <a:solidFill>
                <a:srgbClr val="000000"/>
              </a:solidFill>
              <a:latin typeface="FrutigerNext LT BlackCn" pitchFamily="34" charset="0"/>
              <a:ea typeface="黑体"/>
            </a:endParaRPr>
          </a:p>
        </p:txBody>
      </p:sp>
    </p:spTree>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Lst>
  <p:transition/>
  <p:hf sldNum="0" hdr="0" ftr="0"/>
  <p:txStyles>
    <p:titleStyle>
      <a:lvl1pPr algn="l" rtl="0" eaLnBrk="0" fontAlgn="base" hangingPunct="0">
        <a:spcBef>
          <a:spcPct val="0"/>
        </a:spcBef>
        <a:spcAft>
          <a:spcPct val="0"/>
        </a:spcAft>
        <a:defRPr sz="2600" b="1">
          <a:solidFill>
            <a:srgbClr val="990000"/>
          </a:solidFill>
          <a:latin typeface="+mj-lt"/>
          <a:ea typeface="+mj-ea"/>
          <a:cs typeface="+mj-cs"/>
        </a:defRPr>
      </a:lvl1pPr>
      <a:lvl2pPr algn="l" rtl="0" eaLnBrk="0" fontAlgn="base" hangingPunct="0">
        <a:spcBef>
          <a:spcPct val="0"/>
        </a:spcBef>
        <a:spcAft>
          <a:spcPct val="0"/>
        </a:spcAft>
        <a:defRPr sz="2600" b="1">
          <a:solidFill>
            <a:srgbClr val="990000"/>
          </a:solidFill>
          <a:latin typeface="Arial" charset="0"/>
          <a:ea typeface="黑体" pitchFamily="2" charset="-122"/>
        </a:defRPr>
      </a:lvl2pPr>
      <a:lvl3pPr algn="l" rtl="0" eaLnBrk="0" fontAlgn="base" hangingPunct="0">
        <a:spcBef>
          <a:spcPct val="0"/>
        </a:spcBef>
        <a:spcAft>
          <a:spcPct val="0"/>
        </a:spcAft>
        <a:defRPr sz="2600" b="1">
          <a:solidFill>
            <a:srgbClr val="990000"/>
          </a:solidFill>
          <a:latin typeface="Arial" charset="0"/>
          <a:ea typeface="黑体" pitchFamily="2" charset="-122"/>
        </a:defRPr>
      </a:lvl3pPr>
      <a:lvl4pPr algn="l" rtl="0" eaLnBrk="0" fontAlgn="base" hangingPunct="0">
        <a:spcBef>
          <a:spcPct val="0"/>
        </a:spcBef>
        <a:spcAft>
          <a:spcPct val="0"/>
        </a:spcAft>
        <a:defRPr sz="2600" b="1">
          <a:solidFill>
            <a:srgbClr val="990000"/>
          </a:solidFill>
          <a:latin typeface="Arial" charset="0"/>
          <a:ea typeface="黑体" pitchFamily="2" charset="-122"/>
        </a:defRPr>
      </a:lvl4pPr>
      <a:lvl5pPr algn="l" rtl="0" eaLnBrk="0" fontAlgn="base" hangingPunct="0">
        <a:spcBef>
          <a:spcPct val="0"/>
        </a:spcBef>
        <a:spcAft>
          <a:spcPct val="0"/>
        </a:spcAft>
        <a:defRPr sz="2600" b="1">
          <a:solidFill>
            <a:srgbClr val="990000"/>
          </a:solidFill>
          <a:latin typeface="Arial" charset="0"/>
          <a:ea typeface="黑体" pitchFamily="2" charset="-122"/>
        </a:defRPr>
      </a:lvl5pPr>
      <a:lvl6pPr marL="341054" algn="l" rtl="0" fontAlgn="base">
        <a:spcBef>
          <a:spcPct val="0"/>
        </a:spcBef>
        <a:spcAft>
          <a:spcPct val="0"/>
        </a:spcAft>
        <a:defRPr sz="2600" b="1">
          <a:solidFill>
            <a:srgbClr val="990000"/>
          </a:solidFill>
          <a:latin typeface="Arial" charset="0"/>
          <a:ea typeface="黑体" pitchFamily="2" charset="-122"/>
        </a:defRPr>
      </a:lvl6pPr>
      <a:lvl7pPr marL="682104" algn="l" rtl="0" fontAlgn="base">
        <a:spcBef>
          <a:spcPct val="0"/>
        </a:spcBef>
        <a:spcAft>
          <a:spcPct val="0"/>
        </a:spcAft>
        <a:defRPr sz="2600" b="1">
          <a:solidFill>
            <a:srgbClr val="990000"/>
          </a:solidFill>
          <a:latin typeface="Arial" charset="0"/>
          <a:ea typeface="黑体" pitchFamily="2" charset="-122"/>
        </a:defRPr>
      </a:lvl7pPr>
      <a:lvl8pPr marL="1023150" algn="l" rtl="0" fontAlgn="base">
        <a:spcBef>
          <a:spcPct val="0"/>
        </a:spcBef>
        <a:spcAft>
          <a:spcPct val="0"/>
        </a:spcAft>
        <a:defRPr sz="2600" b="1">
          <a:solidFill>
            <a:srgbClr val="990000"/>
          </a:solidFill>
          <a:latin typeface="Arial" charset="0"/>
          <a:ea typeface="黑体" pitchFamily="2" charset="-122"/>
        </a:defRPr>
      </a:lvl8pPr>
      <a:lvl9pPr marL="1364196" algn="l" rtl="0" fontAlgn="base">
        <a:spcBef>
          <a:spcPct val="0"/>
        </a:spcBef>
        <a:spcAft>
          <a:spcPct val="0"/>
        </a:spcAft>
        <a:defRPr sz="2600" b="1">
          <a:solidFill>
            <a:srgbClr val="990000"/>
          </a:solidFill>
          <a:latin typeface="Arial" charset="0"/>
          <a:ea typeface="黑体" pitchFamily="2" charset="-122"/>
        </a:defRPr>
      </a:lvl9pPr>
    </p:titleStyle>
    <p:bodyStyle>
      <a:lvl1pPr marL="255294" indent="-255294" algn="l" rtl="0" eaLnBrk="0" fontAlgn="base" hangingPunct="0">
        <a:lnSpc>
          <a:spcPct val="140000"/>
        </a:lnSpc>
        <a:spcBef>
          <a:spcPct val="0"/>
        </a:spcBef>
        <a:spcAft>
          <a:spcPct val="0"/>
        </a:spcAft>
        <a:buChar char="•"/>
        <a:defRPr sz="1700" b="1">
          <a:solidFill>
            <a:schemeClr val="tx1"/>
          </a:solidFill>
          <a:latin typeface="+mn-lt"/>
          <a:ea typeface="+mn-ea"/>
          <a:cs typeface="+mn-cs"/>
        </a:defRPr>
      </a:lvl1pPr>
      <a:lvl2pPr marL="553336" indent="-212546" algn="l" rtl="0" eaLnBrk="0" fontAlgn="base" hangingPunct="0">
        <a:lnSpc>
          <a:spcPct val="140000"/>
        </a:lnSpc>
        <a:spcBef>
          <a:spcPct val="0"/>
        </a:spcBef>
        <a:spcAft>
          <a:spcPct val="0"/>
        </a:spcAft>
        <a:buChar char="–"/>
        <a:defRPr sz="1700">
          <a:solidFill>
            <a:schemeClr val="tx1"/>
          </a:solidFill>
          <a:latin typeface="+mn-lt"/>
          <a:ea typeface="华文细黑" pitchFamily="2" charset="-122"/>
        </a:defRPr>
      </a:lvl2pPr>
      <a:lvl3pPr marL="852556" indent="-169799" algn="l" rtl="0" eaLnBrk="0" fontAlgn="base" hangingPunct="0">
        <a:lnSpc>
          <a:spcPct val="140000"/>
        </a:lnSpc>
        <a:spcBef>
          <a:spcPct val="0"/>
        </a:spcBef>
        <a:spcAft>
          <a:spcPct val="0"/>
        </a:spcAft>
        <a:buChar char="•"/>
        <a:defRPr sz="1700">
          <a:solidFill>
            <a:schemeClr val="tx1"/>
          </a:solidFill>
          <a:latin typeface="+mn-lt"/>
          <a:ea typeface="华文细黑" pitchFamily="2" charset="-122"/>
        </a:defRPr>
      </a:lvl3pPr>
      <a:lvl4pPr marL="1193345" indent="-170989" algn="l" rtl="0" eaLnBrk="0" fontAlgn="base" hangingPunct="0">
        <a:lnSpc>
          <a:spcPct val="140000"/>
        </a:lnSpc>
        <a:spcBef>
          <a:spcPct val="0"/>
        </a:spcBef>
        <a:spcAft>
          <a:spcPct val="0"/>
        </a:spcAft>
        <a:buChar char="–"/>
        <a:defRPr sz="1700">
          <a:solidFill>
            <a:schemeClr val="tx1"/>
          </a:solidFill>
          <a:latin typeface="+mn-lt"/>
          <a:ea typeface="华文细黑" pitchFamily="2" charset="-122"/>
        </a:defRPr>
      </a:lvl4pPr>
      <a:lvl5pPr marL="1532943" indent="-168610" algn="l" rtl="0" eaLnBrk="0" fontAlgn="base" hangingPunct="0">
        <a:lnSpc>
          <a:spcPct val="140000"/>
        </a:lnSpc>
        <a:spcBef>
          <a:spcPct val="0"/>
        </a:spcBef>
        <a:spcAft>
          <a:spcPct val="0"/>
        </a:spcAft>
        <a:buChar char="»"/>
        <a:defRPr sz="1700">
          <a:solidFill>
            <a:schemeClr val="tx1"/>
          </a:solidFill>
          <a:latin typeface="+mn-lt"/>
          <a:ea typeface="华文细黑" pitchFamily="2" charset="-122"/>
        </a:defRPr>
      </a:lvl5pPr>
      <a:lvl6pPr marL="1874584" indent="-169340" algn="l" rtl="0" fontAlgn="base">
        <a:lnSpc>
          <a:spcPct val="140000"/>
        </a:lnSpc>
        <a:spcBef>
          <a:spcPct val="0"/>
        </a:spcBef>
        <a:spcAft>
          <a:spcPct val="0"/>
        </a:spcAft>
        <a:defRPr sz="1700">
          <a:solidFill>
            <a:schemeClr val="tx1"/>
          </a:solidFill>
          <a:latin typeface="+mn-lt"/>
          <a:ea typeface="华文细黑" pitchFamily="2" charset="-122"/>
        </a:defRPr>
      </a:lvl6pPr>
      <a:lvl7pPr marL="2215635" indent="-169340" algn="l" rtl="0" fontAlgn="base">
        <a:lnSpc>
          <a:spcPct val="140000"/>
        </a:lnSpc>
        <a:spcBef>
          <a:spcPct val="0"/>
        </a:spcBef>
        <a:spcAft>
          <a:spcPct val="0"/>
        </a:spcAft>
        <a:defRPr sz="1700">
          <a:solidFill>
            <a:schemeClr val="tx1"/>
          </a:solidFill>
          <a:latin typeface="+mn-lt"/>
          <a:ea typeface="华文细黑" pitchFamily="2" charset="-122"/>
        </a:defRPr>
      </a:lvl7pPr>
      <a:lvl8pPr marL="2556682" indent="-169340" algn="l" rtl="0" fontAlgn="base">
        <a:lnSpc>
          <a:spcPct val="140000"/>
        </a:lnSpc>
        <a:spcBef>
          <a:spcPct val="0"/>
        </a:spcBef>
        <a:spcAft>
          <a:spcPct val="0"/>
        </a:spcAft>
        <a:defRPr sz="1700">
          <a:solidFill>
            <a:schemeClr val="tx1"/>
          </a:solidFill>
          <a:latin typeface="+mn-lt"/>
          <a:ea typeface="华文细黑" pitchFamily="2" charset="-122"/>
        </a:defRPr>
      </a:lvl8pPr>
      <a:lvl9pPr marL="2897731" indent="-169340" algn="l" rtl="0" fontAlgn="base">
        <a:lnSpc>
          <a:spcPct val="140000"/>
        </a:lnSpc>
        <a:spcBef>
          <a:spcPct val="0"/>
        </a:spcBef>
        <a:spcAft>
          <a:spcPct val="0"/>
        </a:spcAft>
        <a:defRPr sz="1700">
          <a:solidFill>
            <a:schemeClr val="tx1"/>
          </a:solidFill>
          <a:latin typeface="+mn-lt"/>
          <a:ea typeface="华文细黑" pitchFamily="2" charset="-122"/>
        </a:defRPr>
      </a:lvl9pPr>
    </p:bodyStyle>
    <p:otherStyle>
      <a:defPPr>
        <a:defRPr lang="en-US"/>
      </a:defPPr>
      <a:lvl1pPr marL="0" algn="l" defTabSz="682104" rtl="0" eaLnBrk="1" latinLnBrk="0" hangingPunct="1">
        <a:defRPr sz="1300" kern="1200">
          <a:solidFill>
            <a:schemeClr val="tx1"/>
          </a:solidFill>
          <a:latin typeface="+mn-lt"/>
          <a:ea typeface="+mn-ea"/>
          <a:cs typeface="+mn-cs"/>
        </a:defRPr>
      </a:lvl1pPr>
      <a:lvl2pPr marL="341054" algn="l" defTabSz="682104" rtl="0" eaLnBrk="1" latinLnBrk="0" hangingPunct="1">
        <a:defRPr sz="1300" kern="1200">
          <a:solidFill>
            <a:schemeClr val="tx1"/>
          </a:solidFill>
          <a:latin typeface="+mn-lt"/>
          <a:ea typeface="+mn-ea"/>
          <a:cs typeface="+mn-cs"/>
        </a:defRPr>
      </a:lvl2pPr>
      <a:lvl3pPr marL="682104" algn="l" defTabSz="682104" rtl="0" eaLnBrk="1" latinLnBrk="0" hangingPunct="1">
        <a:defRPr sz="1300" kern="1200">
          <a:solidFill>
            <a:schemeClr val="tx1"/>
          </a:solidFill>
          <a:latin typeface="+mn-lt"/>
          <a:ea typeface="+mn-ea"/>
          <a:cs typeface="+mn-cs"/>
        </a:defRPr>
      </a:lvl3pPr>
      <a:lvl4pPr marL="1023150" algn="l" defTabSz="682104" rtl="0" eaLnBrk="1" latinLnBrk="0" hangingPunct="1">
        <a:defRPr sz="1300" kern="1200">
          <a:solidFill>
            <a:schemeClr val="tx1"/>
          </a:solidFill>
          <a:latin typeface="+mn-lt"/>
          <a:ea typeface="+mn-ea"/>
          <a:cs typeface="+mn-cs"/>
        </a:defRPr>
      </a:lvl4pPr>
      <a:lvl5pPr marL="1364196" algn="l" defTabSz="682104" rtl="0" eaLnBrk="1" latinLnBrk="0" hangingPunct="1">
        <a:defRPr sz="1300" kern="1200">
          <a:solidFill>
            <a:schemeClr val="tx1"/>
          </a:solidFill>
          <a:latin typeface="+mn-lt"/>
          <a:ea typeface="+mn-ea"/>
          <a:cs typeface="+mn-cs"/>
        </a:defRPr>
      </a:lvl5pPr>
      <a:lvl6pPr marL="1705246" algn="l" defTabSz="682104" rtl="0" eaLnBrk="1" latinLnBrk="0" hangingPunct="1">
        <a:defRPr sz="1300" kern="1200">
          <a:solidFill>
            <a:schemeClr val="tx1"/>
          </a:solidFill>
          <a:latin typeface="+mn-lt"/>
          <a:ea typeface="+mn-ea"/>
          <a:cs typeface="+mn-cs"/>
        </a:defRPr>
      </a:lvl6pPr>
      <a:lvl7pPr marL="2046294" algn="l" defTabSz="682104" rtl="0" eaLnBrk="1" latinLnBrk="0" hangingPunct="1">
        <a:defRPr sz="1300" kern="1200">
          <a:solidFill>
            <a:schemeClr val="tx1"/>
          </a:solidFill>
          <a:latin typeface="+mn-lt"/>
          <a:ea typeface="+mn-ea"/>
          <a:cs typeface="+mn-cs"/>
        </a:defRPr>
      </a:lvl7pPr>
      <a:lvl8pPr marL="2387344" algn="l" defTabSz="682104" rtl="0" eaLnBrk="1" latinLnBrk="0" hangingPunct="1">
        <a:defRPr sz="1300" kern="1200">
          <a:solidFill>
            <a:schemeClr val="tx1"/>
          </a:solidFill>
          <a:latin typeface="+mn-lt"/>
          <a:ea typeface="+mn-ea"/>
          <a:cs typeface="+mn-cs"/>
        </a:defRPr>
      </a:lvl8pPr>
      <a:lvl9pPr marL="2728390" algn="l" defTabSz="682104" rtl="0" eaLnBrk="1" latinLnBrk="0" hangingPunct="1">
        <a:defRPr sz="13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86"/>
          <p:cNvSpPr>
            <a:spLocks noChangeArrowheads="1"/>
          </p:cNvSpPr>
          <p:nvPr/>
        </p:nvSpPr>
        <p:spPr bwMode="auto">
          <a:xfrm>
            <a:off x="8793399" y="4901928"/>
            <a:ext cx="400162" cy="155863"/>
          </a:xfrm>
          <a:prstGeom prst="rect">
            <a:avLst/>
          </a:prstGeom>
          <a:noFill/>
          <a:ln w="9525">
            <a:noFill/>
            <a:miter lim="800000"/>
            <a:headEnd/>
            <a:tailEnd/>
          </a:ln>
          <a:effectLst/>
        </p:spPr>
        <p:txBody>
          <a:bodyPr lIns="0" tIns="0" rIns="0" bIns="0"/>
          <a:lstStyle/>
          <a:p>
            <a:pPr defTabSz="586558" eaLnBrk="0" hangingPunct="0">
              <a:lnSpc>
                <a:spcPct val="85000"/>
              </a:lnSpc>
            </a:pPr>
            <a:fld id="{E68EC476-442B-4BB7-9603-F1440C241F3D}" type="slidenum">
              <a:rPr lang="de-DE" altLang="zh-CN" sz="1000" smtClean="0">
                <a:solidFill>
                  <a:srgbClr val="FFFFFF">
                    <a:lumMod val="75000"/>
                  </a:srgbClr>
                </a:solidFill>
                <a:latin typeface="Courier New" panose="02070309020205020404" pitchFamily="49" charset="0"/>
                <a:ea typeface="MS PGothic" pitchFamily="34" charset="-128"/>
                <a:cs typeface="Courier New" panose="02070309020205020404" pitchFamily="49" charset="0"/>
              </a:rPr>
              <a:pPr defTabSz="586558" eaLnBrk="0" hangingPunct="0">
                <a:lnSpc>
                  <a:spcPct val="85000"/>
                </a:lnSpc>
              </a:pPr>
              <a:t>‹#›</a:t>
            </a:fld>
            <a:endParaRPr lang="de-DE" sz="1000" dirty="0">
              <a:solidFill>
                <a:srgbClr val="FFFFFF">
                  <a:lumMod val="75000"/>
                </a:srgbClr>
              </a:solidFill>
              <a:latin typeface="Courier New" panose="02070309020205020404" pitchFamily="49" charset="0"/>
              <a:ea typeface="MS PGothic" pitchFamily="34" charset="-128"/>
              <a:cs typeface="Courier New" panose="02070309020205020404" pitchFamily="49" charset="0"/>
            </a:endParaRPr>
          </a:p>
        </p:txBody>
      </p:sp>
      <p:pic>
        <p:nvPicPr>
          <p:cNvPr id="6" name="Picture 9" descr="8"/>
          <p:cNvPicPr>
            <a:picLocks noChangeAspect="1" noChangeArrowheads="1"/>
          </p:cNvPicPr>
          <p:nvPr/>
        </p:nvPicPr>
        <p:blipFill>
          <a:blip r:embed="rId7" cstate="screen"/>
          <a:srcRect/>
          <a:stretch>
            <a:fillRect/>
          </a:stretch>
        </p:blipFill>
        <p:spPr bwMode="auto">
          <a:xfrm>
            <a:off x="55151" y="4823238"/>
            <a:ext cx="981638" cy="23455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37" r:id="rId1"/>
    <p:sldLayoutId id="2147484438" r:id="rId2"/>
    <p:sldLayoutId id="2147484439" r:id="rId3"/>
    <p:sldLayoutId id="2147484441" r:id="rId4"/>
    <p:sldLayoutId id="2147484442" r:id="rId5"/>
  </p:sldLayoutIdLst>
  <p:timing>
    <p:tnLst>
      <p:par>
        <p:cTn id="1" dur="indefinite" restart="never" nodeType="tmRoot"/>
      </p:par>
    </p:tnLst>
  </p:timing>
  <p:txStyles>
    <p:titleStyle>
      <a:lvl1pPr algn="l" rtl="0" eaLnBrk="1" fontAlgn="base" hangingPunct="1">
        <a:spcBef>
          <a:spcPct val="0"/>
        </a:spcBef>
        <a:spcAft>
          <a:spcPct val="0"/>
        </a:spcAft>
        <a:defRPr sz="3600" b="0" baseline="0">
          <a:solidFill>
            <a:srgbClr val="CC0000"/>
          </a:solidFill>
          <a:latin typeface="FrutigerNext LT Regular" pitchFamily="34" charset="0"/>
          <a:ea typeface="微软雅黑" pitchFamily="34" charset="-122"/>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1969"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3924"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5885"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67846"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6477" indent="-256477" algn="l" rtl="0" eaLnBrk="1" fontAlgn="base" hangingPunct="1">
        <a:lnSpc>
          <a:spcPct val="125000"/>
        </a:lnSpc>
        <a:spcBef>
          <a:spcPct val="20000"/>
        </a:spcBef>
        <a:spcAft>
          <a:spcPct val="0"/>
        </a:spcAft>
        <a:buClr>
          <a:schemeClr val="tx2"/>
        </a:buClr>
        <a:buNone/>
        <a:defRPr sz="2400" b="0">
          <a:solidFill>
            <a:schemeClr val="tx1">
              <a:lumMod val="75000"/>
              <a:lumOff val="25000"/>
            </a:schemeClr>
          </a:solidFill>
          <a:latin typeface="微软雅黑" pitchFamily="34" charset="-122"/>
          <a:ea typeface="微软雅黑" pitchFamily="34" charset="-122"/>
          <a:cs typeface="+mn-cs"/>
        </a:defRPr>
      </a:lvl1pPr>
      <a:lvl2pPr marL="555687" indent="-213732" algn="l" rtl="0" eaLnBrk="1" fontAlgn="base" hangingPunct="1">
        <a:lnSpc>
          <a:spcPct val="125000"/>
        </a:lnSpc>
        <a:spcBef>
          <a:spcPct val="20000"/>
        </a:spcBef>
        <a:spcAft>
          <a:spcPct val="0"/>
        </a:spcAft>
        <a:buFont typeface="Arial" charset="0"/>
        <a:buNone/>
        <a:defRPr sz="2100" b="0">
          <a:solidFill>
            <a:schemeClr val="tx1">
              <a:lumMod val="75000"/>
              <a:lumOff val="25000"/>
            </a:schemeClr>
          </a:solidFill>
          <a:latin typeface="微软雅黑" pitchFamily="34" charset="-122"/>
          <a:ea typeface="微软雅黑" pitchFamily="34" charset="-122"/>
          <a:cs typeface="+mn-cs"/>
        </a:defRPr>
      </a:lvl2pPr>
      <a:lvl3pPr marL="854903" indent="-170985" algn="l" rtl="0" eaLnBrk="1" fontAlgn="base" hangingPunct="1">
        <a:lnSpc>
          <a:spcPct val="125000"/>
        </a:lnSpc>
        <a:spcBef>
          <a:spcPct val="20000"/>
        </a:spcBef>
        <a:spcAft>
          <a:spcPct val="0"/>
        </a:spcAft>
        <a:buFont typeface="FrutigerNext LT Medium" pitchFamily="34" charset="0"/>
        <a:buNone/>
        <a:defRPr sz="1800" b="0">
          <a:solidFill>
            <a:schemeClr val="tx1">
              <a:lumMod val="75000"/>
              <a:lumOff val="25000"/>
            </a:schemeClr>
          </a:solidFill>
          <a:latin typeface="微软雅黑" pitchFamily="34" charset="-122"/>
          <a:ea typeface="微软雅黑" pitchFamily="34" charset="-122"/>
          <a:cs typeface="+mn-cs"/>
        </a:defRPr>
      </a:lvl3pPr>
      <a:lvl4pPr marL="1196865" indent="-170985" algn="l" rtl="0" eaLnBrk="1" fontAlgn="base" hangingPunct="1">
        <a:lnSpc>
          <a:spcPct val="125000"/>
        </a:lnSpc>
        <a:spcBef>
          <a:spcPct val="20000"/>
        </a:spcBef>
        <a:spcAft>
          <a:spcPct val="0"/>
        </a:spcAft>
        <a:buNone/>
        <a:defRPr sz="1500" b="0">
          <a:solidFill>
            <a:schemeClr val="tx1">
              <a:lumMod val="75000"/>
              <a:lumOff val="25000"/>
            </a:schemeClr>
          </a:solidFill>
          <a:latin typeface="微软雅黑" pitchFamily="34" charset="-122"/>
          <a:ea typeface="微软雅黑" pitchFamily="34" charset="-122"/>
          <a:cs typeface="+mn-cs"/>
        </a:defRPr>
      </a:lvl4pPr>
      <a:lvl5pPr marL="1538827" indent="-170985" algn="l" rtl="0" eaLnBrk="1" fontAlgn="base" hangingPunct="1">
        <a:lnSpc>
          <a:spcPct val="125000"/>
        </a:lnSpc>
        <a:spcBef>
          <a:spcPct val="20000"/>
        </a:spcBef>
        <a:spcAft>
          <a:spcPct val="0"/>
        </a:spcAft>
        <a:buFont typeface="Arial" charset="0"/>
        <a:buNone/>
        <a:defRPr sz="1500" b="0">
          <a:solidFill>
            <a:schemeClr val="tx1">
              <a:lumMod val="75000"/>
              <a:lumOff val="25000"/>
            </a:schemeClr>
          </a:solidFill>
          <a:latin typeface="微软雅黑" pitchFamily="34" charset="-122"/>
          <a:ea typeface="微软雅黑" pitchFamily="34" charset="-122"/>
          <a:cs typeface="+mn-cs"/>
        </a:defRPr>
      </a:lvl5pPr>
      <a:lvl6pPr marL="1880789" indent="-170985"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2754" indent="-170985"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64715" indent="-170985"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06675" indent="-170985"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3924" rtl="0" eaLnBrk="1" latinLnBrk="0" hangingPunct="1">
        <a:defRPr sz="1300" kern="1200">
          <a:solidFill>
            <a:schemeClr val="tx1"/>
          </a:solidFill>
          <a:latin typeface="+mn-lt"/>
          <a:ea typeface="+mn-ea"/>
          <a:cs typeface="+mn-cs"/>
        </a:defRPr>
      </a:lvl1pPr>
      <a:lvl2pPr marL="341969" algn="l" defTabSz="683924" rtl="0" eaLnBrk="1" latinLnBrk="0" hangingPunct="1">
        <a:defRPr sz="1300" kern="1200">
          <a:solidFill>
            <a:schemeClr val="tx1"/>
          </a:solidFill>
          <a:latin typeface="+mn-lt"/>
          <a:ea typeface="+mn-ea"/>
          <a:cs typeface="+mn-cs"/>
        </a:defRPr>
      </a:lvl2pPr>
      <a:lvl3pPr marL="683924" algn="l" defTabSz="683924" rtl="0" eaLnBrk="1" latinLnBrk="0" hangingPunct="1">
        <a:defRPr sz="1300" kern="1200">
          <a:solidFill>
            <a:schemeClr val="tx1"/>
          </a:solidFill>
          <a:latin typeface="+mn-lt"/>
          <a:ea typeface="+mn-ea"/>
          <a:cs typeface="+mn-cs"/>
        </a:defRPr>
      </a:lvl3pPr>
      <a:lvl4pPr marL="1025885" algn="l" defTabSz="683924" rtl="0" eaLnBrk="1" latinLnBrk="0" hangingPunct="1">
        <a:defRPr sz="1300" kern="1200">
          <a:solidFill>
            <a:schemeClr val="tx1"/>
          </a:solidFill>
          <a:latin typeface="+mn-lt"/>
          <a:ea typeface="+mn-ea"/>
          <a:cs typeface="+mn-cs"/>
        </a:defRPr>
      </a:lvl4pPr>
      <a:lvl5pPr marL="1367846" algn="l" defTabSz="683924" rtl="0" eaLnBrk="1" latinLnBrk="0" hangingPunct="1">
        <a:defRPr sz="1300" kern="1200">
          <a:solidFill>
            <a:schemeClr val="tx1"/>
          </a:solidFill>
          <a:latin typeface="+mn-lt"/>
          <a:ea typeface="+mn-ea"/>
          <a:cs typeface="+mn-cs"/>
        </a:defRPr>
      </a:lvl5pPr>
      <a:lvl6pPr marL="1709803" algn="l" defTabSz="683924" rtl="0" eaLnBrk="1" latinLnBrk="0" hangingPunct="1">
        <a:defRPr sz="1300" kern="1200">
          <a:solidFill>
            <a:schemeClr val="tx1"/>
          </a:solidFill>
          <a:latin typeface="+mn-lt"/>
          <a:ea typeface="+mn-ea"/>
          <a:cs typeface="+mn-cs"/>
        </a:defRPr>
      </a:lvl6pPr>
      <a:lvl7pPr marL="2051773" algn="l" defTabSz="683924" rtl="0" eaLnBrk="1" latinLnBrk="0" hangingPunct="1">
        <a:defRPr sz="1300" kern="1200">
          <a:solidFill>
            <a:schemeClr val="tx1"/>
          </a:solidFill>
          <a:latin typeface="+mn-lt"/>
          <a:ea typeface="+mn-ea"/>
          <a:cs typeface="+mn-cs"/>
        </a:defRPr>
      </a:lvl7pPr>
      <a:lvl8pPr marL="2393733" algn="l" defTabSz="683924" rtl="0" eaLnBrk="1" latinLnBrk="0" hangingPunct="1">
        <a:defRPr sz="1300" kern="1200">
          <a:solidFill>
            <a:schemeClr val="tx1"/>
          </a:solidFill>
          <a:latin typeface="+mn-lt"/>
          <a:ea typeface="+mn-ea"/>
          <a:cs typeface="+mn-cs"/>
        </a:defRPr>
      </a:lvl8pPr>
      <a:lvl9pPr marL="2735691" algn="l" defTabSz="683924" rtl="0" eaLnBrk="1" latinLnBrk="0" hangingPunct="1">
        <a:defRPr sz="13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 y="2"/>
            <a:ext cx="9140807" cy="5143498"/>
          </a:xfrm>
          <a:prstGeom prst="rect">
            <a:avLst/>
          </a:prstGeom>
        </p:spPr>
      </p:pic>
      <p:sp>
        <p:nvSpPr>
          <p:cNvPr id="6" name="Rectangle 86"/>
          <p:cNvSpPr>
            <a:spLocks noChangeArrowheads="1"/>
          </p:cNvSpPr>
          <p:nvPr/>
        </p:nvSpPr>
        <p:spPr bwMode="auto">
          <a:xfrm>
            <a:off x="216274" y="4702486"/>
            <a:ext cx="514215" cy="253634"/>
          </a:xfrm>
          <a:prstGeom prst="rect">
            <a:avLst/>
          </a:prstGeom>
          <a:noFill/>
          <a:ln w="9525">
            <a:noFill/>
            <a:miter lim="800000"/>
            <a:headEnd/>
            <a:tailEnd/>
          </a:ln>
          <a:effectLst/>
        </p:spPr>
        <p:txBody>
          <a:bodyPr lIns="0" tIns="0" rIns="0" bIns="0"/>
          <a:lstStyle/>
          <a:p>
            <a:pPr defTabSz="587025" eaLnBrk="0" hangingPunct="0">
              <a:lnSpc>
                <a:spcPct val="85000"/>
              </a:lnSpc>
            </a:pPr>
            <a:endParaRPr lang="de-DE" sz="800" dirty="0">
              <a:solidFill>
                <a:srgbClr val="000000">
                  <a:lumMod val="75000"/>
                  <a:lumOff val="25000"/>
                </a:srgbClr>
              </a:solidFill>
              <a:latin typeface="FrutigerNext LT Light" pitchFamily="34" charset="0"/>
              <a:ea typeface="MS PGothic" pitchFamily="34" charset="-128"/>
            </a:endParaRPr>
          </a:p>
          <a:p>
            <a:pPr defTabSz="587025" eaLnBrk="0" hangingPunct="0">
              <a:lnSpc>
                <a:spcPct val="85000"/>
              </a:lnSpc>
            </a:pPr>
            <a:r>
              <a:rPr lang="de-DE" sz="800" dirty="0">
                <a:solidFill>
                  <a:srgbClr val="000000">
                    <a:lumMod val="75000"/>
                    <a:lumOff val="25000"/>
                  </a:srgbClr>
                </a:solidFill>
                <a:latin typeface="FrutigerNext LT Light" pitchFamily="34" charset="0"/>
                <a:ea typeface="MS PGothic" pitchFamily="34" charset="-128"/>
              </a:rPr>
              <a:t>Page </a:t>
            </a:r>
            <a:fld id="{E68EC476-442B-4BB7-9603-F1440C241F3D}" type="slidenum">
              <a:rPr lang="de-DE" sz="800">
                <a:solidFill>
                  <a:srgbClr val="000000">
                    <a:lumMod val="75000"/>
                    <a:lumOff val="25000"/>
                  </a:srgbClr>
                </a:solidFill>
                <a:latin typeface="FrutigerNext LT Light" pitchFamily="34" charset="0"/>
                <a:ea typeface="MS PGothic" pitchFamily="34" charset="-128"/>
              </a:rPr>
              <a:pPr defTabSz="587025" eaLnBrk="0" hangingPunct="0">
                <a:lnSpc>
                  <a:spcPct val="85000"/>
                </a:lnSpc>
              </a:pPr>
              <a:t>‹#›</a:t>
            </a:fld>
            <a:endParaRPr lang="en-GB" sz="800" dirty="0">
              <a:solidFill>
                <a:srgbClr val="000000">
                  <a:lumMod val="75000"/>
                  <a:lumOff val="25000"/>
                </a:srgbClr>
              </a:solidFill>
              <a:latin typeface="FrutigerNext LT Light" pitchFamily="34" charset="0"/>
              <a:ea typeface="MS PGothic" pitchFamily="34" charset="-128"/>
            </a:endParaRPr>
          </a:p>
        </p:txBody>
      </p:sp>
      <p:sp>
        <p:nvSpPr>
          <p:cNvPr id="2" name="标题占位符 1"/>
          <p:cNvSpPr>
            <a:spLocks noGrp="1"/>
          </p:cNvSpPr>
          <p:nvPr>
            <p:ph type="title"/>
          </p:nvPr>
        </p:nvSpPr>
        <p:spPr>
          <a:xfrm>
            <a:off x="846623" y="806442"/>
            <a:ext cx="7668715" cy="531739"/>
          </a:xfrm>
          <a:prstGeom prst="rect">
            <a:avLst/>
          </a:prstGeom>
        </p:spPr>
        <p:txBody>
          <a:bodyPr vert="horz" lIns="72443" tIns="36225" rIns="72443" bIns="36225" rtlCol="0" anchor="ctr">
            <a:normAutofit/>
          </a:bodyPr>
          <a:lstStyle/>
          <a:p>
            <a:r>
              <a:rPr lang="zh-CN" altLang="en-US" dirty="0" smtClean="0"/>
              <a:t>单击此处编辑母版标题样式</a:t>
            </a:r>
            <a:endParaRPr lang="zh-CN" altLang="en-US" dirty="0"/>
          </a:p>
        </p:txBody>
      </p:sp>
      <p:sp>
        <p:nvSpPr>
          <p:cNvPr id="4" name="文本占位符 3"/>
          <p:cNvSpPr>
            <a:spLocks noGrp="1"/>
          </p:cNvSpPr>
          <p:nvPr>
            <p:ph type="body" idx="1"/>
          </p:nvPr>
        </p:nvSpPr>
        <p:spPr>
          <a:xfrm>
            <a:off x="846623" y="1471732"/>
            <a:ext cx="7668715" cy="3161451"/>
          </a:xfrm>
          <a:prstGeom prst="rect">
            <a:avLst/>
          </a:prstGeom>
        </p:spPr>
        <p:txBody>
          <a:bodyPr vert="horz" lIns="72443" tIns="36225" rIns="72443" bIns="36225"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3"/>
          </p:nvPr>
        </p:nvSpPr>
        <p:spPr>
          <a:xfrm>
            <a:off x="3028694" y="4766748"/>
            <a:ext cx="3086635" cy="274690"/>
          </a:xfrm>
          <a:prstGeom prst="rect">
            <a:avLst/>
          </a:prstGeom>
        </p:spPr>
        <p:txBody>
          <a:bodyPr vert="horz" lIns="72443" tIns="36225" rIns="72443" bIns="36225" rtlCol="0" anchor="ctr"/>
          <a:lstStyle>
            <a:lvl1pPr algn="ctr">
              <a:defRPr sz="1000">
                <a:solidFill>
                  <a:schemeClr val="tx1">
                    <a:tint val="75000"/>
                  </a:schemeClr>
                </a:solidFill>
              </a:defRPr>
            </a:lvl1pPr>
          </a:lstStyle>
          <a:p>
            <a:pPr>
              <a:buClr>
                <a:srgbClr val="CC9900"/>
              </a:buClr>
              <a:buFont typeface="Wingdings" pitchFamily="2" charset="2"/>
              <a:buChar char="n"/>
            </a:pPr>
            <a:endParaRPr lang="zh-CN" altLang="en-US" b="1">
              <a:solidFill>
                <a:srgbClr val="000000">
                  <a:tint val="75000"/>
                </a:srgbClr>
              </a:solidFill>
              <a:latin typeface="Arial" charset="0"/>
            </a:endParaRPr>
          </a:p>
        </p:txBody>
      </p:sp>
    </p:spTree>
  </p:cSld>
  <p:clrMap bg1="lt1" tx1="dk1" bg2="lt2" tx2="dk2" accent1="accent1" accent2="accent2" accent3="accent3" accent4="accent4" accent5="accent5" accent6="accent6" hlink="hlink" folHlink="folHlink"/>
  <p:sldLayoutIdLst>
    <p:sldLayoutId id="2147484445" r:id="rId1"/>
    <p:sldLayoutId id="2147484446" r:id="rId2"/>
    <p:sldLayoutId id="2147484447" r:id="rId3"/>
  </p:sldLayoutIdLst>
  <p:timing>
    <p:tnLst>
      <p:par>
        <p:cTn id="1" dur="indefinite" restart="never" nodeType="tmRoot"/>
      </p:par>
    </p:tnLst>
  </p:timing>
  <p:txStyles>
    <p:titleStyle>
      <a:lvl1pPr algn="l" rtl="0" eaLnBrk="1" fontAlgn="base" hangingPunct="1">
        <a:spcBef>
          <a:spcPct val="0"/>
        </a:spcBef>
        <a:spcAft>
          <a:spcPct val="0"/>
        </a:spcAft>
        <a:defRPr sz="3800" b="0" baseline="0">
          <a:solidFill>
            <a:schemeClr val="bg1"/>
          </a:solidFill>
          <a:latin typeface="FrutigerNext LT Regular" pitchFamily="34" charset="0"/>
          <a:ea typeface="微软雅黑" pitchFamily="34" charset="-122"/>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2236"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4465"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6697"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68928"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6680" indent="-256680" algn="l" rtl="0" eaLnBrk="1" fontAlgn="base" hangingPunct="1">
        <a:lnSpc>
          <a:spcPct val="125000"/>
        </a:lnSpc>
        <a:spcBef>
          <a:spcPct val="20000"/>
        </a:spcBef>
        <a:spcAft>
          <a:spcPct val="0"/>
        </a:spcAft>
        <a:buClr>
          <a:schemeClr val="tx2"/>
        </a:buClr>
        <a:buNone/>
        <a:defRPr sz="2400" b="0">
          <a:solidFill>
            <a:schemeClr val="bg1"/>
          </a:solidFill>
          <a:latin typeface="微软雅黑" pitchFamily="34" charset="-122"/>
          <a:ea typeface="微软雅黑" pitchFamily="34" charset="-122"/>
          <a:cs typeface="+mn-cs"/>
        </a:defRPr>
      </a:lvl1pPr>
      <a:lvl2pPr marL="556127" indent="-213898" algn="l" rtl="0" eaLnBrk="1" fontAlgn="base" hangingPunct="1">
        <a:lnSpc>
          <a:spcPct val="125000"/>
        </a:lnSpc>
        <a:spcBef>
          <a:spcPct val="20000"/>
        </a:spcBef>
        <a:spcAft>
          <a:spcPct val="0"/>
        </a:spcAft>
        <a:buFont typeface="Arial" charset="0"/>
        <a:buNone/>
        <a:defRPr sz="2100" b="0">
          <a:solidFill>
            <a:schemeClr val="bg1"/>
          </a:solidFill>
          <a:latin typeface="微软雅黑" pitchFamily="34" charset="-122"/>
          <a:ea typeface="微软雅黑" pitchFamily="34" charset="-122"/>
          <a:cs typeface="+mn-cs"/>
        </a:defRPr>
      </a:lvl2pPr>
      <a:lvl3pPr marL="855579" indent="-171119" algn="l" rtl="0" eaLnBrk="1" fontAlgn="base" hangingPunct="1">
        <a:lnSpc>
          <a:spcPct val="125000"/>
        </a:lnSpc>
        <a:spcBef>
          <a:spcPct val="20000"/>
        </a:spcBef>
        <a:spcAft>
          <a:spcPct val="0"/>
        </a:spcAft>
        <a:buFont typeface="FrutigerNext LT Medium" pitchFamily="34" charset="0"/>
        <a:buNone/>
        <a:defRPr sz="1800" b="0">
          <a:solidFill>
            <a:schemeClr val="bg1"/>
          </a:solidFill>
          <a:latin typeface="微软雅黑" pitchFamily="34" charset="-122"/>
          <a:ea typeface="微软雅黑" pitchFamily="34" charset="-122"/>
          <a:cs typeface="+mn-cs"/>
        </a:defRPr>
      </a:lvl3pPr>
      <a:lvl4pPr marL="1197811" indent="-171119" algn="l" rtl="0" eaLnBrk="1" fontAlgn="base" hangingPunct="1">
        <a:lnSpc>
          <a:spcPct val="125000"/>
        </a:lnSpc>
        <a:spcBef>
          <a:spcPct val="20000"/>
        </a:spcBef>
        <a:spcAft>
          <a:spcPct val="0"/>
        </a:spcAft>
        <a:buNone/>
        <a:defRPr sz="1500" b="0">
          <a:solidFill>
            <a:schemeClr val="bg1"/>
          </a:solidFill>
          <a:latin typeface="微软雅黑" pitchFamily="34" charset="-122"/>
          <a:ea typeface="微软雅黑" pitchFamily="34" charset="-122"/>
          <a:cs typeface="+mn-cs"/>
        </a:defRPr>
      </a:lvl4pPr>
      <a:lvl5pPr marL="1540043" indent="-171119" algn="l" rtl="0" eaLnBrk="1" fontAlgn="base" hangingPunct="1">
        <a:lnSpc>
          <a:spcPct val="125000"/>
        </a:lnSpc>
        <a:spcBef>
          <a:spcPct val="20000"/>
        </a:spcBef>
        <a:spcAft>
          <a:spcPct val="0"/>
        </a:spcAft>
        <a:buFont typeface="Arial" charset="0"/>
        <a:buNone/>
        <a:defRPr sz="1500" b="0">
          <a:solidFill>
            <a:schemeClr val="bg1"/>
          </a:solidFill>
          <a:latin typeface="微软雅黑" pitchFamily="34" charset="-122"/>
          <a:ea typeface="微软雅黑" pitchFamily="34" charset="-122"/>
          <a:cs typeface="+mn-cs"/>
        </a:defRPr>
      </a:lvl5pPr>
      <a:lvl6pPr marL="1882276" indent="-171119"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4510" indent="-171119"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66742" indent="-171119"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08975" indent="-171119"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4465" rtl="0" eaLnBrk="1" latinLnBrk="0" hangingPunct="1">
        <a:defRPr sz="1300" kern="1200">
          <a:solidFill>
            <a:schemeClr val="tx1"/>
          </a:solidFill>
          <a:latin typeface="+mn-lt"/>
          <a:ea typeface="+mn-ea"/>
          <a:cs typeface="+mn-cs"/>
        </a:defRPr>
      </a:lvl1pPr>
      <a:lvl2pPr marL="342236" algn="l" defTabSz="684465" rtl="0" eaLnBrk="1" latinLnBrk="0" hangingPunct="1">
        <a:defRPr sz="1300" kern="1200">
          <a:solidFill>
            <a:schemeClr val="tx1"/>
          </a:solidFill>
          <a:latin typeface="+mn-lt"/>
          <a:ea typeface="+mn-ea"/>
          <a:cs typeface="+mn-cs"/>
        </a:defRPr>
      </a:lvl2pPr>
      <a:lvl3pPr marL="684465" algn="l" defTabSz="684465" rtl="0" eaLnBrk="1" latinLnBrk="0" hangingPunct="1">
        <a:defRPr sz="1300" kern="1200">
          <a:solidFill>
            <a:schemeClr val="tx1"/>
          </a:solidFill>
          <a:latin typeface="+mn-lt"/>
          <a:ea typeface="+mn-ea"/>
          <a:cs typeface="+mn-cs"/>
        </a:defRPr>
      </a:lvl3pPr>
      <a:lvl4pPr marL="1026697" algn="l" defTabSz="684465" rtl="0" eaLnBrk="1" latinLnBrk="0" hangingPunct="1">
        <a:defRPr sz="1300" kern="1200">
          <a:solidFill>
            <a:schemeClr val="tx1"/>
          </a:solidFill>
          <a:latin typeface="+mn-lt"/>
          <a:ea typeface="+mn-ea"/>
          <a:cs typeface="+mn-cs"/>
        </a:defRPr>
      </a:lvl4pPr>
      <a:lvl5pPr marL="1368928" algn="l" defTabSz="684465" rtl="0" eaLnBrk="1" latinLnBrk="0" hangingPunct="1">
        <a:defRPr sz="1300" kern="1200">
          <a:solidFill>
            <a:schemeClr val="tx1"/>
          </a:solidFill>
          <a:latin typeface="+mn-lt"/>
          <a:ea typeface="+mn-ea"/>
          <a:cs typeface="+mn-cs"/>
        </a:defRPr>
      </a:lvl5pPr>
      <a:lvl6pPr marL="1711161" algn="l" defTabSz="684465" rtl="0" eaLnBrk="1" latinLnBrk="0" hangingPunct="1">
        <a:defRPr sz="1300" kern="1200">
          <a:solidFill>
            <a:schemeClr val="tx1"/>
          </a:solidFill>
          <a:latin typeface="+mn-lt"/>
          <a:ea typeface="+mn-ea"/>
          <a:cs typeface="+mn-cs"/>
        </a:defRPr>
      </a:lvl6pPr>
      <a:lvl7pPr marL="2053396" algn="l" defTabSz="684465" rtl="0" eaLnBrk="1" latinLnBrk="0" hangingPunct="1">
        <a:defRPr sz="1300" kern="1200">
          <a:solidFill>
            <a:schemeClr val="tx1"/>
          </a:solidFill>
          <a:latin typeface="+mn-lt"/>
          <a:ea typeface="+mn-ea"/>
          <a:cs typeface="+mn-cs"/>
        </a:defRPr>
      </a:lvl7pPr>
      <a:lvl8pPr marL="2395627" algn="l" defTabSz="684465" rtl="0" eaLnBrk="1" latinLnBrk="0" hangingPunct="1">
        <a:defRPr sz="1300" kern="1200">
          <a:solidFill>
            <a:schemeClr val="tx1"/>
          </a:solidFill>
          <a:latin typeface="+mn-lt"/>
          <a:ea typeface="+mn-ea"/>
          <a:cs typeface="+mn-cs"/>
        </a:defRPr>
      </a:lvl8pPr>
      <a:lvl9pPr marL="2737858" algn="l" defTabSz="684465" rtl="0" eaLnBrk="1" latinLnBrk="0" hangingPunct="1">
        <a:defRPr sz="13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 y="2"/>
            <a:ext cx="9140807" cy="5143498"/>
          </a:xfrm>
          <a:prstGeom prst="rect">
            <a:avLst/>
          </a:prstGeom>
        </p:spPr>
      </p:pic>
      <p:sp>
        <p:nvSpPr>
          <p:cNvPr id="6" name="Rectangle 86"/>
          <p:cNvSpPr>
            <a:spLocks noChangeArrowheads="1"/>
          </p:cNvSpPr>
          <p:nvPr/>
        </p:nvSpPr>
        <p:spPr bwMode="auto">
          <a:xfrm>
            <a:off x="216273" y="4702486"/>
            <a:ext cx="514215" cy="253634"/>
          </a:xfrm>
          <a:prstGeom prst="rect">
            <a:avLst/>
          </a:prstGeom>
          <a:noFill/>
          <a:ln w="9525">
            <a:noFill/>
            <a:miter lim="800000"/>
            <a:headEnd/>
            <a:tailEnd/>
          </a:ln>
          <a:effectLst/>
        </p:spPr>
        <p:txBody>
          <a:bodyPr lIns="0" tIns="0" rIns="0" bIns="0"/>
          <a:lstStyle/>
          <a:p>
            <a:pPr defTabSz="587064" eaLnBrk="0" hangingPunct="0">
              <a:lnSpc>
                <a:spcPct val="85000"/>
              </a:lnSpc>
            </a:pPr>
            <a:endParaRPr lang="de-DE" sz="800" dirty="0">
              <a:solidFill>
                <a:srgbClr val="000000">
                  <a:lumMod val="75000"/>
                  <a:lumOff val="25000"/>
                </a:srgbClr>
              </a:solidFill>
              <a:latin typeface="FrutigerNext LT Light" pitchFamily="34" charset="0"/>
              <a:ea typeface="MS PGothic" pitchFamily="34" charset="-128"/>
            </a:endParaRPr>
          </a:p>
          <a:p>
            <a:pPr defTabSz="587064" eaLnBrk="0" hangingPunct="0">
              <a:lnSpc>
                <a:spcPct val="85000"/>
              </a:lnSpc>
            </a:pPr>
            <a:r>
              <a:rPr lang="de-DE" sz="800" dirty="0">
                <a:solidFill>
                  <a:srgbClr val="000000">
                    <a:lumMod val="75000"/>
                    <a:lumOff val="25000"/>
                  </a:srgbClr>
                </a:solidFill>
                <a:latin typeface="FrutigerNext LT Light" pitchFamily="34" charset="0"/>
                <a:ea typeface="MS PGothic" pitchFamily="34" charset="-128"/>
              </a:rPr>
              <a:t>Page </a:t>
            </a:r>
            <a:fld id="{E68EC476-442B-4BB7-9603-F1440C241F3D}" type="slidenum">
              <a:rPr lang="de-DE" sz="800">
                <a:solidFill>
                  <a:srgbClr val="000000">
                    <a:lumMod val="75000"/>
                    <a:lumOff val="25000"/>
                  </a:srgbClr>
                </a:solidFill>
                <a:latin typeface="FrutigerNext LT Light" pitchFamily="34" charset="0"/>
                <a:ea typeface="MS PGothic" pitchFamily="34" charset="-128"/>
              </a:rPr>
              <a:pPr defTabSz="587064" eaLnBrk="0" hangingPunct="0">
                <a:lnSpc>
                  <a:spcPct val="85000"/>
                </a:lnSpc>
              </a:pPr>
              <a:t>‹#›</a:t>
            </a:fld>
            <a:endParaRPr lang="en-GB" sz="800" dirty="0">
              <a:solidFill>
                <a:srgbClr val="000000">
                  <a:lumMod val="75000"/>
                  <a:lumOff val="25000"/>
                </a:srgbClr>
              </a:solidFill>
              <a:latin typeface="FrutigerNext LT Light" pitchFamily="34" charset="0"/>
              <a:ea typeface="MS PGothic" pitchFamily="34" charset="-128"/>
            </a:endParaRPr>
          </a:p>
        </p:txBody>
      </p:sp>
      <p:sp>
        <p:nvSpPr>
          <p:cNvPr id="2" name="标题占位符 1"/>
          <p:cNvSpPr>
            <a:spLocks noGrp="1"/>
          </p:cNvSpPr>
          <p:nvPr>
            <p:ph type="title"/>
          </p:nvPr>
        </p:nvSpPr>
        <p:spPr>
          <a:xfrm>
            <a:off x="846622" y="806441"/>
            <a:ext cx="7668715" cy="531739"/>
          </a:xfrm>
          <a:prstGeom prst="rect">
            <a:avLst/>
          </a:prstGeom>
        </p:spPr>
        <p:txBody>
          <a:bodyPr vert="horz" lIns="72448" tIns="36227" rIns="72448" bIns="36227" rtlCol="0" anchor="ctr">
            <a:normAutofit/>
          </a:bodyPr>
          <a:lstStyle/>
          <a:p>
            <a:r>
              <a:rPr lang="zh-CN" altLang="en-US" dirty="0" smtClean="0"/>
              <a:t>单击此处编辑母版标题样式</a:t>
            </a:r>
            <a:endParaRPr lang="zh-CN" altLang="en-US" dirty="0"/>
          </a:p>
        </p:txBody>
      </p:sp>
      <p:sp>
        <p:nvSpPr>
          <p:cNvPr id="4" name="文本占位符 3"/>
          <p:cNvSpPr>
            <a:spLocks noGrp="1"/>
          </p:cNvSpPr>
          <p:nvPr>
            <p:ph type="body" idx="1"/>
          </p:nvPr>
        </p:nvSpPr>
        <p:spPr>
          <a:xfrm>
            <a:off x="846622" y="1471732"/>
            <a:ext cx="7668715" cy="3161451"/>
          </a:xfrm>
          <a:prstGeom prst="rect">
            <a:avLst/>
          </a:prstGeom>
        </p:spPr>
        <p:txBody>
          <a:bodyPr vert="horz" lIns="72448" tIns="36227" rIns="72448" bIns="36227"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3"/>
          </p:nvPr>
        </p:nvSpPr>
        <p:spPr>
          <a:xfrm>
            <a:off x="3028694" y="4766748"/>
            <a:ext cx="3086635" cy="274690"/>
          </a:xfrm>
          <a:prstGeom prst="rect">
            <a:avLst/>
          </a:prstGeom>
        </p:spPr>
        <p:txBody>
          <a:bodyPr vert="horz" lIns="72448" tIns="36227" rIns="72448" bIns="36227" rtlCol="0" anchor="ctr"/>
          <a:lstStyle>
            <a:lvl1pPr algn="ctr">
              <a:defRPr sz="1000">
                <a:solidFill>
                  <a:schemeClr val="tx1">
                    <a:tint val="75000"/>
                  </a:schemeClr>
                </a:solidFill>
              </a:defRPr>
            </a:lvl1pPr>
          </a:lstStyle>
          <a:p>
            <a:pPr>
              <a:buClr>
                <a:srgbClr val="CC9900"/>
              </a:buClr>
              <a:buFont typeface="Wingdings" pitchFamily="2" charset="2"/>
              <a:buChar char="n"/>
            </a:pPr>
            <a:endParaRPr lang="zh-CN" altLang="en-US" b="1">
              <a:solidFill>
                <a:srgbClr val="000000">
                  <a:tint val="75000"/>
                </a:srgbClr>
              </a:solidFill>
              <a:latin typeface="Arial" charset="0"/>
            </a:endParaRPr>
          </a:p>
        </p:txBody>
      </p:sp>
    </p:spTree>
  </p:cSld>
  <p:clrMap bg1="lt1" tx1="dk1" bg2="lt2" tx2="dk2" accent1="accent1" accent2="accent2" accent3="accent3" accent4="accent4" accent5="accent5" accent6="accent6" hlink="hlink" folHlink="folHlink"/>
  <p:sldLayoutIdLst>
    <p:sldLayoutId id="2147484449" r:id="rId1"/>
    <p:sldLayoutId id="2147484450" r:id="rId2"/>
    <p:sldLayoutId id="2147484451" r:id="rId3"/>
  </p:sldLayoutIdLst>
  <p:timing>
    <p:tnLst>
      <p:par>
        <p:cTn id="1" dur="indefinite" restart="never" nodeType="tmRoot"/>
      </p:par>
    </p:tnLst>
  </p:timing>
  <p:txStyles>
    <p:titleStyle>
      <a:lvl1pPr algn="l" rtl="0" eaLnBrk="1" fontAlgn="base" hangingPunct="1">
        <a:spcBef>
          <a:spcPct val="0"/>
        </a:spcBef>
        <a:spcAft>
          <a:spcPct val="0"/>
        </a:spcAft>
        <a:defRPr sz="3800" b="0" baseline="0">
          <a:solidFill>
            <a:schemeClr val="bg1"/>
          </a:solidFill>
          <a:latin typeface="FrutigerNext LT Regular" pitchFamily="34" charset="0"/>
          <a:ea typeface="微软雅黑" pitchFamily="34" charset="-122"/>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226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4509"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6763"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69015"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6695" indent="-256695" algn="l" rtl="0" eaLnBrk="1" fontAlgn="base" hangingPunct="1">
        <a:lnSpc>
          <a:spcPct val="125000"/>
        </a:lnSpc>
        <a:spcBef>
          <a:spcPct val="20000"/>
        </a:spcBef>
        <a:spcAft>
          <a:spcPct val="0"/>
        </a:spcAft>
        <a:buClr>
          <a:schemeClr val="tx2"/>
        </a:buClr>
        <a:buNone/>
        <a:defRPr sz="2400" b="0">
          <a:solidFill>
            <a:schemeClr val="bg1"/>
          </a:solidFill>
          <a:latin typeface="微软雅黑" pitchFamily="34" charset="-122"/>
          <a:ea typeface="微软雅黑" pitchFamily="34" charset="-122"/>
          <a:cs typeface="+mn-cs"/>
        </a:defRPr>
      </a:lvl1pPr>
      <a:lvl2pPr marL="556162" indent="-213912" algn="l" rtl="0" eaLnBrk="1" fontAlgn="base" hangingPunct="1">
        <a:lnSpc>
          <a:spcPct val="125000"/>
        </a:lnSpc>
        <a:spcBef>
          <a:spcPct val="20000"/>
        </a:spcBef>
        <a:spcAft>
          <a:spcPct val="0"/>
        </a:spcAft>
        <a:buFont typeface="Arial" charset="0"/>
        <a:buNone/>
        <a:defRPr sz="2100" b="0">
          <a:solidFill>
            <a:schemeClr val="bg1"/>
          </a:solidFill>
          <a:latin typeface="微软雅黑" pitchFamily="34" charset="-122"/>
          <a:ea typeface="微软雅黑" pitchFamily="34" charset="-122"/>
          <a:cs typeface="+mn-cs"/>
        </a:defRPr>
      </a:lvl2pPr>
      <a:lvl3pPr marL="855634" indent="-171130" algn="l" rtl="0" eaLnBrk="1" fontAlgn="base" hangingPunct="1">
        <a:lnSpc>
          <a:spcPct val="125000"/>
        </a:lnSpc>
        <a:spcBef>
          <a:spcPct val="20000"/>
        </a:spcBef>
        <a:spcAft>
          <a:spcPct val="0"/>
        </a:spcAft>
        <a:buFont typeface="FrutigerNext LT Medium" pitchFamily="34" charset="0"/>
        <a:buNone/>
        <a:defRPr sz="1800" b="0">
          <a:solidFill>
            <a:schemeClr val="bg1"/>
          </a:solidFill>
          <a:latin typeface="微软雅黑" pitchFamily="34" charset="-122"/>
          <a:ea typeface="微软雅黑" pitchFamily="34" charset="-122"/>
          <a:cs typeface="+mn-cs"/>
        </a:defRPr>
      </a:lvl3pPr>
      <a:lvl4pPr marL="1197888" indent="-171130" algn="l" rtl="0" eaLnBrk="1" fontAlgn="base" hangingPunct="1">
        <a:lnSpc>
          <a:spcPct val="125000"/>
        </a:lnSpc>
        <a:spcBef>
          <a:spcPct val="20000"/>
        </a:spcBef>
        <a:spcAft>
          <a:spcPct val="0"/>
        </a:spcAft>
        <a:buNone/>
        <a:defRPr sz="1500" b="0">
          <a:solidFill>
            <a:schemeClr val="bg1"/>
          </a:solidFill>
          <a:latin typeface="微软雅黑" pitchFamily="34" charset="-122"/>
          <a:ea typeface="微软雅黑" pitchFamily="34" charset="-122"/>
          <a:cs typeface="+mn-cs"/>
        </a:defRPr>
      </a:lvl4pPr>
      <a:lvl5pPr marL="1540142" indent="-171130" algn="l" rtl="0" eaLnBrk="1" fontAlgn="base" hangingPunct="1">
        <a:lnSpc>
          <a:spcPct val="125000"/>
        </a:lnSpc>
        <a:spcBef>
          <a:spcPct val="20000"/>
        </a:spcBef>
        <a:spcAft>
          <a:spcPct val="0"/>
        </a:spcAft>
        <a:buFont typeface="Arial" charset="0"/>
        <a:buNone/>
        <a:defRPr sz="1500" b="0">
          <a:solidFill>
            <a:schemeClr val="bg1"/>
          </a:solidFill>
          <a:latin typeface="微软雅黑" pitchFamily="34" charset="-122"/>
          <a:ea typeface="微软雅黑" pitchFamily="34" charset="-122"/>
          <a:cs typeface="+mn-cs"/>
        </a:defRPr>
      </a:lvl5pPr>
      <a:lvl6pPr marL="1882398" indent="-17113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4654" indent="-17113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66907" indent="-17113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09160" indent="-17113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4509" rtl="0" eaLnBrk="1" latinLnBrk="0" hangingPunct="1">
        <a:defRPr sz="1300" kern="1200">
          <a:solidFill>
            <a:schemeClr val="tx1"/>
          </a:solidFill>
          <a:latin typeface="+mn-lt"/>
          <a:ea typeface="+mn-ea"/>
          <a:cs typeface="+mn-cs"/>
        </a:defRPr>
      </a:lvl1pPr>
      <a:lvl2pPr marL="342260" algn="l" defTabSz="684509" rtl="0" eaLnBrk="1" latinLnBrk="0" hangingPunct="1">
        <a:defRPr sz="1300" kern="1200">
          <a:solidFill>
            <a:schemeClr val="tx1"/>
          </a:solidFill>
          <a:latin typeface="+mn-lt"/>
          <a:ea typeface="+mn-ea"/>
          <a:cs typeface="+mn-cs"/>
        </a:defRPr>
      </a:lvl2pPr>
      <a:lvl3pPr marL="684509" algn="l" defTabSz="684509" rtl="0" eaLnBrk="1" latinLnBrk="0" hangingPunct="1">
        <a:defRPr sz="1300" kern="1200">
          <a:solidFill>
            <a:schemeClr val="tx1"/>
          </a:solidFill>
          <a:latin typeface="+mn-lt"/>
          <a:ea typeface="+mn-ea"/>
          <a:cs typeface="+mn-cs"/>
        </a:defRPr>
      </a:lvl3pPr>
      <a:lvl4pPr marL="1026763" algn="l" defTabSz="684509" rtl="0" eaLnBrk="1" latinLnBrk="0" hangingPunct="1">
        <a:defRPr sz="1300" kern="1200">
          <a:solidFill>
            <a:schemeClr val="tx1"/>
          </a:solidFill>
          <a:latin typeface="+mn-lt"/>
          <a:ea typeface="+mn-ea"/>
          <a:cs typeface="+mn-cs"/>
        </a:defRPr>
      </a:lvl4pPr>
      <a:lvl5pPr marL="1369015" algn="l" defTabSz="684509" rtl="0" eaLnBrk="1" latinLnBrk="0" hangingPunct="1">
        <a:defRPr sz="1300" kern="1200">
          <a:solidFill>
            <a:schemeClr val="tx1"/>
          </a:solidFill>
          <a:latin typeface="+mn-lt"/>
          <a:ea typeface="+mn-ea"/>
          <a:cs typeface="+mn-cs"/>
        </a:defRPr>
      </a:lvl5pPr>
      <a:lvl6pPr marL="1711272" algn="l" defTabSz="684509" rtl="0" eaLnBrk="1" latinLnBrk="0" hangingPunct="1">
        <a:defRPr sz="1300" kern="1200">
          <a:solidFill>
            <a:schemeClr val="tx1"/>
          </a:solidFill>
          <a:latin typeface="+mn-lt"/>
          <a:ea typeface="+mn-ea"/>
          <a:cs typeface="+mn-cs"/>
        </a:defRPr>
      </a:lvl6pPr>
      <a:lvl7pPr marL="2053528" algn="l" defTabSz="684509" rtl="0" eaLnBrk="1" latinLnBrk="0" hangingPunct="1">
        <a:defRPr sz="1300" kern="1200">
          <a:solidFill>
            <a:schemeClr val="tx1"/>
          </a:solidFill>
          <a:latin typeface="+mn-lt"/>
          <a:ea typeface="+mn-ea"/>
          <a:cs typeface="+mn-cs"/>
        </a:defRPr>
      </a:lvl7pPr>
      <a:lvl8pPr marL="2395780" algn="l" defTabSz="684509" rtl="0" eaLnBrk="1" latinLnBrk="0" hangingPunct="1">
        <a:defRPr sz="1300" kern="1200">
          <a:solidFill>
            <a:schemeClr val="tx1"/>
          </a:solidFill>
          <a:latin typeface="+mn-lt"/>
          <a:ea typeface="+mn-ea"/>
          <a:cs typeface="+mn-cs"/>
        </a:defRPr>
      </a:lvl8pPr>
      <a:lvl9pPr marL="2738033" algn="l" defTabSz="684509" rtl="0" eaLnBrk="1" latinLnBrk="0" hangingPunct="1">
        <a:defRPr sz="13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22300" y="205978"/>
            <a:ext cx="8064500" cy="857250"/>
          </a:xfrm>
          <a:prstGeom prst="rect">
            <a:avLst/>
          </a:prstGeom>
          <a:noFill/>
          <a:ln w="9525">
            <a:noFill/>
            <a:miter lim="800000"/>
            <a:headEnd/>
            <a:tailEnd/>
          </a:ln>
        </p:spPr>
        <p:txBody>
          <a:bodyPr vert="horz" wrap="square" lIns="78199" tIns="39095" rIns="78199" bIns="39095"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22300" y="1200151"/>
            <a:ext cx="8064500" cy="3394472"/>
          </a:xfrm>
          <a:prstGeom prst="rect">
            <a:avLst/>
          </a:prstGeom>
          <a:noFill/>
          <a:ln w="9525">
            <a:noFill/>
            <a:miter lim="800000"/>
            <a:headEnd/>
            <a:tailEnd/>
          </a:ln>
        </p:spPr>
        <p:txBody>
          <a:bodyPr vert="horz" wrap="square" lIns="78199" tIns="39095" rIns="78199" bIns="3909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2052" name="Picture 4" descr="7"/>
          <p:cNvPicPr>
            <a:picLocks noChangeAspect="1" noChangeArrowheads="1"/>
          </p:cNvPicPr>
          <p:nvPr/>
        </p:nvPicPr>
        <p:blipFill>
          <a:blip r:embed="rId14" cstate="print"/>
          <a:srcRect/>
          <a:stretch>
            <a:fillRect/>
          </a:stretch>
        </p:blipFill>
        <p:spPr bwMode="auto">
          <a:xfrm>
            <a:off x="1" y="4666060"/>
            <a:ext cx="9142413" cy="477440"/>
          </a:xfrm>
          <a:prstGeom prst="rect">
            <a:avLst/>
          </a:prstGeom>
          <a:noFill/>
          <a:ln w="9525">
            <a:noFill/>
            <a:miter lim="800000"/>
            <a:headEnd/>
            <a:tailEnd/>
          </a:ln>
        </p:spPr>
      </p:pic>
      <p:sp>
        <p:nvSpPr>
          <p:cNvPr id="290821" name="Text Box 5"/>
          <p:cNvSpPr txBox="1">
            <a:spLocks noChangeArrowheads="1"/>
          </p:cNvSpPr>
          <p:nvPr/>
        </p:nvSpPr>
        <p:spPr bwMode="auto">
          <a:xfrm>
            <a:off x="652464" y="4849426"/>
            <a:ext cx="2609600" cy="263749"/>
          </a:xfrm>
          <a:prstGeom prst="rect">
            <a:avLst/>
          </a:prstGeom>
          <a:noFill/>
          <a:ln w="9525">
            <a:noFill/>
            <a:miter lim="800000"/>
            <a:headEnd/>
            <a:tailEnd/>
          </a:ln>
        </p:spPr>
        <p:txBody>
          <a:bodyPr wrap="none" lIns="78205" tIns="39101" rIns="78205" bIns="39101">
            <a:spAutoFit/>
          </a:bodyPr>
          <a:lstStyle/>
          <a:p>
            <a:pPr defTabSz="783115" eaLnBrk="0" hangingPunct="0">
              <a:defRPr/>
            </a:pPr>
            <a:r>
              <a:rPr lang="en-US" altLang="zh-CN" sz="1200" dirty="0">
                <a:solidFill>
                  <a:srgbClr val="000000"/>
                </a:solidFill>
                <a:latin typeface="FrutigerNext LT Bold" pitchFamily="1" charset="0"/>
                <a:ea typeface="MS PGothic" pitchFamily="34" charset="-128"/>
              </a:rPr>
              <a:t>HUAWEI TECHNOLOGIES CO., LTD.</a:t>
            </a:r>
            <a:endParaRPr lang="en-US" altLang="zh-CN" sz="2100" dirty="0">
              <a:solidFill>
                <a:srgbClr val="000000"/>
              </a:solidFill>
              <a:latin typeface="Arial" charset="0"/>
              <a:ea typeface="MS PGothic" pitchFamily="34" charset="-128"/>
            </a:endParaRPr>
          </a:p>
        </p:txBody>
      </p:sp>
      <p:sp>
        <p:nvSpPr>
          <p:cNvPr id="290822" name="Rectangle 6"/>
          <p:cNvSpPr>
            <a:spLocks noGrp="1" noChangeArrowheads="1"/>
          </p:cNvSpPr>
          <p:nvPr>
            <p:ph type="dt" sz="half" idx="2"/>
          </p:nvPr>
        </p:nvSpPr>
        <p:spPr bwMode="auto">
          <a:xfrm>
            <a:off x="5929324" y="4800600"/>
            <a:ext cx="1057275" cy="82629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85000"/>
              </a:lnSpc>
              <a:defRPr sz="1000">
                <a:latin typeface="FrutigerNext LT Medium" pitchFamily="34" charset="0"/>
              </a:defRPr>
            </a:lvl1pPr>
          </a:lstStyle>
          <a:p>
            <a:pPr eaLnBrk="0" hangingPunct="0">
              <a:defRPr/>
            </a:pPr>
            <a:endParaRPr lang="de-DE" altLang="zh-CN">
              <a:solidFill>
                <a:srgbClr val="000000"/>
              </a:solidFill>
              <a:ea typeface="MS PGothic" pitchFamily="34" charset="-128"/>
            </a:endParaRPr>
          </a:p>
          <a:p>
            <a:pPr eaLnBrk="0" hangingPunct="0">
              <a:defRPr/>
            </a:pPr>
            <a:r>
              <a:rPr lang="de-DE" altLang="zh-CN">
                <a:solidFill>
                  <a:srgbClr val="000000"/>
                </a:solidFill>
                <a:ea typeface="MS PGothic" pitchFamily="34" charset="-128"/>
              </a:rPr>
              <a:t>Page </a:t>
            </a:r>
            <a:fld id="{04F1B5F8-6767-4C46-A6A2-CE153F78FE74}" type="slidenum">
              <a:rPr lang="de-DE" altLang="zh-CN">
                <a:solidFill>
                  <a:srgbClr val="000000"/>
                </a:solidFill>
                <a:ea typeface="MS PGothic" pitchFamily="34" charset="-128"/>
              </a:rPr>
              <a:pPr eaLnBrk="0" hangingPunct="0">
                <a:defRPr/>
              </a:pPr>
              <a:t>‹#›</a:t>
            </a:fld>
            <a:endParaRPr lang="en-GB" altLang="zh-CN">
              <a:solidFill>
                <a:srgbClr val="000000"/>
              </a:solidFill>
              <a:ea typeface="MS PGothic" pitchFamily="34" charset="-128"/>
            </a:endParaRPr>
          </a:p>
        </p:txBody>
      </p:sp>
      <p:pic>
        <p:nvPicPr>
          <p:cNvPr id="2055" name="Picture 7" descr="8"/>
          <p:cNvPicPr>
            <a:picLocks noChangeAspect="1" noChangeArrowheads="1"/>
          </p:cNvPicPr>
          <p:nvPr/>
        </p:nvPicPr>
        <p:blipFill>
          <a:blip r:embed="rId15" cstate="print"/>
          <a:srcRect/>
          <a:stretch>
            <a:fillRect/>
          </a:stretch>
        </p:blipFill>
        <p:spPr bwMode="auto">
          <a:xfrm>
            <a:off x="7508876" y="4800601"/>
            <a:ext cx="1309688" cy="23217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 id="2147484464" r:id="rId12"/>
  </p:sldLayoutIdLst>
  <p:hf sldNum="0" hdr="0" ftr="0"/>
  <p:txStyles>
    <p:titleStyle>
      <a:lvl1pPr algn="l" defTabSz="783115" rtl="0" eaLnBrk="0" fontAlgn="base" hangingPunct="0">
        <a:spcBef>
          <a:spcPct val="0"/>
        </a:spcBef>
        <a:spcAft>
          <a:spcPct val="0"/>
        </a:spcAft>
        <a:defRPr sz="3000" b="1">
          <a:solidFill>
            <a:srgbClr val="990000"/>
          </a:solidFill>
          <a:latin typeface="+mj-lt"/>
          <a:ea typeface="+mj-ea"/>
          <a:cs typeface="+mj-cs"/>
        </a:defRPr>
      </a:lvl1pPr>
      <a:lvl2pPr algn="l" defTabSz="783115" rtl="0" eaLnBrk="0" fontAlgn="base" hangingPunct="0">
        <a:spcBef>
          <a:spcPct val="0"/>
        </a:spcBef>
        <a:spcAft>
          <a:spcPct val="0"/>
        </a:spcAft>
        <a:defRPr sz="3000" b="1">
          <a:solidFill>
            <a:srgbClr val="990000"/>
          </a:solidFill>
          <a:latin typeface="Arial" charset="0"/>
          <a:ea typeface="黑体" pitchFamily="2" charset="-122"/>
        </a:defRPr>
      </a:lvl2pPr>
      <a:lvl3pPr algn="l" defTabSz="783115" rtl="0" eaLnBrk="0" fontAlgn="base" hangingPunct="0">
        <a:spcBef>
          <a:spcPct val="0"/>
        </a:spcBef>
        <a:spcAft>
          <a:spcPct val="0"/>
        </a:spcAft>
        <a:defRPr sz="3000" b="1">
          <a:solidFill>
            <a:srgbClr val="990000"/>
          </a:solidFill>
          <a:latin typeface="Arial" charset="0"/>
          <a:ea typeface="黑体" pitchFamily="2" charset="-122"/>
        </a:defRPr>
      </a:lvl3pPr>
      <a:lvl4pPr algn="l" defTabSz="783115" rtl="0" eaLnBrk="0" fontAlgn="base" hangingPunct="0">
        <a:spcBef>
          <a:spcPct val="0"/>
        </a:spcBef>
        <a:spcAft>
          <a:spcPct val="0"/>
        </a:spcAft>
        <a:defRPr sz="3000" b="1">
          <a:solidFill>
            <a:srgbClr val="990000"/>
          </a:solidFill>
          <a:latin typeface="Arial" charset="0"/>
          <a:ea typeface="黑体" pitchFamily="2" charset="-122"/>
        </a:defRPr>
      </a:lvl4pPr>
      <a:lvl5pPr algn="l" defTabSz="783115" rtl="0" eaLnBrk="0" fontAlgn="base" hangingPunct="0">
        <a:spcBef>
          <a:spcPct val="0"/>
        </a:spcBef>
        <a:spcAft>
          <a:spcPct val="0"/>
        </a:spcAft>
        <a:defRPr sz="3000" b="1">
          <a:solidFill>
            <a:srgbClr val="990000"/>
          </a:solidFill>
          <a:latin typeface="Arial" charset="0"/>
          <a:ea typeface="黑体" pitchFamily="2" charset="-122"/>
        </a:defRPr>
      </a:lvl5pPr>
      <a:lvl6pPr marL="456552" algn="l" defTabSz="783115" rtl="0" fontAlgn="base">
        <a:spcBef>
          <a:spcPct val="0"/>
        </a:spcBef>
        <a:spcAft>
          <a:spcPct val="0"/>
        </a:spcAft>
        <a:defRPr sz="3000" b="1">
          <a:solidFill>
            <a:srgbClr val="990000"/>
          </a:solidFill>
          <a:latin typeface="Arial" charset="0"/>
          <a:ea typeface="黑体" pitchFamily="2" charset="-122"/>
        </a:defRPr>
      </a:lvl6pPr>
      <a:lvl7pPr marL="913108" algn="l" defTabSz="783115" rtl="0" fontAlgn="base">
        <a:spcBef>
          <a:spcPct val="0"/>
        </a:spcBef>
        <a:spcAft>
          <a:spcPct val="0"/>
        </a:spcAft>
        <a:defRPr sz="3000" b="1">
          <a:solidFill>
            <a:srgbClr val="990000"/>
          </a:solidFill>
          <a:latin typeface="Arial" charset="0"/>
          <a:ea typeface="黑体" pitchFamily="2" charset="-122"/>
        </a:defRPr>
      </a:lvl7pPr>
      <a:lvl8pPr marL="1369660" algn="l" defTabSz="783115" rtl="0" fontAlgn="base">
        <a:spcBef>
          <a:spcPct val="0"/>
        </a:spcBef>
        <a:spcAft>
          <a:spcPct val="0"/>
        </a:spcAft>
        <a:defRPr sz="3000" b="1">
          <a:solidFill>
            <a:srgbClr val="990000"/>
          </a:solidFill>
          <a:latin typeface="Arial" charset="0"/>
          <a:ea typeface="黑体" pitchFamily="2" charset="-122"/>
        </a:defRPr>
      </a:lvl8pPr>
      <a:lvl9pPr marL="1826210" algn="l" defTabSz="783115" rtl="0" fontAlgn="base">
        <a:spcBef>
          <a:spcPct val="0"/>
        </a:spcBef>
        <a:spcAft>
          <a:spcPct val="0"/>
        </a:spcAft>
        <a:defRPr sz="3000" b="1">
          <a:solidFill>
            <a:srgbClr val="990000"/>
          </a:solidFill>
          <a:latin typeface="Arial" charset="0"/>
          <a:ea typeface="黑体" pitchFamily="2" charset="-122"/>
        </a:defRPr>
      </a:lvl9pPr>
    </p:titleStyle>
    <p:bodyStyle>
      <a:lvl1pPr marL="293269" indent="-293269" algn="l" defTabSz="783115" rtl="0" eaLnBrk="0" fontAlgn="base" hangingPunct="0">
        <a:lnSpc>
          <a:spcPct val="140000"/>
        </a:lnSpc>
        <a:spcBef>
          <a:spcPct val="0"/>
        </a:spcBef>
        <a:spcAft>
          <a:spcPct val="0"/>
        </a:spcAft>
        <a:buChar char="•"/>
        <a:defRPr sz="1900" b="1">
          <a:solidFill>
            <a:schemeClr val="tx1"/>
          </a:solidFill>
          <a:latin typeface="+mn-lt"/>
          <a:ea typeface="+mn-ea"/>
          <a:cs typeface="+mn-cs"/>
        </a:defRPr>
      </a:lvl1pPr>
      <a:lvl2pPr marL="635688" indent="-244130" algn="l" defTabSz="783115" rtl="0" eaLnBrk="0" fontAlgn="base" hangingPunct="0">
        <a:lnSpc>
          <a:spcPct val="140000"/>
        </a:lnSpc>
        <a:spcBef>
          <a:spcPct val="0"/>
        </a:spcBef>
        <a:spcAft>
          <a:spcPct val="0"/>
        </a:spcAft>
        <a:buChar char="–"/>
        <a:defRPr sz="1900">
          <a:solidFill>
            <a:schemeClr val="tx1"/>
          </a:solidFill>
          <a:latin typeface="+mn-lt"/>
          <a:ea typeface="华文细黑" pitchFamily="2" charset="-122"/>
        </a:defRPr>
      </a:lvl2pPr>
      <a:lvl3pPr marL="978101" indent="-194991" algn="l" defTabSz="783115" rtl="0" eaLnBrk="0" fontAlgn="base" hangingPunct="0">
        <a:lnSpc>
          <a:spcPct val="140000"/>
        </a:lnSpc>
        <a:spcBef>
          <a:spcPct val="0"/>
        </a:spcBef>
        <a:spcAft>
          <a:spcPct val="0"/>
        </a:spcAft>
        <a:buChar char="•"/>
        <a:defRPr sz="1900">
          <a:solidFill>
            <a:schemeClr val="tx1"/>
          </a:solidFill>
          <a:latin typeface="+mn-lt"/>
          <a:ea typeface="华文细黑" pitchFamily="2" charset="-122"/>
        </a:defRPr>
      </a:lvl3pPr>
      <a:lvl4pPr marL="1369660" indent="-196570" algn="l" defTabSz="783115" rtl="0" eaLnBrk="0" fontAlgn="base" hangingPunct="0">
        <a:lnSpc>
          <a:spcPct val="140000"/>
        </a:lnSpc>
        <a:spcBef>
          <a:spcPct val="0"/>
        </a:spcBef>
        <a:spcAft>
          <a:spcPct val="0"/>
        </a:spcAft>
        <a:buChar char="–"/>
        <a:defRPr sz="1900">
          <a:solidFill>
            <a:schemeClr val="tx1"/>
          </a:solidFill>
          <a:latin typeface="+mn-lt"/>
          <a:ea typeface="华文细黑" pitchFamily="2" charset="-122"/>
        </a:defRPr>
      </a:lvl4pPr>
      <a:lvl5pPr marL="1759633" indent="-194991" algn="l" defTabSz="783115" rtl="0" eaLnBrk="0" fontAlgn="base" hangingPunct="0">
        <a:lnSpc>
          <a:spcPct val="140000"/>
        </a:lnSpc>
        <a:spcBef>
          <a:spcPct val="0"/>
        </a:spcBef>
        <a:spcAft>
          <a:spcPct val="0"/>
        </a:spcAft>
        <a:buChar char="»"/>
        <a:defRPr sz="1900">
          <a:solidFill>
            <a:schemeClr val="tx1"/>
          </a:solidFill>
          <a:latin typeface="+mn-lt"/>
          <a:ea typeface="华文细黑" pitchFamily="2" charset="-122"/>
        </a:defRPr>
      </a:lvl5pPr>
      <a:lvl6pPr marL="2216182" indent="-194991" algn="l" defTabSz="783115" rtl="0" fontAlgn="base">
        <a:lnSpc>
          <a:spcPct val="140000"/>
        </a:lnSpc>
        <a:spcBef>
          <a:spcPct val="0"/>
        </a:spcBef>
        <a:spcAft>
          <a:spcPct val="0"/>
        </a:spcAft>
        <a:defRPr sz="1900">
          <a:solidFill>
            <a:schemeClr val="tx1"/>
          </a:solidFill>
          <a:latin typeface="+mn-lt"/>
          <a:ea typeface="华文细黑" pitchFamily="2" charset="-122"/>
        </a:defRPr>
      </a:lvl6pPr>
      <a:lvl7pPr marL="2672736" indent="-194991" algn="l" defTabSz="783115" rtl="0" fontAlgn="base">
        <a:lnSpc>
          <a:spcPct val="140000"/>
        </a:lnSpc>
        <a:spcBef>
          <a:spcPct val="0"/>
        </a:spcBef>
        <a:spcAft>
          <a:spcPct val="0"/>
        </a:spcAft>
        <a:defRPr sz="1900">
          <a:solidFill>
            <a:schemeClr val="tx1"/>
          </a:solidFill>
          <a:latin typeface="+mn-lt"/>
          <a:ea typeface="华文细黑" pitchFamily="2" charset="-122"/>
        </a:defRPr>
      </a:lvl7pPr>
      <a:lvl8pPr marL="3129287" indent="-194991" algn="l" defTabSz="783115" rtl="0" fontAlgn="base">
        <a:lnSpc>
          <a:spcPct val="140000"/>
        </a:lnSpc>
        <a:spcBef>
          <a:spcPct val="0"/>
        </a:spcBef>
        <a:spcAft>
          <a:spcPct val="0"/>
        </a:spcAft>
        <a:defRPr sz="1900">
          <a:solidFill>
            <a:schemeClr val="tx1"/>
          </a:solidFill>
          <a:latin typeface="+mn-lt"/>
          <a:ea typeface="华文细黑" pitchFamily="2" charset="-122"/>
        </a:defRPr>
      </a:lvl8pPr>
      <a:lvl9pPr marL="3585839" indent="-194991" algn="l" defTabSz="783115" rtl="0" fontAlgn="base">
        <a:lnSpc>
          <a:spcPct val="140000"/>
        </a:lnSpc>
        <a:spcBef>
          <a:spcPct val="0"/>
        </a:spcBef>
        <a:spcAft>
          <a:spcPct val="0"/>
        </a:spcAft>
        <a:defRPr sz="1900">
          <a:solidFill>
            <a:schemeClr val="tx1"/>
          </a:solidFill>
          <a:latin typeface="+mn-lt"/>
          <a:ea typeface="华文细黑" pitchFamily="2" charset="-122"/>
        </a:defRPr>
      </a:lvl9pPr>
    </p:bodyStyle>
    <p:otherStyle>
      <a:defPPr>
        <a:defRPr lang="zh-CN"/>
      </a:defPPr>
      <a:lvl1pPr marL="0" algn="l" defTabSz="913108" rtl="0" eaLnBrk="1" latinLnBrk="0" hangingPunct="1">
        <a:defRPr sz="1800" kern="1200">
          <a:solidFill>
            <a:schemeClr val="tx1"/>
          </a:solidFill>
          <a:latin typeface="+mn-lt"/>
          <a:ea typeface="+mn-ea"/>
          <a:cs typeface="+mn-cs"/>
        </a:defRPr>
      </a:lvl1pPr>
      <a:lvl2pPr marL="456552" algn="l" defTabSz="913108" rtl="0" eaLnBrk="1" latinLnBrk="0" hangingPunct="1">
        <a:defRPr sz="1800" kern="1200">
          <a:solidFill>
            <a:schemeClr val="tx1"/>
          </a:solidFill>
          <a:latin typeface="+mn-lt"/>
          <a:ea typeface="+mn-ea"/>
          <a:cs typeface="+mn-cs"/>
        </a:defRPr>
      </a:lvl2pPr>
      <a:lvl3pPr marL="913108" algn="l" defTabSz="913108" rtl="0" eaLnBrk="1" latinLnBrk="0" hangingPunct="1">
        <a:defRPr sz="1800" kern="1200">
          <a:solidFill>
            <a:schemeClr val="tx1"/>
          </a:solidFill>
          <a:latin typeface="+mn-lt"/>
          <a:ea typeface="+mn-ea"/>
          <a:cs typeface="+mn-cs"/>
        </a:defRPr>
      </a:lvl3pPr>
      <a:lvl4pPr marL="1369660" algn="l" defTabSz="913108" rtl="0" eaLnBrk="1" latinLnBrk="0" hangingPunct="1">
        <a:defRPr sz="1800" kern="1200">
          <a:solidFill>
            <a:schemeClr val="tx1"/>
          </a:solidFill>
          <a:latin typeface="+mn-lt"/>
          <a:ea typeface="+mn-ea"/>
          <a:cs typeface="+mn-cs"/>
        </a:defRPr>
      </a:lvl4pPr>
      <a:lvl5pPr marL="1826210" algn="l" defTabSz="913108" rtl="0" eaLnBrk="1" latinLnBrk="0" hangingPunct="1">
        <a:defRPr sz="1800" kern="1200">
          <a:solidFill>
            <a:schemeClr val="tx1"/>
          </a:solidFill>
          <a:latin typeface="+mn-lt"/>
          <a:ea typeface="+mn-ea"/>
          <a:cs typeface="+mn-cs"/>
        </a:defRPr>
      </a:lvl5pPr>
      <a:lvl6pPr marL="2282762" algn="l" defTabSz="913108" rtl="0" eaLnBrk="1" latinLnBrk="0" hangingPunct="1">
        <a:defRPr sz="1800" kern="1200">
          <a:solidFill>
            <a:schemeClr val="tx1"/>
          </a:solidFill>
          <a:latin typeface="+mn-lt"/>
          <a:ea typeface="+mn-ea"/>
          <a:cs typeface="+mn-cs"/>
        </a:defRPr>
      </a:lvl6pPr>
      <a:lvl7pPr marL="2739314" algn="l" defTabSz="913108" rtl="0" eaLnBrk="1" latinLnBrk="0" hangingPunct="1">
        <a:defRPr sz="1800" kern="1200">
          <a:solidFill>
            <a:schemeClr val="tx1"/>
          </a:solidFill>
          <a:latin typeface="+mn-lt"/>
          <a:ea typeface="+mn-ea"/>
          <a:cs typeface="+mn-cs"/>
        </a:defRPr>
      </a:lvl7pPr>
      <a:lvl8pPr marL="3195869" algn="l" defTabSz="913108" rtl="0" eaLnBrk="1" latinLnBrk="0" hangingPunct="1">
        <a:defRPr sz="1800" kern="1200">
          <a:solidFill>
            <a:schemeClr val="tx1"/>
          </a:solidFill>
          <a:latin typeface="+mn-lt"/>
          <a:ea typeface="+mn-ea"/>
          <a:cs typeface="+mn-cs"/>
        </a:defRPr>
      </a:lvl8pPr>
      <a:lvl9pPr marL="3652421" algn="l" defTabSz="913108"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1243" y="1191"/>
            <a:ext cx="9142809" cy="5143500"/>
            <a:chOff x="1" y="1"/>
            <a:chExt cx="7681" cy="4320"/>
          </a:xfrm>
        </p:grpSpPr>
        <p:pic>
          <p:nvPicPr>
            <p:cNvPr id="7174" name="Picture 3" descr="封面元素2"/>
            <p:cNvPicPr>
              <a:picLocks noChangeAspect="1" noChangeArrowheads="1"/>
            </p:cNvPicPr>
            <p:nvPr userDrawn="1"/>
          </p:nvPicPr>
          <p:blipFill>
            <a:blip r:embed="rId13" cstate="print"/>
            <a:srcRect/>
            <a:stretch>
              <a:fillRect/>
            </a:stretch>
          </p:blipFill>
          <p:spPr bwMode="auto">
            <a:xfrm>
              <a:off x="1" y="1"/>
              <a:ext cx="7681" cy="4320"/>
            </a:xfrm>
            <a:prstGeom prst="rect">
              <a:avLst/>
            </a:prstGeom>
            <a:noFill/>
            <a:ln w="9525">
              <a:noFill/>
              <a:miter lim="800000"/>
              <a:headEnd/>
              <a:tailEnd/>
            </a:ln>
          </p:spPr>
        </p:pic>
        <p:sp>
          <p:nvSpPr>
            <p:cNvPr id="1842180" name="Rectangle 4"/>
            <p:cNvSpPr>
              <a:spLocks noChangeArrowheads="1"/>
            </p:cNvSpPr>
            <p:nvPr userDrawn="1"/>
          </p:nvSpPr>
          <p:spPr bwMode="auto">
            <a:xfrm>
              <a:off x="6554" y="3482"/>
              <a:ext cx="602" cy="629"/>
            </a:xfrm>
            <a:prstGeom prst="rect">
              <a:avLst/>
            </a:prstGeom>
            <a:solidFill>
              <a:schemeClr val="bg1"/>
            </a:solidFill>
            <a:ln w="9525" algn="ctr">
              <a:noFill/>
              <a:miter lim="800000"/>
              <a:headEnd/>
              <a:tailEnd/>
            </a:ln>
            <a:effectLst/>
          </p:spPr>
          <p:txBody>
            <a:bodyPr wrap="none" anchor="ctr"/>
            <a:lstStyle/>
            <a:p>
              <a:pPr algn="r">
                <a:buClr>
                  <a:srgbClr val="CC9900"/>
                </a:buClr>
                <a:buFont typeface="Wingdings" pitchFamily="2" charset="2"/>
                <a:buChar char="n"/>
                <a:defRPr/>
              </a:pPr>
              <a:endParaRPr lang="en-US">
                <a:solidFill>
                  <a:srgbClr val="000000"/>
                </a:solidFill>
                <a:latin typeface="Arial" charset="0"/>
              </a:endParaRPr>
            </a:p>
          </p:txBody>
        </p:sp>
      </p:grpSp>
      <p:sp>
        <p:nvSpPr>
          <p:cNvPr id="1842182" name="Text Box 6"/>
          <p:cNvSpPr txBox="1">
            <a:spLocks noChangeArrowheads="1"/>
          </p:cNvSpPr>
          <p:nvPr/>
        </p:nvSpPr>
        <p:spPr bwMode="auto">
          <a:xfrm>
            <a:off x="603532" y="4644709"/>
            <a:ext cx="2212729" cy="223110"/>
          </a:xfrm>
          <a:prstGeom prst="rect">
            <a:avLst/>
          </a:prstGeom>
          <a:noFill/>
          <a:ln w="9525">
            <a:noFill/>
            <a:miter lim="800000"/>
            <a:headEnd/>
            <a:tailEnd/>
          </a:ln>
        </p:spPr>
        <p:txBody>
          <a:bodyPr wrap="none" lIns="68462" tIns="34231" rIns="68462" bIns="34231">
            <a:spAutoFit/>
          </a:bodyPr>
          <a:lstStyle/>
          <a:p>
            <a:pPr eaLnBrk="0" hangingPunct="0">
              <a:defRPr/>
            </a:pPr>
            <a:r>
              <a:rPr lang="en-US" altLang="zh-CN" sz="1000" dirty="0">
                <a:solidFill>
                  <a:srgbClr val="000000"/>
                </a:solidFill>
                <a:latin typeface="FrutigerNext LT Bold" pitchFamily="1" charset="0"/>
                <a:ea typeface="MS PGothic" pitchFamily="34" charset="-128"/>
              </a:rPr>
              <a:t>HUAWEI TECHNOLOGIES CO., LTD.</a:t>
            </a:r>
          </a:p>
        </p:txBody>
      </p:sp>
      <p:sp>
        <p:nvSpPr>
          <p:cNvPr id="7172" name="Rectangle 7"/>
          <p:cNvSpPr>
            <a:spLocks noGrp="1" noChangeArrowheads="1"/>
          </p:cNvSpPr>
          <p:nvPr>
            <p:ph type="title"/>
          </p:nvPr>
        </p:nvSpPr>
        <p:spPr bwMode="auto">
          <a:xfrm>
            <a:off x="605871" y="1519311"/>
            <a:ext cx="5592100" cy="1064419"/>
          </a:xfrm>
          <a:prstGeom prst="rect">
            <a:avLst/>
          </a:prstGeom>
          <a:noFill/>
          <a:ln w="9525">
            <a:noFill/>
            <a:miter lim="800000"/>
            <a:headEnd/>
            <a:tailEnd/>
          </a:ln>
        </p:spPr>
        <p:txBody>
          <a:bodyPr vert="horz" wrap="square" lIns="68462" tIns="34231" rIns="68462" bIns="34231" numCol="1" anchor="ctr" anchorCtr="0" compatLnSpc="1">
            <a:prstTxWarp prst="textNoShape">
              <a:avLst/>
            </a:prstTxWarp>
          </a:bodyPr>
          <a:lstStyle/>
          <a:p>
            <a:pPr lvl="0"/>
            <a:r>
              <a:rPr lang="zh-CN" altLang="en-US" smtClean="0"/>
              <a:t>单击此处编辑母版标题样式</a:t>
            </a:r>
          </a:p>
        </p:txBody>
      </p:sp>
      <p:pic>
        <p:nvPicPr>
          <p:cNvPr id="7173" name="Picture 8" descr="Logo"/>
          <p:cNvPicPr>
            <a:picLocks noChangeAspect="1" noChangeArrowheads="1"/>
          </p:cNvPicPr>
          <p:nvPr/>
        </p:nvPicPr>
        <p:blipFill>
          <a:blip r:embed="rId14" cstate="print"/>
          <a:srcRect/>
          <a:stretch>
            <a:fillRect/>
          </a:stretch>
        </p:blipFill>
        <p:spPr bwMode="auto">
          <a:xfrm>
            <a:off x="7884719" y="4311253"/>
            <a:ext cx="529691" cy="5286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Lst>
  <p:transition advClick="0" advTm="8000">
    <p:fade thruBlk="1"/>
  </p:transition>
  <p:hf hdr="0" ftr="0"/>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FrutigerNext LT Medium" pitchFamily="34" charset="0"/>
          <a:ea typeface="宋体" pitchFamily="2" charset="-122"/>
        </a:defRPr>
      </a:lvl2pPr>
      <a:lvl3pPr algn="l" rtl="0" eaLnBrk="0" fontAlgn="base" hangingPunct="0">
        <a:spcBef>
          <a:spcPct val="0"/>
        </a:spcBef>
        <a:spcAft>
          <a:spcPct val="0"/>
        </a:spcAft>
        <a:defRPr sz="2800">
          <a:solidFill>
            <a:schemeClr val="bg1"/>
          </a:solidFill>
          <a:latin typeface="FrutigerNext LT Medium" pitchFamily="34" charset="0"/>
          <a:ea typeface="宋体" pitchFamily="2" charset="-122"/>
        </a:defRPr>
      </a:lvl3pPr>
      <a:lvl4pPr algn="l" rtl="0" eaLnBrk="0" fontAlgn="base" hangingPunct="0">
        <a:spcBef>
          <a:spcPct val="0"/>
        </a:spcBef>
        <a:spcAft>
          <a:spcPct val="0"/>
        </a:spcAft>
        <a:defRPr sz="2800">
          <a:solidFill>
            <a:schemeClr val="bg1"/>
          </a:solidFill>
          <a:latin typeface="FrutigerNext LT Medium" pitchFamily="34" charset="0"/>
          <a:ea typeface="宋体" pitchFamily="2" charset="-122"/>
        </a:defRPr>
      </a:lvl4pPr>
      <a:lvl5pPr algn="l" rtl="0" eaLnBrk="0" fontAlgn="base" hangingPunct="0">
        <a:spcBef>
          <a:spcPct val="0"/>
        </a:spcBef>
        <a:spcAft>
          <a:spcPct val="0"/>
        </a:spcAft>
        <a:defRPr sz="2800">
          <a:solidFill>
            <a:schemeClr val="bg1"/>
          </a:solidFill>
          <a:latin typeface="FrutigerNext LT Medium" pitchFamily="34" charset="0"/>
          <a:ea typeface="宋体" pitchFamily="2" charset="-122"/>
        </a:defRPr>
      </a:lvl5pPr>
      <a:lvl6pPr marL="342329" algn="l" rtl="0" fontAlgn="base">
        <a:spcBef>
          <a:spcPct val="0"/>
        </a:spcBef>
        <a:spcAft>
          <a:spcPct val="0"/>
        </a:spcAft>
        <a:defRPr sz="2800">
          <a:solidFill>
            <a:schemeClr val="bg1"/>
          </a:solidFill>
          <a:latin typeface="FrutigerNext LT Medium" pitchFamily="34" charset="0"/>
          <a:ea typeface="宋体" pitchFamily="2" charset="-122"/>
        </a:defRPr>
      </a:lvl6pPr>
      <a:lvl7pPr marL="684647" algn="l" rtl="0" fontAlgn="base">
        <a:spcBef>
          <a:spcPct val="0"/>
        </a:spcBef>
        <a:spcAft>
          <a:spcPct val="0"/>
        </a:spcAft>
        <a:defRPr sz="2800">
          <a:solidFill>
            <a:schemeClr val="bg1"/>
          </a:solidFill>
          <a:latin typeface="FrutigerNext LT Medium" pitchFamily="34" charset="0"/>
          <a:ea typeface="宋体" pitchFamily="2" charset="-122"/>
        </a:defRPr>
      </a:lvl7pPr>
      <a:lvl8pPr marL="1026970" algn="l" rtl="0" fontAlgn="base">
        <a:spcBef>
          <a:spcPct val="0"/>
        </a:spcBef>
        <a:spcAft>
          <a:spcPct val="0"/>
        </a:spcAft>
        <a:defRPr sz="2800">
          <a:solidFill>
            <a:schemeClr val="bg1"/>
          </a:solidFill>
          <a:latin typeface="FrutigerNext LT Medium" pitchFamily="34" charset="0"/>
          <a:ea typeface="宋体" pitchFamily="2" charset="-122"/>
        </a:defRPr>
      </a:lvl8pPr>
      <a:lvl9pPr marL="1369292" algn="l" rtl="0" fontAlgn="base">
        <a:spcBef>
          <a:spcPct val="0"/>
        </a:spcBef>
        <a:spcAft>
          <a:spcPct val="0"/>
        </a:spcAft>
        <a:defRPr sz="2800">
          <a:solidFill>
            <a:schemeClr val="bg1"/>
          </a:solidFill>
          <a:latin typeface="FrutigerNext LT Medium" pitchFamily="34" charset="0"/>
          <a:ea typeface="宋体" pitchFamily="2" charset="-122"/>
        </a:defRPr>
      </a:lvl9pPr>
    </p:titleStyle>
    <p:bodyStyle>
      <a:lvl1pPr marL="256746" indent="-256746" algn="l" rtl="0" eaLnBrk="0" fontAlgn="base" hangingPunct="0">
        <a:spcBef>
          <a:spcPct val="20000"/>
        </a:spcBef>
        <a:spcAft>
          <a:spcPct val="0"/>
        </a:spcAft>
        <a:buChar char="•"/>
        <a:defRPr sz="2400">
          <a:solidFill>
            <a:schemeClr val="tx1"/>
          </a:solidFill>
          <a:latin typeface="+mn-lt"/>
          <a:ea typeface="+mn-ea"/>
          <a:cs typeface="+mn-cs"/>
        </a:defRPr>
      </a:lvl1pPr>
      <a:lvl2pPr marL="556274" indent="-213955" algn="l" rtl="0" eaLnBrk="0" fontAlgn="base" hangingPunct="0">
        <a:spcBef>
          <a:spcPct val="20000"/>
        </a:spcBef>
        <a:spcAft>
          <a:spcPct val="0"/>
        </a:spcAft>
        <a:buChar char="–"/>
        <a:defRPr sz="2100">
          <a:solidFill>
            <a:schemeClr val="tx1"/>
          </a:solidFill>
          <a:latin typeface="+mn-lt"/>
          <a:ea typeface="+mn-ea"/>
        </a:defRPr>
      </a:lvl2pPr>
      <a:lvl3pPr marL="855806" indent="-171164" algn="l" rtl="0" eaLnBrk="0" fontAlgn="base" hangingPunct="0">
        <a:spcBef>
          <a:spcPct val="20000"/>
        </a:spcBef>
        <a:spcAft>
          <a:spcPct val="0"/>
        </a:spcAft>
        <a:buChar char="•"/>
        <a:defRPr sz="1800">
          <a:solidFill>
            <a:schemeClr val="tx1"/>
          </a:solidFill>
          <a:latin typeface="+mn-lt"/>
          <a:ea typeface="+mn-ea"/>
        </a:defRPr>
      </a:lvl3pPr>
      <a:lvl4pPr marL="1198130" indent="-171164" algn="l" rtl="0" eaLnBrk="0" fontAlgn="base" hangingPunct="0">
        <a:spcBef>
          <a:spcPct val="20000"/>
        </a:spcBef>
        <a:spcAft>
          <a:spcPct val="0"/>
        </a:spcAft>
        <a:buChar char="–"/>
        <a:defRPr sz="1500">
          <a:solidFill>
            <a:schemeClr val="tx1"/>
          </a:solidFill>
          <a:latin typeface="+mn-lt"/>
          <a:ea typeface="+mn-ea"/>
        </a:defRPr>
      </a:lvl4pPr>
      <a:lvl5pPr marL="1540451" indent="-171164" algn="l" rtl="0" eaLnBrk="0" fontAlgn="base" hangingPunct="0">
        <a:spcBef>
          <a:spcPct val="20000"/>
        </a:spcBef>
        <a:spcAft>
          <a:spcPct val="0"/>
        </a:spcAft>
        <a:buChar char="»"/>
        <a:defRPr sz="1500">
          <a:solidFill>
            <a:schemeClr val="tx1"/>
          </a:solidFill>
          <a:latin typeface="+mn-lt"/>
          <a:ea typeface="+mn-ea"/>
        </a:defRPr>
      </a:lvl5pPr>
      <a:lvl6pPr marL="1882777" indent="-171164" algn="l" rtl="0" fontAlgn="base">
        <a:spcBef>
          <a:spcPct val="20000"/>
        </a:spcBef>
        <a:spcAft>
          <a:spcPct val="0"/>
        </a:spcAft>
        <a:buChar char="»"/>
        <a:defRPr sz="1500">
          <a:solidFill>
            <a:schemeClr val="tx1"/>
          </a:solidFill>
          <a:latin typeface="+mn-lt"/>
          <a:ea typeface="+mn-ea"/>
        </a:defRPr>
      </a:lvl6pPr>
      <a:lvl7pPr marL="2225102" indent="-171164" algn="l" rtl="0" fontAlgn="base">
        <a:spcBef>
          <a:spcPct val="20000"/>
        </a:spcBef>
        <a:spcAft>
          <a:spcPct val="0"/>
        </a:spcAft>
        <a:buChar char="»"/>
        <a:defRPr sz="1500">
          <a:solidFill>
            <a:schemeClr val="tx1"/>
          </a:solidFill>
          <a:latin typeface="+mn-lt"/>
          <a:ea typeface="+mn-ea"/>
        </a:defRPr>
      </a:lvl7pPr>
      <a:lvl8pPr marL="2567423" indent="-171164" algn="l" rtl="0" fontAlgn="base">
        <a:spcBef>
          <a:spcPct val="20000"/>
        </a:spcBef>
        <a:spcAft>
          <a:spcPct val="0"/>
        </a:spcAft>
        <a:buChar char="»"/>
        <a:defRPr sz="1500">
          <a:solidFill>
            <a:schemeClr val="tx1"/>
          </a:solidFill>
          <a:latin typeface="+mn-lt"/>
          <a:ea typeface="+mn-ea"/>
        </a:defRPr>
      </a:lvl8pPr>
      <a:lvl9pPr marL="2909746" indent="-171164" algn="l" rtl="0" fontAlgn="base">
        <a:spcBef>
          <a:spcPct val="20000"/>
        </a:spcBef>
        <a:spcAft>
          <a:spcPct val="0"/>
        </a:spcAft>
        <a:buChar char="»"/>
        <a:defRPr sz="1500">
          <a:solidFill>
            <a:schemeClr val="tx1"/>
          </a:solidFill>
          <a:latin typeface="+mn-lt"/>
          <a:ea typeface="+mn-ea"/>
        </a:defRPr>
      </a:lvl9pPr>
    </p:bodyStyle>
    <p:otherStyle>
      <a:defPPr>
        <a:defRPr lang="en-US"/>
      </a:defPPr>
      <a:lvl1pPr marL="0" algn="l" defTabSz="684647" rtl="0" eaLnBrk="1" latinLnBrk="0" hangingPunct="1">
        <a:defRPr sz="1300" kern="1200">
          <a:solidFill>
            <a:schemeClr val="tx1"/>
          </a:solidFill>
          <a:latin typeface="+mn-lt"/>
          <a:ea typeface="+mn-ea"/>
          <a:cs typeface="+mn-cs"/>
        </a:defRPr>
      </a:lvl1pPr>
      <a:lvl2pPr marL="342329" algn="l" defTabSz="684647" rtl="0" eaLnBrk="1" latinLnBrk="0" hangingPunct="1">
        <a:defRPr sz="1300" kern="1200">
          <a:solidFill>
            <a:schemeClr val="tx1"/>
          </a:solidFill>
          <a:latin typeface="+mn-lt"/>
          <a:ea typeface="+mn-ea"/>
          <a:cs typeface="+mn-cs"/>
        </a:defRPr>
      </a:lvl2pPr>
      <a:lvl3pPr marL="684647" algn="l" defTabSz="684647" rtl="0" eaLnBrk="1" latinLnBrk="0" hangingPunct="1">
        <a:defRPr sz="1300" kern="1200">
          <a:solidFill>
            <a:schemeClr val="tx1"/>
          </a:solidFill>
          <a:latin typeface="+mn-lt"/>
          <a:ea typeface="+mn-ea"/>
          <a:cs typeface="+mn-cs"/>
        </a:defRPr>
      </a:lvl3pPr>
      <a:lvl4pPr marL="1026970" algn="l" defTabSz="684647" rtl="0" eaLnBrk="1" latinLnBrk="0" hangingPunct="1">
        <a:defRPr sz="1300" kern="1200">
          <a:solidFill>
            <a:schemeClr val="tx1"/>
          </a:solidFill>
          <a:latin typeface="+mn-lt"/>
          <a:ea typeface="+mn-ea"/>
          <a:cs typeface="+mn-cs"/>
        </a:defRPr>
      </a:lvl4pPr>
      <a:lvl5pPr marL="1369292" algn="l" defTabSz="684647" rtl="0" eaLnBrk="1" latinLnBrk="0" hangingPunct="1">
        <a:defRPr sz="1300" kern="1200">
          <a:solidFill>
            <a:schemeClr val="tx1"/>
          </a:solidFill>
          <a:latin typeface="+mn-lt"/>
          <a:ea typeface="+mn-ea"/>
          <a:cs typeface="+mn-cs"/>
        </a:defRPr>
      </a:lvl5pPr>
      <a:lvl6pPr marL="1711613" algn="l" defTabSz="684647" rtl="0" eaLnBrk="1" latinLnBrk="0" hangingPunct="1">
        <a:defRPr sz="1300" kern="1200">
          <a:solidFill>
            <a:schemeClr val="tx1"/>
          </a:solidFill>
          <a:latin typeface="+mn-lt"/>
          <a:ea typeface="+mn-ea"/>
          <a:cs typeface="+mn-cs"/>
        </a:defRPr>
      </a:lvl6pPr>
      <a:lvl7pPr marL="2053940" algn="l" defTabSz="684647" rtl="0" eaLnBrk="1" latinLnBrk="0" hangingPunct="1">
        <a:defRPr sz="1300" kern="1200">
          <a:solidFill>
            <a:schemeClr val="tx1"/>
          </a:solidFill>
          <a:latin typeface="+mn-lt"/>
          <a:ea typeface="+mn-ea"/>
          <a:cs typeface="+mn-cs"/>
        </a:defRPr>
      </a:lvl7pPr>
      <a:lvl8pPr marL="2396260" algn="l" defTabSz="684647" rtl="0" eaLnBrk="1" latinLnBrk="0" hangingPunct="1">
        <a:defRPr sz="1300" kern="1200">
          <a:solidFill>
            <a:schemeClr val="tx1"/>
          </a:solidFill>
          <a:latin typeface="+mn-lt"/>
          <a:ea typeface="+mn-ea"/>
          <a:cs typeface="+mn-cs"/>
        </a:defRPr>
      </a:lvl8pPr>
      <a:lvl9pPr marL="2738583" algn="l" defTabSz="684647"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bwMode="auto">
          <a:xfrm>
            <a:off x="755679" y="3381389"/>
            <a:ext cx="5548313" cy="584565"/>
          </a:xfrm>
          <a:prstGeom prst="rect">
            <a:avLst/>
          </a:prstGeom>
          <a:noFill/>
          <a:ln w="9525">
            <a:noFill/>
            <a:miter lim="800000"/>
            <a:headEnd/>
            <a:tailEnd/>
          </a:ln>
        </p:spPr>
        <p:txBody>
          <a:bodyPr vert="horz" wrap="square" lIns="0" tIns="45541" rIns="91060" bIns="45541"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2" y="4665665"/>
            <a:ext cx="3005794" cy="219291"/>
          </a:xfrm>
          <a:prstGeom prst="rect">
            <a:avLst/>
          </a:prstGeom>
          <a:noFill/>
          <a:ln>
            <a:noFill/>
          </a:ln>
          <a:extLst>
            <a:ext uri="{909E8E84-426E-40DD-AFC4-6F175D3DCCD1}"/>
            <a:ext uri="{91240B29-F687-4F45-9708-019B960494DF}"/>
          </a:extLst>
        </p:spPr>
        <p:txBody>
          <a:bodyPr wrap="none" lIns="0" tIns="0" rIns="9106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48" name="Picture 6" descr="Logo"/>
          <p:cNvPicPr>
            <a:picLocks noChangeAspect="1" noChangeArrowheads="1"/>
          </p:cNvPicPr>
          <p:nvPr/>
        </p:nvPicPr>
        <p:blipFill>
          <a:blip r:embed="rId3" cstate="print"/>
          <a:srcRect/>
          <a:stretch>
            <a:fillRect/>
          </a:stretch>
        </p:blipFill>
        <p:spPr bwMode="auto">
          <a:xfrm>
            <a:off x="7669245" y="4264027"/>
            <a:ext cx="706437" cy="528638"/>
          </a:xfrm>
          <a:prstGeom prst="rect">
            <a:avLst/>
          </a:prstGeom>
          <a:noFill/>
          <a:ln w="9525">
            <a:noFill/>
            <a:miter lim="800000"/>
            <a:headEnd/>
            <a:tailEnd/>
          </a:ln>
        </p:spPr>
      </p:pic>
      <p:sp>
        <p:nvSpPr>
          <p:cNvPr id="8200" name="Rectangle 13"/>
          <p:cNvSpPr>
            <a:spLocks noChangeArrowheads="1"/>
          </p:cNvSpPr>
          <p:nvPr/>
        </p:nvSpPr>
        <p:spPr bwMode="auto">
          <a:xfrm>
            <a:off x="7235856" y="357194"/>
            <a:ext cx="1465263" cy="219291"/>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p>
            <a:pPr defTabSz="780971" eaLnBrk="0" hangingPunct="0">
              <a:defRPr/>
            </a:pPr>
            <a:r>
              <a:rPr lang="en-US" altLang="zh-CN" sz="1400" b="1" dirty="0">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1" y="357194"/>
            <a:ext cx="2133600" cy="219291"/>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00" y="519127"/>
            <a:ext cx="1844675" cy="5612067"/>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英文标题</a:t>
            </a:r>
            <a:r>
              <a:rPr lang="en-US" altLang="zh-CN" sz="1100" dirty="0">
                <a:solidFill>
                  <a:srgbClr val="FFFFFF"/>
                </a:solidFill>
              </a:rPr>
              <a:t>:32-35pt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R153 G0 B0</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1487" indent="-341487"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Medium</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1487" indent="-341487" algn="r" eaLnBrk="0" hangingPunct="0">
              <a:lnSpc>
                <a:spcPct val="75000"/>
              </a:lnSpc>
              <a:spcBef>
                <a:spcPct val="20000"/>
              </a:spcBef>
              <a:buFont typeface="Arial" pitchFamily="34" charset="0"/>
              <a:buNone/>
              <a:defRPr/>
            </a:pP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中文标题</a:t>
            </a:r>
            <a:r>
              <a:rPr lang="en-US" altLang="zh-CN" sz="1100" dirty="0">
                <a:solidFill>
                  <a:srgbClr val="FFFFFF"/>
                </a:solidFill>
              </a:rPr>
              <a:t>:30-32pt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R153 G0 B0</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英文正文</a:t>
            </a:r>
            <a:r>
              <a:rPr lang="en-US" altLang="zh-CN" sz="1100" dirty="0">
                <a:solidFill>
                  <a:srgbClr val="FFFFFF"/>
                </a:solidFill>
              </a:rPr>
              <a:t>:20-22pt</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:18pt  </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1487" indent="-341487"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Regular</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1487" indent="-341487" algn="r" eaLnBrk="0" hangingPunct="0">
              <a:lnSpc>
                <a:spcPct val="75000"/>
              </a:lnSpc>
              <a:spcBef>
                <a:spcPct val="20000"/>
              </a:spcBef>
              <a:buFont typeface="Arial" pitchFamily="34" charset="0"/>
              <a:buNone/>
              <a:defRPr/>
            </a:pP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中文正文</a:t>
            </a:r>
            <a:r>
              <a:rPr lang="en-US" altLang="zh-CN" sz="1100" dirty="0">
                <a:solidFill>
                  <a:srgbClr val="FFFFFF"/>
                </a:solidFill>
              </a:rPr>
              <a:t>:18-20pt</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):18pt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 </a:t>
            </a:r>
            <a:endParaRPr lang="zh-CN" altLang="en-US" sz="1100" dirty="0">
              <a:solidFill>
                <a:srgbClr val="000000"/>
              </a:solidFill>
            </a:endParaRPr>
          </a:p>
        </p:txBody>
      </p:sp>
      <p:grpSp>
        <p:nvGrpSpPr>
          <p:cNvPr id="6152" name="Group 83"/>
          <p:cNvGrpSpPr>
            <a:grpSpLocks/>
          </p:cNvGrpSpPr>
          <p:nvPr/>
        </p:nvGrpSpPr>
        <p:grpSpPr bwMode="auto">
          <a:xfrm>
            <a:off x="9324986" y="2633665"/>
            <a:ext cx="919163" cy="2417762"/>
            <a:chOff x="5839" y="2251"/>
            <a:chExt cx="579" cy="2031"/>
          </a:xfrm>
        </p:grpSpPr>
        <p:sp>
          <p:nvSpPr>
            <p:cNvPr id="8206" name="Rectangle 84"/>
            <p:cNvSpPr>
              <a:spLocks noChangeArrowheads="1"/>
            </p:cNvSpPr>
            <p:nvPr/>
          </p:nvSpPr>
          <p:spPr bwMode="auto">
            <a:xfrm>
              <a:off x="5839" y="3103"/>
              <a:ext cx="579" cy="310"/>
            </a:xfrm>
            <a:prstGeom prst="rect">
              <a:avLst/>
            </a:prstGeom>
            <a:solidFill>
              <a:srgbClr val="FFFFFF"/>
            </a:solidFill>
            <a:ln>
              <a:noFill/>
            </a:ln>
            <a:effectLst/>
            <a:extLst>
              <a:ext uri="{91240B29-F687-4F45-9708-019B960494DF}"/>
              <a:ext uri="{AF507438-7753-43E0-B8FC-AC1667EBCBE1}"/>
            </a:extLst>
          </p:spPr>
          <p:txBody>
            <a:bodyPr lIns="91425" tIns="45712" rIns="91425" bIns="45712" anchor="ctr">
              <a:spAutoFit/>
            </a:bodyPr>
            <a:lstStyle/>
            <a:p>
              <a:pPr>
                <a:defRPr/>
              </a:pPr>
              <a:endParaRPr lang="zh-CN" altLang="en-US"/>
            </a:p>
          </p:txBody>
        </p:sp>
        <p:grpSp>
          <p:nvGrpSpPr>
            <p:cNvPr id="6159" name="Group 85"/>
            <p:cNvGrpSpPr>
              <a:grpSpLocks/>
            </p:cNvGrpSpPr>
            <p:nvPr/>
          </p:nvGrpSpPr>
          <p:grpSpPr bwMode="auto">
            <a:xfrm>
              <a:off x="5893" y="2387"/>
              <a:ext cx="466" cy="115"/>
              <a:chOff x="5893" y="2387"/>
              <a:chExt cx="466" cy="115"/>
            </a:xfrm>
          </p:grpSpPr>
          <p:sp>
            <p:nvSpPr>
              <p:cNvPr id="8268" name="Rectangle 86"/>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69" name="Rectangle 87"/>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70" name="Rectangle 88"/>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71" name="Rectangle 89"/>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6160" name="Group 90"/>
            <p:cNvGrpSpPr>
              <a:grpSpLocks/>
            </p:cNvGrpSpPr>
            <p:nvPr/>
          </p:nvGrpSpPr>
          <p:grpSpPr bwMode="auto">
            <a:xfrm>
              <a:off x="5893" y="2523"/>
              <a:ext cx="466" cy="115"/>
              <a:chOff x="5893" y="2523"/>
              <a:chExt cx="466" cy="115"/>
            </a:xfrm>
          </p:grpSpPr>
          <p:sp>
            <p:nvSpPr>
              <p:cNvPr id="8264" name="Rectangle 91"/>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65" name="Rectangle 92"/>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66" name="Rectangle 93"/>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67" name="Rectangle 94"/>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6161" name="Group 95"/>
            <p:cNvGrpSpPr>
              <a:grpSpLocks/>
            </p:cNvGrpSpPr>
            <p:nvPr/>
          </p:nvGrpSpPr>
          <p:grpSpPr bwMode="auto">
            <a:xfrm>
              <a:off x="5893" y="2659"/>
              <a:ext cx="466" cy="115"/>
              <a:chOff x="5893" y="2659"/>
              <a:chExt cx="466" cy="115"/>
            </a:xfrm>
          </p:grpSpPr>
          <p:sp>
            <p:nvSpPr>
              <p:cNvPr id="8260" name="Rectangle 96"/>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61" name="Rectangle 97"/>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62" name="Rectangle 98"/>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63" name="Rectangle 99"/>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6162" name="Group 100"/>
            <p:cNvGrpSpPr>
              <a:grpSpLocks/>
            </p:cNvGrpSpPr>
            <p:nvPr/>
          </p:nvGrpSpPr>
          <p:grpSpPr bwMode="auto">
            <a:xfrm>
              <a:off x="5893" y="2251"/>
              <a:ext cx="466" cy="119"/>
              <a:chOff x="5893" y="2251"/>
              <a:chExt cx="466" cy="119"/>
            </a:xfrm>
          </p:grpSpPr>
          <p:sp>
            <p:nvSpPr>
              <p:cNvPr id="8256" name="Rectangle 101"/>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57" name="Rectangle 102"/>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58" name="Rectangle 103"/>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59" name="Rectangle 104"/>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6163" name="Group 105"/>
            <p:cNvGrpSpPr>
              <a:grpSpLocks/>
            </p:cNvGrpSpPr>
            <p:nvPr/>
          </p:nvGrpSpPr>
          <p:grpSpPr bwMode="auto">
            <a:xfrm>
              <a:off x="5893" y="2886"/>
              <a:ext cx="466" cy="115"/>
              <a:chOff x="5893" y="2886"/>
              <a:chExt cx="466" cy="115"/>
            </a:xfrm>
          </p:grpSpPr>
          <p:sp>
            <p:nvSpPr>
              <p:cNvPr id="8252" name="Rectangle 106"/>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53" name="Rectangle 107"/>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54" name="Rectangle 108"/>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55" name="Rectangle 109"/>
              <p:cNvSpPr>
                <a:spLocks noChangeArrowheads="1"/>
              </p:cNvSpPr>
              <p:nvPr/>
            </p:nvSpPr>
            <p:spPr bwMode="auto">
              <a:xfrm flipV="1">
                <a:off x="5893" y="2886"/>
                <a:ext cx="117" cy="115"/>
              </a:xfrm>
              <a:prstGeom prst="rect">
                <a:avLst/>
              </a:prstGeom>
              <a:solidFill>
                <a:srgbClr val="00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6164" name="Group 110"/>
            <p:cNvGrpSpPr>
              <a:grpSpLocks/>
            </p:cNvGrpSpPr>
            <p:nvPr/>
          </p:nvGrpSpPr>
          <p:grpSpPr bwMode="auto">
            <a:xfrm>
              <a:off x="5893" y="3022"/>
              <a:ext cx="466" cy="115"/>
              <a:chOff x="5893" y="3022"/>
              <a:chExt cx="466" cy="115"/>
            </a:xfrm>
          </p:grpSpPr>
          <p:sp>
            <p:nvSpPr>
              <p:cNvPr id="8248" name="Rectangle 111"/>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49" name="Rectangle 112"/>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50" name="Rectangle 113"/>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51" name="Rectangle 114"/>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6165" name="Group 115"/>
            <p:cNvGrpSpPr>
              <a:grpSpLocks/>
            </p:cNvGrpSpPr>
            <p:nvPr/>
          </p:nvGrpSpPr>
          <p:grpSpPr bwMode="auto">
            <a:xfrm>
              <a:off x="5893" y="3158"/>
              <a:ext cx="466" cy="115"/>
              <a:chOff x="5893" y="3158"/>
              <a:chExt cx="466" cy="115"/>
            </a:xfrm>
          </p:grpSpPr>
          <p:sp>
            <p:nvSpPr>
              <p:cNvPr id="8244" name="Rectangle 116"/>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45" name="Rectangle 117"/>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46" name="Rectangle 118"/>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47" name="Rectangle 119"/>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6166" name="Group 120"/>
            <p:cNvGrpSpPr>
              <a:grpSpLocks/>
            </p:cNvGrpSpPr>
            <p:nvPr/>
          </p:nvGrpSpPr>
          <p:grpSpPr bwMode="auto">
            <a:xfrm>
              <a:off x="5893" y="3385"/>
              <a:ext cx="466" cy="115"/>
              <a:chOff x="5893" y="3385"/>
              <a:chExt cx="466" cy="115"/>
            </a:xfrm>
          </p:grpSpPr>
          <p:sp>
            <p:nvSpPr>
              <p:cNvPr id="8240" name="Rectangle 121"/>
              <p:cNvSpPr>
                <a:spLocks noChangeArrowheads="1"/>
              </p:cNvSpPr>
              <p:nvPr/>
            </p:nvSpPr>
            <p:spPr bwMode="auto">
              <a:xfrm flipV="1">
                <a:off x="6010" y="3385"/>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41" name="Rectangle 122"/>
              <p:cNvSpPr>
                <a:spLocks noChangeArrowheads="1"/>
              </p:cNvSpPr>
              <p:nvPr/>
            </p:nvSpPr>
            <p:spPr bwMode="auto">
              <a:xfrm flipV="1">
                <a:off x="6126" y="3385"/>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42" name="Rectangle 123"/>
              <p:cNvSpPr>
                <a:spLocks noChangeArrowheads="1"/>
              </p:cNvSpPr>
              <p:nvPr/>
            </p:nvSpPr>
            <p:spPr bwMode="auto">
              <a:xfrm flipV="1">
                <a:off x="6242" y="3385"/>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43" name="Rectangle 124"/>
              <p:cNvSpPr>
                <a:spLocks noChangeArrowheads="1"/>
              </p:cNvSpPr>
              <p:nvPr/>
            </p:nvSpPr>
            <p:spPr bwMode="auto">
              <a:xfrm flipV="1">
                <a:off x="5893" y="3385"/>
                <a:ext cx="117" cy="116"/>
              </a:xfrm>
              <a:prstGeom prst="rect">
                <a:avLst/>
              </a:prstGeom>
              <a:solidFill>
                <a:srgbClr val="00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6167" name="Group 125"/>
            <p:cNvGrpSpPr>
              <a:grpSpLocks/>
            </p:cNvGrpSpPr>
            <p:nvPr/>
          </p:nvGrpSpPr>
          <p:grpSpPr bwMode="auto">
            <a:xfrm>
              <a:off x="5893" y="3521"/>
              <a:ext cx="466" cy="115"/>
              <a:chOff x="5893" y="3521"/>
              <a:chExt cx="466" cy="115"/>
            </a:xfrm>
          </p:grpSpPr>
          <p:sp>
            <p:nvSpPr>
              <p:cNvPr id="8236" name="Rectangle 126"/>
              <p:cNvSpPr>
                <a:spLocks noChangeArrowheads="1"/>
              </p:cNvSpPr>
              <p:nvPr/>
            </p:nvSpPr>
            <p:spPr bwMode="auto">
              <a:xfrm flipV="1">
                <a:off x="6010" y="3521"/>
                <a:ext cx="116" cy="116"/>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37" name="Rectangle 127"/>
              <p:cNvSpPr>
                <a:spLocks noChangeArrowheads="1"/>
              </p:cNvSpPr>
              <p:nvPr/>
            </p:nvSpPr>
            <p:spPr bwMode="auto">
              <a:xfrm flipV="1">
                <a:off x="6126" y="3521"/>
                <a:ext cx="116" cy="116"/>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38" name="Rectangle 128"/>
              <p:cNvSpPr>
                <a:spLocks noChangeArrowheads="1"/>
              </p:cNvSpPr>
              <p:nvPr/>
            </p:nvSpPr>
            <p:spPr bwMode="auto">
              <a:xfrm flipV="1">
                <a:off x="6242" y="3521"/>
                <a:ext cx="117" cy="116"/>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39" name="Rectangle 129"/>
              <p:cNvSpPr>
                <a:spLocks noChangeArrowheads="1"/>
              </p:cNvSpPr>
              <p:nvPr/>
            </p:nvSpPr>
            <p:spPr bwMode="auto">
              <a:xfrm flipV="1">
                <a:off x="5893" y="3521"/>
                <a:ext cx="117" cy="116"/>
              </a:xfrm>
              <a:prstGeom prst="rect">
                <a:avLst/>
              </a:prstGeom>
              <a:solidFill>
                <a:srgbClr val="00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6168" name="Group 130"/>
            <p:cNvGrpSpPr>
              <a:grpSpLocks/>
            </p:cNvGrpSpPr>
            <p:nvPr/>
          </p:nvGrpSpPr>
          <p:grpSpPr bwMode="auto">
            <a:xfrm>
              <a:off x="5893" y="3657"/>
              <a:ext cx="466" cy="115"/>
              <a:chOff x="5893" y="3657"/>
              <a:chExt cx="466" cy="115"/>
            </a:xfrm>
          </p:grpSpPr>
          <p:sp>
            <p:nvSpPr>
              <p:cNvPr id="8232" name="Rectangle 131"/>
              <p:cNvSpPr>
                <a:spLocks noChangeArrowheads="1"/>
              </p:cNvSpPr>
              <p:nvPr/>
            </p:nvSpPr>
            <p:spPr bwMode="auto">
              <a:xfrm flipV="1">
                <a:off x="6010" y="3657"/>
                <a:ext cx="116" cy="116"/>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33" name="Rectangle 132"/>
              <p:cNvSpPr>
                <a:spLocks noChangeArrowheads="1"/>
              </p:cNvSpPr>
              <p:nvPr/>
            </p:nvSpPr>
            <p:spPr bwMode="auto">
              <a:xfrm flipV="1">
                <a:off x="6126" y="3657"/>
                <a:ext cx="116" cy="116"/>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34" name="Rectangle 133"/>
              <p:cNvSpPr>
                <a:spLocks noChangeArrowheads="1"/>
              </p:cNvSpPr>
              <p:nvPr/>
            </p:nvSpPr>
            <p:spPr bwMode="auto">
              <a:xfrm flipV="1">
                <a:off x="6242" y="3657"/>
                <a:ext cx="117" cy="116"/>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35" name="Rectangle 134"/>
              <p:cNvSpPr>
                <a:spLocks noChangeArrowheads="1"/>
              </p:cNvSpPr>
              <p:nvPr/>
            </p:nvSpPr>
            <p:spPr bwMode="auto">
              <a:xfrm flipV="1">
                <a:off x="5893" y="3657"/>
                <a:ext cx="117" cy="116"/>
              </a:xfrm>
              <a:prstGeom prst="rect">
                <a:avLst/>
              </a:prstGeom>
              <a:solidFill>
                <a:srgbClr val="00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6169" name="Group 135"/>
            <p:cNvGrpSpPr>
              <a:grpSpLocks/>
            </p:cNvGrpSpPr>
            <p:nvPr/>
          </p:nvGrpSpPr>
          <p:grpSpPr bwMode="auto">
            <a:xfrm>
              <a:off x="5893" y="3884"/>
              <a:ext cx="466" cy="115"/>
              <a:chOff x="5893" y="3884"/>
              <a:chExt cx="466" cy="115"/>
            </a:xfrm>
          </p:grpSpPr>
          <p:sp>
            <p:nvSpPr>
              <p:cNvPr id="8228" name="Rectangle 136"/>
              <p:cNvSpPr>
                <a:spLocks noChangeArrowheads="1"/>
              </p:cNvSpPr>
              <p:nvPr/>
            </p:nvSpPr>
            <p:spPr bwMode="auto">
              <a:xfrm flipV="1">
                <a:off x="6010" y="38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29" name="Rectangle 137"/>
              <p:cNvSpPr>
                <a:spLocks noChangeArrowheads="1"/>
              </p:cNvSpPr>
              <p:nvPr/>
            </p:nvSpPr>
            <p:spPr bwMode="auto">
              <a:xfrm flipV="1">
                <a:off x="6126" y="38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30" name="Rectangle 138"/>
              <p:cNvSpPr>
                <a:spLocks noChangeArrowheads="1"/>
              </p:cNvSpPr>
              <p:nvPr/>
            </p:nvSpPr>
            <p:spPr bwMode="auto">
              <a:xfrm flipV="1">
                <a:off x="6242" y="38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31" name="Rectangle 139"/>
              <p:cNvSpPr>
                <a:spLocks noChangeArrowheads="1"/>
              </p:cNvSpPr>
              <p:nvPr/>
            </p:nvSpPr>
            <p:spPr bwMode="auto">
              <a:xfrm flipV="1">
                <a:off x="5893" y="3885"/>
                <a:ext cx="117" cy="115"/>
              </a:xfrm>
              <a:prstGeom prst="rect">
                <a:avLst/>
              </a:prstGeom>
              <a:solidFill>
                <a:srgbClr val="80808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6170" name="Group 140"/>
            <p:cNvGrpSpPr>
              <a:grpSpLocks/>
            </p:cNvGrpSpPr>
            <p:nvPr/>
          </p:nvGrpSpPr>
          <p:grpSpPr bwMode="auto">
            <a:xfrm>
              <a:off x="5893" y="4026"/>
              <a:ext cx="466" cy="115"/>
              <a:chOff x="5893" y="4026"/>
              <a:chExt cx="466" cy="115"/>
            </a:xfrm>
          </p:grpSpPr>
          <p:sp>
            <p:nvSpPr>
              <p:cNvPr id="8224" name="Rectangle 141"/>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25" name="Rectangle 142"/>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26" name="Rectangle 143"/>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27" name="Rectangle 144"/>
              <p:cNvSpPr>
                <a:spLocks noChangeArrowheads="1"/>
              </p:cNvSpPr>
              <p:nvPr/>
            </p:nvSpPr>
            <p:spPr bwMode="auto">
              <a:xfrm flipV="1">
                <a:off x="5893" y="4026"/>
                <a:ext cx="117" cy="115"/>
              </a:xfrm>
              <a:prstGeom prst="rect">
                <a:avLst/>
              </a:prstGeom>
              <a:solidFill>
                <a:srgbClr val="80808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6171" name="Group 145"/>
            <p:cNvGrpSpPr>
              <a:grpSpLocks/>
            </p:cNvGrpSpPr>
            <p:nvPr/>
          </p:nvGrpSpPr>
          <p:grpSpPr bwMode="auto">
            <a:xfrm>
              <a:off x="5893" y="4167"/>
              <a:ext cx="466" cy="115"/>
              <a:chOff x="5893" y="4167"/>
              <a:chExt cx="466" cy="115"/>
            </a:xfrm>
          </p:grpSpPr>
          <p:sp>
            <p:nvSpPr>
              <p:cNvPr id="8220" name="Rectangle 146"/>
              <p:cNvSpPr>
                <a:spLocks noChangeArrowheads="1"/>
              </p:cNvSpPr>
              <p:nvPr/>
            </p:nvSpPr>
            <p:spPr bwMode="auto">
              <a:xfrm flipV="1">
                <a:off x="6010" y="4167"/>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21" name="Rectangle 147"/>
              <p:cNvSpPr>
                <a:spLocks noChangeArrowheads="1"/>
              </p:cNvSpPr>
              <p:nvPr/>
            </p:nvSpPr>
            <p:spPr bwMode="auto">
              <a:xfrm flipV="1">
                <a:off x="6126" y="4167"/>
                <a:ext cx="116" cy="115"/>
              </a:xfrm>
              <a:prstGeom prst="rect">
                <a:avLst/>
              </a:prstGeom>
              <a:solidFill>
                <a:srgbClr val="3333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22" name="Rectangle 148"/>
              <p:cNvSpPr>
                <a:spLocks noChangeArrowheads="1"/>
              </p:cNvSpPr>
              <p:nvPr/>
            </p:nvSpPr>
            <p:spPr bwMode="auto">
              <a:xfrm flipV="1">
                <a:off x="6242" y="4167"/>
                <a:ext cx="117" cy="115"/>
              </a:xfrm>
              <a:prstGeom prst="rect">
                <a:avLst/>
              </a:prstGeom>
              <a:solidFill>
                <a:srgbClr val="BBE0E3"/>
              </a:solidFill>
              <a:ln>
                <a:noFill/>
              </a:ln>
              <a:effectLst/>
              <a:extLst>
                <a:ext uri="{91240B29-F687-4F45-9708-019B960494DF}"/>
                <a:ext uri="{AF507438-7753-43E0-B8FC-AC1667EBCBE1}"/>
              </a:extLst>
            </p:spPr>
            <p:txBody>
              <a:bodyPr wrap="none" anchor="ctr"/>
              <a:lstStyle/>
              <a:p>
                <a:pPr>
                  <a:defRPr/>
                </a:pPr>
                <a:endParaRPr lang="zh-CN" altLang="en-US"/>
              </a:p>
            </p:txBody>
          </p:sp>
          <p:sp>
            <p:nvSpPr>
              <p:cNvPr id="8223" name="Rectangle 149"/>
              <p:cNvSpPr>
                <a:spLocks noChangeArrowheads="1"/>
              </p:cNvSpPr>
              <p:nvPr/>
            </p:nvSpPr>
            <p:spPr bwMode="auto">
              <a:xfrm flipV="1">
                <a:off x="5893" y="4167"/>
                <a:ext cx="117" cy="115"/>
              </a:xfrm>
              <a:prstGeom prst="rect">
                <a:avLst/>
              </a:prstGeom>
              <a:solidFill>
                <a:srgbClr val="808080"/>
              </a:solidFill>
              <a:ln>
                <a:noFill/>
              </a:ln>
              <a:effectLst/>
              <a:extLst>
                <a:ext uri="{91240B29-F687-4F45-9708-019B960494DF}"/>
                <a:ext uri="{AF507438-7753-43E0-B8FC-AC1667EBCBE1}"/>
              </a:extLst>
            </p:spPr>
            <p:txBody>
              <a:bodyPr wrap="none" anchor="ctr"/>
              <a:lstStyle/>
              <a:p>
                <a:pPr>
                  <a:defRPr/>
                </a:pPr>
                <a:endParaRPr lang="zh-CN" altLang="en-US"/>
              </a:p>
            </p:txBody>
          </p:sp>
        </p:grpSp>
      </p:grpSp>
      <p:sp>
        <p:nvSpPr>
          <p:cNvPr id="8204" name="Rectangle 150"/>
          <p:cNvSpPr>
            <a:spLocks noChangeArrowheads="1"/>
          </p:cNvSpPr>
          <p:nvPr/>
        </p:nvSpPr>
        <p:spPr bwMode="auto">
          <a:xfrm>
            <a:off x="9251983" y="1006488"/>
            <a:ext cx="1192213" cy="1739469"/>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eaLnBrk="0" hangingPunct="0">
              <a:lnSpc>
                <a:spcPct val="120000"/>
              </a:lnSpc>
              <a:spcBef>
                <a:spcPct val="20000"/>
              </a:spcBef>
              <a:buFont typeface="Arial" pitchFamily="34" charset="0"/>
              <a:buNone/>
              <a:defRPr/>
            </a:pPr>
            <a:r>
              <a:rPr lang="zh-CN" altLang="en-US" sz="1100" dirty="0">
                <a:solidFill>
                  <a:srgbClr val="FFFFFF"/>
                </a:solidFill>
              </a:rPr>
              <a:t>配色参考方案：</a:t>
            </a:r>
          </a:p>
          <a:p>
            <a:pPr eaLnBrk="0" hangingPunct="0">
              <a:lnSpc>
                <a:spcPct val="120000"/>
              </a:lnSpc>
              <a:spcBef>
                <a:spcPct val="20000"/>
              </a:spcBef>
              <a:buFont typeface="Arial" pitchFamily="34" charset="0"/>
              <a:buNone/>
              <a:defRPr/>
            </a:pPr>
            <a:r>
              <a:rPr lang="zh-CN" altLang="en-US" sz="1100" dirty="0">
                <a:solidFill>
                  <a:srgbClr val="FFFFFF"/>
                </a:solidFill>
              </a:rPr>
              <a:t>建议同一页面内不超过四种颜色，以下是</a:t>
            </a:r>
            <a:r>
              <a:rPr lang="en-US" altLang="zh-CN" sz="1100" dirty="0">
                <a:solidFill>
                  <a:srgbClr val="FFFFFF"/>
                </a:solidFill>
              </a:rPr>
              <a:t>13</a:t>
            </a:r>
            <a:r>
              <a:rPr lang="zh-CN" altLang="en-US" sz="1100" dirty="0">
                <a:solidFill>
                  <a:srgbClr val="FFFFFF"/>
                </a:solidFill>
              </a:rPr>
              <a:t>组配色方案，同一页面内只选择一组使用。（仅供参考）</a:t>
            </a:r>
          </a:p>
        </p:txBody>
      </p:sp>
      <p:sp>
        <p:nvSpPr>
          <p:cNvPr id="8205" name="Rectangle 151"/>
          <p:cNvSpPr>
            <a:spLocks noChangeArrowheads="1"/>
          </p:cNvSpPr>
          <p:nvPr/>
        </p:nvSpPr>
        <p:spPr bwMode="auto">
          <a:xfrm>
            <a:off x="9251958" y="6360"/>
            <a:ext cx="1120775" cy="689951"/>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eaLnBrk="0" hangingPunct="0">
              <a:lnSpc>
                <a:spcPct val="120000"/>
              </a:lnSpc>
              <a:spcBef>
                <a:spcPct val="20000"/>
              </a:spcBef>
              <a:buFont typeface="Arial" pitchFamily="34" charset="0"/>
              <a:buNone/>
              <a:defRPr/>
            </a:pPr>
            <a:r>
              <a:rPr lang="zh-CN" altLang="en-US" sz="1100" dirty="0">
                <a:solidFill>
                  <a:srgbClr val="FFFFFF"/>
                </a:solidFill>
              </a:rPr>
              <a:t>客户或者合作伙伴的标志放在右上角</a:t>
            </a:r>
            <a:r>
              <a:rPr lang="en-US" altLang="zh-CN" sz="1100" dirty="0">
                <a:solidFill>
                  <a:srgbClr val="FFFFFF"/>
                </a:solidFill>
              </a:rPr>
              <a:t>.</a:t>
            </a:r>
            <a:endParaRPr lang="zh-CN" altLang="en-US" sz="1100" dirty="0">
              <a:solidFill>
                <a:srgbClr val="FFFFFF"/>
              </a:solidFill>
            </a:endParaRPr>
          </a:p>
        </p:txBody>
      </p:sp>
      <p:pic>
        <p:nvPicPr>
          <p:cNvPr id="6155" name="Picture 80" descr="89738649副本"/>
          <p:cNvPicPr>
            <a:picLocks noChangeAspect="1" noChangeArrowheads="1"/>
          </p:cNvPicPr>
          <p:nvPr/>
        </p:nvPicPr>
        <p:blipFill>
          <a:blip r:embed="rId4" cstate="print"/>
          <a:srcRect/>
          <a:stretch>
            <a:fillRect/>
          </a:stretch>
        </p:blipFill>
        <p:spPr bwMode="auto">
          <a:xfrm>
            <a:off x="0" y="950915"/>
            <a:ext cx="9144000" cy="2214562"/>
          </a:xfrm>
          <a:prstGeom prst="rect">
            <a:avLst/>
          </a:prstGeom>
          <a:noFill/>
          <a:ln w="9525">
            <a:noFill/>
            <a:miter lim="800000"/>
            <a:headEnd/>
            <a:tailEnd/>
          </a:ln>
        </p:spPr>
      </p:pic>
      <p:pic>
        <p:nvPicPr>
          <p:cNvPr id="6156" name="Picture 81" descr="未标题-2"/>
          <p:cNvPicPr>
            <a:picLocks noChangeAspect="1" noChangeArrowheads="1"/>
          </p:cNvPicPr>
          <p:nvPr/>
        </p:nvPicPr>
        <p:blipFill>
          <a:blip r:embed="rId5" cstate="print"/>
          <a:srcRect/>
          <a:stretch>
            <a:fillRect/>
          </a:stretch>
        </p:blipFill>
        <p:spPr bwMode="auto">
          <a:xfrm>
            <a:off x="6083300" y="950941"/>
            <a:ext cx="3060700" cy="2212975"/>
          </a:xfrm>
          <a:prstGeom prst="rect">
            <a:avLst/>
          </a:prstGeom>
          <a:noFill/>
          <a:ln w="9525">
            <a:noFill/>
            <a:miter lim="800000"/>
            <a:headEnd/>
            <a:tailEnd/>
          </a:ln>
        </p:spPr>
      </p:pic>
      <p:sp>
        <p:nvSpPr>
          <p:cNvPr id="2" name="Text Box 7"/>
          <p:cNvSpPr txBox="1">
            <a:spLocks noChangeArrowheads="1"/>
          </p:cNvSpPr>
          <p:nvPr/>
        </p:nvSpPr>
        <p:spPr bwMode="auto">
          <a:xfrm>
            <a:off x="7229483" y="2846406"/>
            <a:ext cx="1269368" cy="245969"/>
          </a:xfrm>
          <a:prstGeom prst="rect">
            <a:avLst/>
          </a:prstGeom>
          <a:noFill/>
          <a:ln>
            <a:noFill/>
          </a:ln>
          <a:extLst>
            <a:ext uri="{909E8E84-426E-40DD-AFC4-6F175D3DCCD1}"/>
            <a:ext uri="{91240B29-F687-4F45-9708-019B960494DF}"/>
          </a:extLst>
        </p:spPr>
        <p:txBody>
          <a:bodyPr wrap="none" lIns="91060" tIns="45541" rIns="91060" bIns="4554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409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53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06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59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122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0156" indent="-340156"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38839" indent="-283199"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37523" indent="-226239"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593171" indent="-226239" algn="l" rtl="0" eaLnBrk="0" fontAlgn="base" hangingPunct="0">
        <a:spcBef>
          <a:spcPct val="20000"/>
        </a:spcBef>
        <a:spcAft>
          <a:spcPct val="0"/>
        </a:spcAft>
        <a:buChar char="–"/>
        <a:defRPr sz="1600">
          <a:solidFill>
            <a:schemeClr val="tx1"/>
          </a:solidFill>
          <a:latin typeface="+mn-lt"/>
          <a:ea typeface="+mn-ea"/>
          <a:cs typeface="+mn-cs"/>
        </a:defRPr>
      </a:lvl4pPr>
      <a:lvl5pPr marL="2048814" indent="-226239"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04181"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59488"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4796"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0099"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0616" rtl="0" eaLnBrk="1" latinLnBrk="0" hangingPunct="1">
        <a:defRPr sz="1800" kern="1200">
          <a:solidFill>
            <a:schemeClr val="tx1"/>
          </a:solidFill>
          <a:latin typeface="+mn-lt"/>
          <a:ea typeface="+mn-ea"/>
          <a:cs typeface="+mn-cs"/>
        </a:defRPr>
      </a:lvl1pPr>
      <a:lvl2pPr marL="455309" algn="l" defTabSz="910616" rtl="0" eaLnBrk="1" latinLnBrk="0" hangingPunct="1">
        <a:defRPr sz="1800" kern="1200">
          <a:solidFill>
            <a:schemeClr val="tx1"/>
          </a:solidFill>
          <a:latin typeface="+mn-lt"/>
          <a:ea typeface="+mn-ea"/>
          <a:cs typeface="+mn-cs"/>
        </a:defRPr>
      </a:lvl2pPr>
      <a:lvl3pPr marL="910616" algn="l" defTabSz="910616" rtl="0" eaLnBrk="1" latinLnBrk="0" hangingPunct="1">
        <a:defRPr sz="1800" kern="1200">
          <a:solidFill>
            <a:schemeClr val="tx1"/>
          </a:solidFill>
          <a:latin typeface="+mn-lt"/>
          <a:ea typeface="+mn-ea"/>
          <a:cs typeface="+mn-cs"/>
        </a:defRPr>
      </a:lvl3pPr>
      <a:lvl4pPr marL="1365918" algn="l" defTabSz="910616" rtl="0" eaLnBrk="1" latinLnBrk="0" hangingPunct="1">
        <a:defRPr sz="1800" kern="1200">
          <a:solidFill>
            <a:schemeClr val="tx1"/>
          </a:solidFill>
          <a:latin typeface="+mn-lt"/>
          <a:ea typeface="+mn-ea"/>
          <a:cs typeface="+mn-cs"/>
        </a:defRPr>
      </a:lvl4pPr>
      <a:lvl5pPr marL="1821226" algn="l" defTabSz="910616" rtl="0" eaLnBrk="1" latinLnBrk="0" hangingPunct="1">
        <a:defRPr sz="1800" kern="1200">
          <a:solidFill>
            <a:schemeClr val="tx1"/>
          </a:solidFill>
          <a:latin typeface="+mn-lt"/>
          <a:ea typeface="+mn-ea"/>
          <a:cs typeface="+mn-cs"/>
        </a:defRPr>
      </a:lvl5pPr>
      <a:lvl6pPr marL="2276529" algn="l" defTabSz="910616" rtl="0" eaLnBrk="1" latinLnBrk="0" hangingPunct="1">
        <a:defRPr sz="1800" kern="1200">
          <a:solidFill>
            <a:schemeClr val="tx1"/>
          </a:solidFill>
          <a:latin typeface="+mn-lt"/>
          <a:ea typeface="+mn-ea"/>
          <a:cs typeface="+mn-cs"/>
        </a:defRPr>
      </a:lvl6pPr>
      <a:lvl7pPr marL="2731835" algn="l" defTabSz="910616" rtl="0" eaLnBrk="1" latinLnBrk="0" hangingPunct="1">
        <a:defRPr sz="1800" kern="1200">
          <a:solidFill>
            <a:schemeClr val="tx1"/>
          </a:solidFill>
          <a:latin typeface="+mn-lt"/>
          <a:ea typeface="+mn-ea"/>
          <a:cs typeface="+mn-cs"/>
        </a:defRPr>
      </a:lvl7pPr>
      <a:lvl8pPr marL="3187143" algn="l" defTabSz="910616" rtl="0" eaLnBrk="1" latinLnBrk="0" hangingPunct="1">
        <a:defRPr sz="1800" kern="1200">
          <a:solidFill>
            <a:schemeClr val="tx1"/>
          </a:solidFill>
          <a:latin typeface="+mn-lt"/>
          <a:ea typeface="+mn-ea"/>
          <a:cs typeface="+mn-cs"/>
        </a:defRPr>
      </a:lvl8pPr>
      <a:lvl9pPr marL="3642449" algn="l" defTabSz="910616"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0" y="4668442"/>
            <a:ext cx="9150350" cy="477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61" y="4838711"/>
            <a:ext cx="1918537" cy="1384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59980"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900" dirty="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508875" y="4789896"/>
            <a:ext cx="1311275" cy="234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244090"/>
            <a:ext cx="7632700" cy="653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9995" rIns="59991" bIns="29995"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755650" y="1221593"/>
            <a:ext cx="7632700" cy="31456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0000" tIns="29999" rIns="60000" bIns="29999"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2" name="Group 88"/>
          <p:cNvGrpSpPr>
            <a:grpSpLocks/>
          </p:cNvGrpSpPr>
          <p:nvPr/>
        </p:nvGrpSpPr>
        <p:grpSpPr bwMode="auto">
          <a:xfrm>
            <a:off x="9324976" y="2874178"/>
            <a:ext cx="863600" cy="2269331"/>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grpSp>
      <p:sp>
        <p:nvSpPr>
          <p:cNvPr id="10321" name="Text Box 81"/>
          <p:cNvSpPr txBox="1">
            <a:spLocks noChangeArrowheads="1"/>
          </p:cNvSpPr>
          <p:nvPr/>
        </p:nvSpPr>
        <p:spPr bwMode="auto">
          <a:xfrm>
            <a:off x="-2884488" y="997753"/>
            <a:ext cx="2776538" cy="284153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8655" tIns="29331" rIns="58655" bIns="29331">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800" dirty="0">
                <a:solidFill>
                  <a:srgbClr val="FFFFFF"/>
                </a:solidFill>
                <a:latin typeface="FrutigerNext LT Regular" pitchFamily="34" charset="0"/>
              </a:rPr>
              <a:t>Slide title :32-35pt  </a:t>
            </a:r>
          </a:p>
          <a:p>
            <a:pPr algn="r" eaLnBrk="1" hangingPunct="1">
              <a:spcBef>
                <a:spcPct val="20000"/>
              </a:spcBef>
            </a:pPr>
            <a:r>
              <a:rPr lang="zh-CN" altLang="zh-CN" sz="800" dirty="0">
                <a:solidFill>
                  <a:srgbClr val="FFFFFF"/>
                </a:solidFill>
                <a:latin typeface="FrutigerNext LT Regular" pitchFamily="34" charset="0"/>
              </a:rPr>
              <a:t>Color: R153 G0 B0</a:t>
            </a:r>
          </a:p>
          <a:p>
            <a:pPr algn="r" eaLnBrk="1" hangingPunct="1">
              <a:spcBef>
                <a:spcPct val="20000"/>
              </a:spcBef>
            </a:pPr>
            <a:r>
              <a:rPr lang="zh-CN" altLang="zh-CN" sz="800" dirty="0">
                <a:solidFill>
                  <a:srgbClr val="FFFFFF"/>
                </a:solidFill>
                <a:latin typeface="FrutigerNext LT Regular" pitchFamily="34" charset="0"/>
              </a:rPr>
              <a:t>Corporate Font :</a:t>
            </a:r>
          </a:p>
          <a:p>
            <a:pPr algn="r" eaLnBrk="1" hangingPunct="1">
              <a:spcBef>
                <a:spcPct val="20000"/>
              </a:spcBef>
            </a:pPr>
            <a:r>
              <a:rPr lang="zh-CN" altLang="zh-CN" sz="800" dirty="0">
                <a:solidFill>
                  <a:srgbClr val="FFFFFF"/>
                </a:solidFill>
                <a:latin typeface="FrutigerNext LT Regular" pitchFamily="34" charset="0"/>
              </a:rPr>
              <a:t>FrutigerNext LT Medium</a:t>
            </a:r>
          </a:p>
          <a:p>
            <a:pPr algn="r" eaLnBrk="1" hangingPunct="1">
              <a:spcBef>
                <a:spcPct val="20000"/>
              </a:spcBef>
            </a:pPr>
            <a:r>
              <a:rPr lang="zh-CN" altLang="zh-CN" sz="800" dirty="0">
                <a:solidFill>
                  <a:srgbClr val="FFFFFF"/>
                </a:solidFill>
                <a:latin typeface="FrutigerNext LT Regular" pitchFamily="34" charset="0"/>
              </a:rPr>
              <a:t>Font to be used by customers and </a:t>
            </a:r>
          </a:p>
          <a:p>
            <a:pPr algn="r" eaLnBrk="1" hangingPunct="1">
              <a:spcBef>
                <a:spcPct val="20000"/>
              </a:spcBef>
            </a:pPr>
            <a:r>
              <a:rPr lang="zh-CN" altLang="zh-CN" sz="800" dirty="0">
                <a:solidFill>
                  <a:srgbClr val="FFFFFF"/>
                </a:solidFill>
                <a:latin typeface="FrutigerNext LT Regular" pitchFamily="34" charset="0"/>
              </a:rPr>
              <a:t>partners : </a:t>
            </a:r>
          </a:p>
          <a:p>
            <a:pPr algn="r" eaLnBrk="1" hangingPunct="1">
              <a:spcBef>
                <a:spcPct val="20000"/>
              </a:spcBef>
            </a:pPr>
            <a:r>
              <a:rPr lang="zh-CN" altLang="zh-CN" sz="800" dirty="0">
                <a:solidFill>
                  <a:srgbClr val="FFFFFF"/>
                </a:solidFill>
                <a:latin typeface="FrutigerNext LT Regular" pitchFamily="34" charset="0"/>
              </a:rPr>
              <a:t>Arial</a:t>
            </a:r>
          </a:p>
          <a:p>
            <a:pPr algn="r" eaLnBrk="1" hangingPunct="1">
              <a:spcBef>
                <a:spcPct val="20000"/>
              </a:spcBef>
            </a:pPr>
            <a:endParaRPr lang="zh-CN" altLang="zh-CN" sz="800" dirty="0">
              <a:solidFill>
                <a:srgbClr val="FFFFFF"/>
              </a:solidFill>
              <a:latin typeface="FrutigerNext LT Regular" pitchFamily="34" charset="0"/>
            </a:endParaRPr>
          </a:p>
          <a:p>
            <a:pPr algn="r" eaLnBrk="1" hangingPunct="1">
              <a:spcBef>
                <a:spcPct val="20000"/>
              </a:spcBef>
            </a:pPr>
            <a:endParaRPr lang="zh-CN" altLang="zh-CN" sz="800" dirty="0">
              <a:solidFill>
                <a:srgbClr val="FFFFFF"/>
              </a:solidFill>
              <a:latin typeface="FrutigerNext LT Regular" pitchFamily="34" charset="0"/>
            </a:endParaRPr>
          </a:p>
          <a:p>
            <a:pPr algn="r" eaLnBrk="1" hangingPunct="1">
              <a:spcBef>
                <a:spcPct val="20000"/>
              </a:spcBef>
            </a:pPr>
            <a:endParaRPr lang="zh-CN" altLang="zh-CN" sz="800" dirty="0">
              <a:solidFill>
                <a:srgbClr val="FFFFFF"/>
              </a:solidFill>
              <a:latin typeface="FrutigerNext LT Regular" pitchFamily="34" charset="0"/>
            </a:endParaRPr>
          </a:p>
          <a:p>
            <a:pPr algn="r" eaLnBrk="1" hangingPunct="1">
              <a:spcBef>
                <a:spcPct val="20000"/>
              </a:spcBef>
            </a:pPr>
            <a:r>
              <a:rPr lang="zh-CN" altLang="zh-CN" sz="800" dirty="0">
                <a:solidFill>
                  <a:srgbClr val="FFFFFF"/>
                </a:solidFill>
                <a:latin typeface="FrutigerNext LT Regular" pitchFamily="34" charset="0"/>
              </a:rPr>
              <a:t>Slide text :20-22pt</a:t>
            </a:r>
          </a:p>
          <a:p>
            <a:pPr algn="r" eaLnBrk="1" hangingPunct="1">
              <a:spcBef>
                <a:spcPct val="20000"/>
              </a:spcBef>
            </a:pPr>
            <a:r>
              <a:rPr lang="zh-CN" altLang="zh-CN" sz="800" dirty="0">
                <a:solidFill>
                  <a:srgbClr val="FFFFFF"/>
                </a:solidFill>
                <a:latin typeface="FrutigerNext LT Regular" pitchFamily="34" charset="0"/>
              </a:rPr>
              <a:t>Bullets level 2-5:</a:t>
            </a:r>
          </a:p>
          <a:p>
            <a:pPr algn="r" eaLnBrk="1" hangingPunct="1">
              <a:spcBef>
                <a:spcPct val="20000"/>
              </a:spcBef>
            </a:pPr>
            <a:r>
              <a:rPr lang="zh-CN" altLang="zh-CN" sz="800" dirty="0">
                <a:solidFill>
                  <a:srgbClr val="FFFFFF"/>
                </a:solidFill>
                <a:latin typeface="FrutigerNext LT Regular" pitchFamily="34" charset="0"/>
              </a:rPr>
              <a:t> 18pt  </a:t>
            </a:r>
          </a:p>
          <a:p>
            <a:pPr algn="r" eaLnBrk="1" hangingPunct="1">
              <a:spcBef>
                <a:spcPct val="20000"/>
              </a:spcBef>
            </a:pPr>
            <a:r>
              <a:rPr lang="zh-CN" altLang="zh-CN" sz="800" dirty="0">
                <a:solidFill>
                  <a:srgbClr val="FFFFFF"/>
                </a:solidFill>
                <a:latin typeface="FrutigerNext LT Regular" pitchFamily="34" charset="0"/>
              </a:rPr>
              <a:t>Color:Black</a:t>
            </a:r>
          </a:p>
          <a:p>
            <a:pPr algn="r" eaLnBrk="1" hangingPunct="1">
              <a:spcBef>
                <a:spcPct val="20000"/>
              </a:spcBef>
            </a:pPr>
            <a:r>
              <a:rPr lang="zh-CN" altLang="zh-CN" sz="800" dirty="0">
                <a:solidFill>
                  <a:srgbClr val="FFFFFF"/>
                </a:solidFill>
                <a:latin typeface="FrutigerNext LT Regular" pitchFamily="34" charset="0"/>
              </a:rPr>
              <a:t>Corporate Font :</a:t>
            </a:r>
          </a:p>
          <a:p>
            <a:pPr algn="r" eaLnBrk="1" hangingPunct="1">
              <a:spcBef>
                <a:spcPct val="20000"/>
              </a:spcBef>
            </a:pPr>
            <a:r>
              <a:rPr lang="zh-CN" altLang="zh-CN" sz="800" dirty="0">
                <a:solidFill>
                  <a:srgbClr val="FFFFFF"/>
                </a:solidFill>
                <a:latin typeface="FrutigerNext LT Regular" pitchFamily="34" charset="0"/>
              </a:rPr>
              <a:t>FrutigerNext LT Medium</a:t>
            </a:r>
          </a:p>
          <a:p>
            <a:pPr algn="r" eaLnBrk="1" hangingPunct="1">
              <a:spcBef>
                <a:spcPct val="20000"/>
              </a:spcBef>
            </a:pPr>
            <a:r>
              <a:rPr lang="zh-CN" altLang="zh-CN" sz="800" dirty="0">
                <a:solidFill>
                  <a:srgbClr val="FFFFFF"/>
                </a:solidFill>
                <a:latin typeface="FrutigerNext LT Regular" pitchFamily="34" charset="0"/>
              </a:rPr>
              <a:t>Font to be used by customers and </a:t>
            </a:r>
          </a:p>
          <a:p>
            <a:pPr algn="r" eaLnBrk="1" hangingPunct="1">
              <a:spcBef>
                <a:spcPct val="20000"/>
              </a:spcBef>
            </a:pPr>
            <a:r>
              <a:rPr lang="zh-CN" altLang="zh-CN" sz="800" dirty="0">
                <a:solidFill>
                  <a:srgbClr val="FFFFFF"/>
                </a:solidFill>
                <a:latin typeface="FrutigerNext LT Regular" pitchFamily="34" charset="0"/>
              </a:rPr>
              <a:t>partners : </a:t>
            </a:r>
          </a:p>
          <a:p>
            <a:pPr algn="r" eaLnBrk="1" hangingPunct="1">
              <a:spcBef>
                <a:spcPct val="20000"/>
              </a:spcBef>
            </a:pPr>
            <a:r>
              <a:rPr lang="zh-CN" altLang="zh-CN" sz="8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9251950" y="42869"/>
            <a:ext cx="1295400" cy="807794"/>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462" tIns="34231" rIns="68462" bIns="34231">
            <a:spAutoFit/>
          </a:bodyPr>
          <a:lstStyle/>
          <a:p>
            <a:r>
              <a:rPr lang="en-US" altLang="zh-CN" sz="800" dirty="0">
                <a:solidFill>
                  <a:srgbClr val="FFFFFF"/>
                </a:solidFill>
                <a:latin typeface="FrutigerNext LT Regular" pitchFamily="34" charset="0"/>
                <a:ea typeface="宋体" charset="-122"/>
              </a:rPr>
              <a:t>Top right  corner  for   field-mark, customer or partner logotypes. </a:t>
            </a:r>
          </a:p>
          <a:p>
            <a:endParaRPr lang="en-US" altLang="zh-CN" sz="800" dirty="0">
              <a:solidFill>
                <a:srgbClr val="FFFFFF"/>
              </a:solidFill>
              <a:latin typeface="FrutigerNext LT Regular" pitchFamily="34" charset="0"/>
              <a:ea typeface="宋体" charset="-122"/>
            </a:endParaRPr>
          </a:p>
          <a:p>
            <a:r>
              <a:rPr lang="en-US" altLang="zh-CN" sz="800" dirty="0">
                <a:solidFill>
                  <a:srgbClr val="FFFFFF"/>
                </a:solidFill>
                <a:latin typeface="FrutigerNext LT Regular" pitchFamily="34" charset="0"/>
                <a:ea typeface="宋体" charset="-122"/>
              </a:rPr>
              <a:t>----------------   </a:t>
            </a:r>
          </a:p>
          <a:p>
            <a:endParaRPr lang="zh-CN" altLang="en-US" sz="800" dirty="0">
              <a:solidFill>
                <a:srgbClr val="FFFFFF"/>
              </a:solidFill>
              <a:latin typeface="FrutigerNext LT Regular" pitchFamily="34" charset="0"/>
              <a:ea typeface="宋体" charset="-122"/>
            </a:endParaRPr>
          </a:p>
        </p:txBody>
      </p:sp>
      <p:sp>
        <p:nvSpPr>
          <p:cNvPr id="10325" name="Text Box 85"/>
          <p:cNvSpPr txBox="1">
            <a:spLocks noChangeArrowheads="1"/>
          </p:cNvSpPr>
          <p:nvPr/>
        </p:nvSpPr>
        <p:spPr bwMode="auto">
          <a:xfrm>
            <a:off x="9251950" y="897735"/>
            <a:ext cx="1295400" cy="1423347"/>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462" tIns="34231" rIns="68462" bIns="34231">
            <a:spAutoFit/>
          </a:bodyPr>
          <a:lstStyle/>
          <a:p>
            <a:r>
              <a:rPr lang="en-US" altLang="zh-CN" sz="800" dirty="0">
                <a:solidFill>
                  <a:srgbClr val="FFFFFF"/>
                </a:solidFill>
                <a:latin typeface="FrutigerNext LT Regular" pitchFamily="34" charset="0"/>
                <a:ea typeface="宋体" charset="-122"/>
              </a:rPr>
              <a:t>The following nine groups of colors are an example of how our design colors can be used, please take note that you should only use one design color group per slide. </a:t>
            </a:r>
          </a:p>
          <a:p>
            <a:r>
              <a:rPr lang="en-US" altLang="zh-CN" sz="800" dirty="0">
                <a:solidFill>
                  <a:srgbClr val="FFFFFF"/>
                </a:solidFill>
                <a:latin typeface="FrutigerNext LT Regular" pitchFamily="34" charset="0"/>
                <a:ea typeface="宋体" charset="-122"/>
              </a:rPr>
              <a:t> For specific usage details, refer to the “Typesetting Standard”.</a:t>
            </a:r>
          </a:p>
        </p:txBody>
      </p:sp>
      <p:sp>
        <p:nvSpPr>
          <p:cNvPr id="80" name="Rectangle 21"/>
          <p:cNvSpPr>
            <a:spLocks noChangeArrowheads="1"/>
          </p:cNvSpPr>
          <p:nvPr/>
        </p:nvSpPr>
        <p:spPr bwMode="auto">
          <a:xfrm>
            <a:off x="3785717" y="4849453"/>
            <a:ext cx="1866404" cy="138500"/>
          </a:xfrm>
          <a:prstGeom prst="rect">
            <a:avLst/>
          </a:prstGeom>
          <a:noFill/>
          <a:ln w="9525" algn="ctr">
            <a:noFill/>
            <a:miter lim="800000"/>
            <a:headEnd/>
            <a:tailEnd/>
          </a:ln>
          <a:effectLst/>
        </p:spPr>
        <p:txBody>
          <a:bodyPr wrap="square" lIns="59956" tIns="0" rIns="59956" bIns="0">
            <a:spAutoFit/>
          </a:bodyPr>
          <a:lstStyle/>
          <a:p>
            <a:pPr defTabSz="600256" eaLnBrk="0" hangingPunct="0">
              <a:defRPr/>
            </a:pPr>
            <a:r>
              <a:rPr lang="en-US" altLang="zh-CN" sz="900" dirty="0" smtClean="0">
                <a:solidFill>
                  <a:srgbClr val="000000"/>
                </a:solidFill>
                <a:latin typeface="FrutigerNext LT Medium"/>
                <a:ea typeface="华文细黑"/>
              </a:rPr>
              <a:t>Huawei Confidential</a:t>
            </a:r>
          </a:p>
        </p:txBody>
      </p:sp>
      <p:sp>
        <p:nvSpPr>
          <p:cNvPr id="82" name="Rectangle 5"/>
          <p:cNvSpPr>
            <a:spLocks noChangeArrowheads="1"/>
          </p:cNvSpPr>
          <p:nvPr/>
        </p:nvSpPr>
        <p:spPr bwMode="auto">
          <a:xfrm>
            <a:off x="6361113" y="4860473"/>
            <a:ext cx="2097087" cy="2830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9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9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4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24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24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24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2400" b="1">
          <a:solidFill>
            <a:srgbClr val="990000"/>
          </a:solidFill>
          <a:latin typeface="FrutigerNext LT Medium" pitchFamily="34" charset="0"/>
          <a:ea typeface="黑体" pitchFamily="49" charset="-122"/>
          <a:cs typeface="宋体" charset="-122"/>
        </a:defRPr>
      </a:lvl5pPr>
      <a:lvl6pPr marL="34232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464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697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6929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746" indent="-256746" algn="l" rtl="0" eaLnBrk="0" fontAlgn="base" hangingPunct="0">
        <a:lnSpc>
          <a:spcPct val="140000"/>
        </a:lnSpc>
        <a:spcBef>
          <a:spcPct val="0"/>
        </a:spcBef>
        <a:spcAft>
          <a:spcPct val="0"/>
        </a:spcAft>
        <a:buClr>
          <a:srgbClr val="777777"/>
        </a:buClr>
        <a:buSzPct val="60000"/>
        <a:buFont typeface="Wingdings" pitchFamily="2" charset="2"/>
        <a:buChar char="l"/>
        <a:defRPr sz="1500" b="1">
          <a:solidFill>
            <a:schemeClr val="tx1"/>
          </a:solidFill>
          <a:latin typeface="FrutigerNext LT Regular" pitchFamily="34" charset="0"/>
          <a:ea typeface="黑体" pitchFamily="49" charset="-122"/>
          <a:cs typeface="+mn-cs"/>
        </a:defRPr>
      </a:lvl1pPr>
      <a:lvl2pPr marL="556274" indent="-213955"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5806" indent="-171164" algn="l" rtl="0" eaLnBrk="0" fontAlgn="base" hangingPunct="0">
        <a:lnSpc>
          <a:spcPct val="140000"/>
        </a:lnSpc>
        <a:spcBef>
          <a:spcPct val="0"/>
        </a:spcBef>
        <a:spcAft>
          <a:spcPct val="0"/>
        </a:spcAft>
        <a:buSzPct val="50000"/>
        <a:buFont typeface="Wingdings" pitchFamily="2" charset="2"/>
        <a:buChar char="n"/>
        <a:defRPr sz="1200">
          <a:solidFill>
            <a:schemeClr val="tx1"/>
          </a:solidFill>
          <a:latin typeface="FrutigerNext LT Regular" pitchFamily="34" charset="0"/>
          <a:ea typeface="+mn-ea"/>
          <a:cs typeface="+mn-cs"/>
        </a:defRPr>
      </a:lvl3pPr>
      <a:lvl4pPr marL="1198130" indent="-171164" algn="l" rtl="0" eaLnBrk="0" fontAlgn="base" hangingPunct="0">
        <a:lnSpc>
          <a:spcPct val="140000"/>
        </a:lnSpc>
        <a:spcBef>
          <a:spcPct val="0"/>
        </a:spcBef>
        <a:spcAft>
          <a:spcPct val="0"/>
        </a:spcAft>
        <a:buChar char="–"/>
        <a:defRPr sz="1000">
          <a:solidFill>
            <a:schemeClr val="tx1"/>
          </a:solidFill>
          <a:latin typeface="FrutigerNext LT Regular" pitchFamily="34" charset="0"/>
          <a:ea typeface="+mn-ea"/>
          <a:cs typeface="+mn-cs"/>
        </a:defRPr>
      </a:lvl4pPr>
      <a:lvl5pPr marL="1540451" indent="-171164" algn="l" rtl="0" eaLnBrk="0" fontAlgn="base" hangingPunct="0">
        <a:lnSpc>
          <a:spcPct val="140000"/>
        </a:lnSpc>
        <a:spcBef>
          <a:spcPct val="0"/>
        </a:spcBef>
        <a:spcAft>
          <a:spcPct val="0"/>
        </a:spcAft>
        <a:buFont typeface="Arial" charset="0"/>
        <a:buChar char="~"/>
        <a:defRPr sz="900">
          <a:solidFill>
            <a:schemeClr val="tx1"/>
          </a:solidFill>
          <a:latin typeface="FrutigerNext LT Regular" pitchFamily="34" charset="0"/>
          <a:ea typeface="+mn-ea"/>
          <a:cs typeface="+mn-cs"/>
        </a:defRPr>
      </a:lvl5pPr>
      <a:lvl6pPr marL="1882777" indent="-171164"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5102" indent="-171164"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7423" indent="-171164"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09746" indent="-171164"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4647" rtl="0" eaLnBrk="1" latinLnBrk="0" hangingPunct="1">
        <a:defRPr sz="1300" kern="1200">
          <a:solidFill>
            <a:schemeClr val="tx1"/>
          </a:solidFill>
          <a:latin typeface="+mn-lt"/>
          <a:ea typeface="+mn-ea"/>
          <a:cs typeface="+mn-cs"/>
        </a:defRPr>
      </a:lvl1pPr>
      <a:lvl2pPr marL="342329" algn="l" defTabSz="684647" rtl="0" eaLnBrk="1" latinLnBrk="0" hangingPunct="1">
        <a:defRPr sz="1300" kern="1200">
          <a:solidFill>
            <a:schemeClr val="tx1"/>
          </a:solidFill>
          <a:latin typeface="+mn-lt"/>
          <a:ea typeface="+mn-ea"/>
          <a:cs typeface="+mn-cs"/>
        </a:defRPr>
      </a:lvl2pPr>
      <a:lvl3pPr marL="684647" algn="l" defTabSz="684647" rtl="0" eaLnBrk="1" latinLnBrk="0" hangingPunct="1">
        <a:defRPr sz="1300" kern="1200">
          <a:solidFill>
            <a:schemeClr val="tx1"/>
          </a:solidFill>
          <a:latin typeface="+mn-lt"/>
          <a:ea typeface="+mn-ea"/>
          <a:cs typeface="+mn-cs"/>
        </a:defRPr>
      </a:lvl3pPr>
      <a:lvl4pPr marL="1026970" algn="l" defTabSz="684647" rtl="0" eaLnBrk="1" latinLnBrk="0" hangingPunct="1">
        <a:defRPr sz="1300" kern="1200">
          <a:solidFill>
            <a:schemeClr val="tx1"/>
          </a:solidFill>
          <a:latin typeface="+mn-lt"/>
          <a:ea typeface="+mn-ea"/>
          <a:cs typeface="+mn-cs"/>
        </a:defRPr>
      </a:lvl4pPr>
      <a:lvl5pPr marL="1369292" algn="l" defTabSz="684647" rtl="0" eaLnBrk="1" latinLnBrk="0" hangingPunct="1">
        <a:defRPr sz="1300" kern="1200">
          <a:solidFill>
            <a:schemeClr val="tx1"/>
          </a:solidFill>
          <a:latin typeface="+mn-lt"/>
          <a:ea typeface="+mn-ea"/>
          <a:cs typeface="+mn-cs"/>
        </a:defRPr>
      </a:lvl5pPr>
      <a:lvl6pPr marL="1711613" algn="l" defTabSz="684647" rtl="0" eaLnBrk="1" latinLnBrk="0" hangingPunct="1">
        <a:defRPr sz="1300" kern="1200">
          <a:solidFill>
            <a:schemeClr val="tx1"/>
          </a:solidFill>
          <a:latin typeface="+mn-lt"/>
          <a:ea typeface="+mn-ea"/>
          <a:cs typeface="+mn-cs"/>
        </a:defRPr>
      </a:lvl6pPr>
      <a:lvl7pPr marL="2053940" algn="l" defTabSz="684647" rtl="0" eaLnBrk="1" latinLnBrk="0" hangingPunct="1">
        <a:defRPr sz="1300" kern="1200">
          <a:solidFill>
            <a:schemeClr val="tx1"/>
          </a:solidFill>
          <a:latin typeface="+mn-lt"/>
          <a:ea typeface="+mn-ea"/>
          <a:cs typeface="+mn-cs"/>
        </a:defRPr>
      </a:lvl7pPr>
      <a:lvl8pPr marL="2396260" algn="l" defTabSz="684647" rtl="0" eaLnBrk="1" latinLnBrk="0" hangingPunct="1">
        <a:defRPr sz="1300" kern="1200">
          <a:solidFill>
            <a:schemeClr val="tx1"/>
          </a:solidFill>
          <a:latin typeface="+mn-lt"/>
          <a:ea typeface="+mn-ea"/>
          <a:cs typeface="+mn-cs"/>
        </a:defRPr>
      </a:lvl8pPr>
      <a:lvl9pPr marL="2738583" algn="l" defTabSz="684647" rtl="0" eaLnBrk="1" latinLnBrk="0" hangingPunct="1">
        <a:defRPr sz="13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 xmlns:a14="http://schemas.microsoft.com/office/drawing/2010/main"/>
              </a:ext>
            </a:extLst>
          </a:blip>
          <a:srcRect/>
          <a:stretch>
            <a:fillRect/>
          </a:stretch>
        </p:blipFill>
        <p:spPr bwMode="auto">
          <a:xfrm>
            <a:off x="0" y="4668442"/>
            <a:ext cx="9150350" cy="477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60" y="4838703"/>
            <a:ext cx="2532337" cy="18466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79995"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508878" y="4789895"/>
            <a:ext cx="1311275" cy="2345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244089"/>
            <a:ext cx="7632700" cy="6536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04" rIns="80010" bIns="4000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755650" y="1221592"/>
            <a:ext cx="7632700" cy="31456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022" tIns="40010" rIns="80022" bIns="4001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2" name="Group 88"/>
          <p:cNvGrpSpPr>
            <a:grpSpLocks/>
          </p:cNvGrpSpPr>
          <p:nvPr/>
        </p:nvGrpSpPr>
        <p:grpSpPr bwMode="auto">
          <a:xfrm>
            <a:off x="9324976" y="2874178"/>
            <a:ext cx="863600" cy="2269331"/>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solidFill>
                      <a:srgbClr val="000000"/>
                    </a:solidFill>
                    <a:ea typeface="宋体" charset="-122"/>
                  </a:endParaRPr>
                </a:p>
              </p:txBody>
            </p:sp>
          </p:grpSp>
        </p:grpSp>
      </p:grpSp>
      <p:sp>
        <p:nvSpPr>
          <p:cNvPr id="10321" name="Text Box 81"/>
          <p:cNvSpPr txBox="1">
            <a:spLocks noChangeArrowheads="1"/>
          </p:cNvSpPr>
          <p:nvPr/>
        </p:nvSpPr>
        <p:spPr bwMode="auto">
          <a:xfrm>
            <a:off x="-2884488" y="997747"/>
            <a:ext cx="2776538" cy="405238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78235" tIns="39113" rIns="78235" bIns="39113">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100" dirty="0">
                <a:solidFill>
                  <a:srgbClr val="FFFFFF"/>
                </a:solidFill>
                <a:latin typeface="FrutigerNext LT Regular" pitchFamily="34" charset="0"/>
              </a:rPr>
              <a:t>Slide title :32-35pt  </a:t>
            </a:r>
          </a:p>
          <a:p>
            <a:pPr algn="r" eaLnBrk="1" hangingPunct="1">
              <a:spcBef>
                <a:spcPct val="20000"/>
              </a:spcBef>
            </a:pPr>
            <a:r>
              <a:rPr lang="zh-CN" altLang="zh-CN" sz="1100" dirty="0">
                <a:solidFill>
                  <a:srgbClr val="FFFFFF"/>
                </a:solidFill>
                <a:latin typeface="FrutigerNext LT Regular" pitchFamily="34" charset="0"/>
              </a:rPr>
              <a:t>Color: R153 G0 B0</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r>
              <a:rPr lang="zh-CN" altLang="zh-CN" sz="1100" dirty="0">
                <a:solidFill>
                  <a:srgbClr val="FFFFFF"/>
                </a:solidFill>
                <a:latin typeface="FrutigerNext LT Regular" pitchFamily="34" charset="0"/>
              </a:rPr>
              <a:t>Slide text :20-22pt</a:t>
            </a:r>
          </a:p>
          <a:p>
            <a:pPr algn="r" eaLnBrk="1" hangingPunct="1">
              <a:spcBef>
                <a:spcPct val="20000"/>
              </a:spcBef>
            </a:pPr>
            <a:r>
              <a:rPr lang="zh-CN" altLang="zh-CN" sz="1100" dirty="0">
                <a:solidFill>
                  <a:srgbClr val="FFFFFF"/>
                </a:solidFill>
                <a:latin typeface="FrutigerNext LT Regular" pitchFamily="34" charset="0"/>
              </a:rPr>
              <a:t>Bullets level 2-5:</a:t>
            </a:r>
          </a:p>
          <a:p>
            <a:pPr algn="r" eaLnBrk="1" hangingPunct="1">
              <a:spcBef>
                <a:spcPct val="20000"/>
              </a:spcBef>
            </a:pPr>
            <a:r>
              <a:rPr lang="zh-CN" altLang="zh-CN" sz="1100" dirty="0">
                <a:solidFill>
                  <a:srgbClr val="FFFFFF"/>
                </a:solidFill>
                <a:latin typeface="FrutigerNext LT Regular" pitchFamily="34" charset="0"/>
              </a:rPr>
              <a:t> 18pt  </a:t>
            </a:r>
          </a:p>
          <a:p>
            <a:pPr algn="r" eaLnBrk="1" hangingPunct="1">
              <a:spcBef>
                <a:spcPct val="20000"/>
              </a:spcBef>
            </a:pPr>
            <a:r>
              <a:rPr lang="zh-CN" altLang="zh-CN" sz="1100" dirty="0">
                <a:solidFill>
                  <a:srgbClr val="FFFFFF"/>
                </a:solidFill>
                <a:latin typeface="FrutigerNext LT Regular" pitchFamily="34" charset="0"/>
              </a:rPr>
              <a:t>Color:Black</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9251950" y="42868"/>
            <a:ext cx="1295400" cy="1446429"/>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310" tIns="45660" rIns="91310" bIns="45660">
            <a:spAutoFit/>
          </a:bodyPr>
          <a:lstStyle/>
          <a:p>
            <a:r>
              <a:rPr lang="en-US" altLang="zh-CN" sz="1100" dirty="0">
                <a:solidFill>
                  <a:srgbClr val="FFFFFF"/>
                </a:solidFill>
                <a:latin typeface="FrutigerNext LT Regular" pitchFamily="34" charset="0"/>
                <a:ea typeface="宋体" charset="-122"/>
              </a:rPr>
              <a:t>Top right  corner  for   field-mark, customer or partner logotypes. </a:t>
            </a:r>
          </a:p>
          <a:p>
            <a:endParaRPr lang="en-US" altLang="zh-CN" sz="1100" dirty="0">
              <a:solidFill>
                <a:srgbClr val="FFFFFF"/>
              </a:solidFill>
              <a:latin typeface="FrutigerNext LT Regular" pitchFamily="34" charset="0"/>
              <a:ea typeface="宋体" charset="-122"/>
            </a:endParaRPr>
          </a:p>
          <a:p>
            <a:r>
              <a:rPr lang="en-US" altLang="zh-CN" sz="1100" dirty="0">
                <a:solidFill>
                  <a:srgbClr val="FFFFFF"/>
                </a:solidFill>
                <a:latin typeface="FrutigerNext LT Regular" pitchFamily="34" charset="0"/>
                <a:ea typeface="宋体" charset="-122"/>
              </a:rPr>
              <a:t>----------------   </a:t>
            </a:r>
          </a:p>
          <a:p>
            <a:endParaRPr lang="zh-CN" altLang="en-US" sz="1100" dirty="0">
              <a:solidFill>
                <a:srgbClr val="FFFFFF"/>
              </a:solidFill>
              <a:latin typeface="FrutigerNext LT Regular" pitchFamily="34" charset="0"/>
              <a:ea typeface="宋体" charset="-122"/>
            </a:endParaRPr>
          </a:p>
        </p:txBody>
      </p:sp>
      <p:sp>
        <p:nvSpPr>
          <p:cNvPr id="10325" name="Text Box 85"/>
          <p:cNvSpPr txBox="1">
            <a:spLocks noChangeArrowheads="1"/>
          </p:cNvSpPr>
          <p:nvPr/>
        </p:nvSpPr>
        <p:spPr bwMode="auto">
          <a:xfrm>
            <a:off x="9251950" y="897733"/>
            <a:ext cx="1295400" cy="2800646"/>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310" tIns="45660" rIns="91310" bIns="45660">
            <a:spAutoFit/>
          </a:bodyPr>
          <a:lstStyle/>
          <a:p>
            <a:r>
              <a:rPr lang="en-US" altLang="zh-CN" sz="1100" dirty="0">
                <a:solidFill>
                  <a:srgbClr val="FFFFFF"/>
                </a:solidFill>
                <a:latin typeface="FrutigerNext LT Regular" pitchFamily="34" charset="0"/>
                <a:ea typeface="宋体" charset="-122"/>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ea typeface="宋体" charset="-122"/>
              </a:rPr>
              <a:t> For specific usage details, refer to the “Typesetting Standard”.</a:t>
            </a:r>
          </a:p>
        </p:txBody>
      </p:sp>
      <p:sp>
        <p:nvSpPr>
          <p:cNvPr id="80" name="Rectangle 21"/>
          <p:cNvSpPr>
            <a:spLocks noChangeArrowheads="1"/>
          </p:cNvSpPr>
          <p:nvPr/>
        </p:nvSpPr>
        <p:spPr bwMode="auto">
          <a:xfrm>
            <a:off x="3785717" y="4849452"/>
            <a:ext cx="1866404" cy="184666"/>
          </a:xfrm>
          <a:prstGeom prst="rect">
            <a:avLst/>
          </a:prstGeom>
          <a:noFill/>
          <a:ln w="9525" algn="ctr">
            <a:noFill/>
            <a:miter lim="800000"/>
            <a:headEnd/>
            <a:tailEnd/>
          </a:ln>
          <a:effectLst/>
        </p:spPr>
        <p:txBody>
          <a:bodyPr wrap="square" lIns="79962" tIns="0" rIns="79962" bIns="0">
            <a:spAutoFit/>
          </a:bodyPr>
          <a:lstStyle/>
          <a:p>
            <a:pPr defTabSz="800549" eaLnBrk="0" hangingPunct="0">
              <a:defRPr/>
            </a:pPr>
            <a:r>
              <a:rPr lang="en-US" altLang="zh-CN" sz="1200" dirty="0" smtClean="0">
                <a:solidFill>
                  <a:srgbClr val="000000"/>
                </a:solidFill>
                <a:latin typeface="FrutigerNext LT Medium"/>
                <a:ea typeface="华文细黑"/>
              </a:rPr>
              <a:t>Huawei Confidential</a:t>
            </a:r>
          </a:p>
        </p:txBody>
      </p:sp>
      <p:sp>
        <p:nvSpPr>
          <p:cNvPr id="82" name="Rectangle 5"/>
          <p:cNvSpPr>
            <a:spLocks noChangeArrowheads="1"/>
          </p:cNvSpPr>
          <p:nvPr/>
        </p:nvSpPr>
        <p:spPr bwMode="auto">
          <a:xfrm>
            <a:off x="6361115" y="4860473"/>
            <a:ext cx="2097087" cy="283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2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655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310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966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621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419" indent="-342419"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1900" indent="-285345"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1380" indent="-228271"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597933" indent="-228271"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4489" indent="-228271"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1039" indent="-228271"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7591" indent="-228271"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4142" indent="-228271"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0697" indent="-228271"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108" rtl="0" eaLnBrk="1" latinLnBrk="0" hangingPunct="1">
        <a:defRPr sz="1800" kern="1200">
          <a:solidFill>
            <a:schemeClr val="tx1"/>
          </a:solidFill>
          <a:latin typeface="+mn-lt"/>
          <a:ea typeface="+mn-ea"/>
          <a:cs typeface="+mn-cs"/>
        </a:defRPr>
      </a:lvl1pPr>
      <a:lvl2pPr marL="456552" algn="l" defTabSz="913108" rtl="0" eaLnBrk="1" latinLnBrk="0" hangingPunct="1">
        <a:defRPr sz="1800" kern="1200">
          <a:solidFill>
            <a:schemeClr val="tx1"/>
          </a:solidFill>
          <a:latin typeface="+mn-lt"/>
          <a:ea typeface="+mn-ea"/>
          <a:cs typeface="+mn-cs"/>
        </a:defRPr>
      </a:lvl2pPr>
      <a:lvl3pPr marL="913108" algn="l" defTabSz="913108" rtl="0" eaLnBrk="1" latinLnBrk="0" hangingPunct="1">
        <a:defRPr sz="1800" kern="1200">
          <a:solidFill>
            <a:schemeClr val="tx1"/>
          </a:solidFill>
          <a:latin typeface="+mn-lt"/>
          <a:ea typeface="+mn-ea"/>
          <a:cs typeface="+mn-cs"/>
        </a:defRPr>
      </a:lvl3pPr>
      <a:lvl4pPr marL="1369660" algn="l" defTabSz="913108" rtl="0" eaLnBrk="1" latinLnBrk="0" hangingPunct="1">
        <a:defRPr sz="1800" kern="1200">
          <a:solidFill>
            <a:schemeClr val="tx1"/>
          </a:solidFill>
          <a:latin typeface="+mn-lt"/>
          <a:ea typeface="+mn-ea"/>
          <a:cs typeface="+mn-cs"/>
        </a:defRPr>
      </a:lvl4pPr>
      <a:lvl5pPr marL="1826210" algn="l" defTabSz="913108" rtl="0" eaLnBrk="1" latinLnBrk="0" hangingPunct="1">
        <a:defRPr sz="1800" kern="1200">
          <a:solidFill>
            <a:schemeClr val="tx1"/>
          </a:solidFill>
          <a:latin typeface="+mn-lt"/>
          <a:ea typeface="+mn-ea"/>
          <a:cs typeface="+mn-cs"/>
        </a:defRPr>
      </a:lvl5pPr>
      <a:lvl6pPr marL="2282762" algn="l" defTabSz="913108" rtl="0" eaLnBrk="1" latinLnBrk="0" hangingPunct="1">
        <a:defRPr sz="1800" kern="1200">
          <a:solidFill>
            <a:schemeClr val="tx1"/>
          </a:solidFill>
          <a:latin typeface="+mn-lt"/>
          <a:ea typeface="+mn-ea"/>
          <a:cs typeface="+mn-cs"/>
        </a:defRPr>
      </a:lvl6pPr>
      <a:lvl7pPr marL="2739314" algn="l" defTabSz="913108" rtl="0" eaLnBrk="1" latinLnBrk="0" hangingPunct="1">
        <a:defRPr sz="1800" kern="1200">
          <a:solidFill>
            <a:schemeClr val="tx1"/>
          </a:solidFill>
          <a:latin typeface="+mn-lt"/>
          <a:ea typeface="+mn-ea"/>
          <a:cs typeface="+mn-cs"/>
        </a:defRPr>
      </a:lvl7pPr>
      <a:lvl8pPr marL="3195869" algn="l" defTabSz="913108" rtl="0" eaLnBrk="1" latinLnBrk="0" hangingPunct="1">
        <a:defRPr sz="1800" kern="1200">
          <a:solidFill>
            <a:schemeClr val="tx1"/>
          </a:solidFill>
          <a:latin typeface="+mn-lt"/>
          <a:ea typeface="+mn-ea"/>
          <a:cs typeface="+mn-cs"/>
        </a:defRPr>
      </a:lvl8pPr>
      <a:lvl9pPr marL="3652421" algn="l" defTabSz="913108"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 name="Picture 87" descr="图片3副本"/>
          <p:cNvPicPr>
            <a:picLocks noChangeAspect="1" noChangeArrowheads="1"/>
          </p:cNvPicPr>
          <p:nvPr userDrawn="1"/>
        </p:nvPicPr>
        <p:blipFill>
          <a:blip r:embed="rId3" cstate="screen">
            <a:extLst>
              <a:ext uri="{28A0092B-C50C-407E-A947-70E740481C1C}">
                <a14:useLocalDpi xmlns:a14="http://schemas.microsoft.com/office/drawing/2010/main" xmlns=""/>
              </a:ext>
            </a:extLst>
          </a:blip>
          <a:srcRect/>
          <a:stretch>
            <a:fillRect/>
          </a:stretch>
        </p:blipFill>
        <p:spPr bwMode="auto">
          <a:xfrm>
            <a:off x="7524328" y="4708458"/>
            <a:ext cx="1310608" cy="311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9" name="Rectangle 15"/>
          <p:cNvSpPr>
            <a:spLocks noChangeArrowheads="1"/>
          </p:cNvSpPr>
          <p:nvPr userDrawn="1"/>
        </p:nvSpPr>
        <p:spPr bwMode="auto">
          <a:xfrm>
            <a:off x="-1952624" y="20890"/>
            <a:ext cx="1844675" cy="4533666"/>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891" indent="-342891" algn="r" eaLnBrk="0" hangingPunct="0">
              <a:lnSpc>
                <a:spcPct val="125000"/>
              </a:lnSpc>
              <a:spcBef>
                <a:spcPct val="20000"/>
              </a:spcBef>
              <a:buFont typeface="Arial" charset="0"/>
              <a:buNone/>
            </a:pPr>
            <a:r>
              <a:rPr lang="zh-CN" altLang="en-US" sz="900" dirty="0">
                <a:solidFill>
                  <a:srgbClr val="FFFFFF"/>
                </a:solidFill>
                <a:latin typeface="微软雅黑" pitchFamily="34" charset="-122"/>
                <a:ea typeface="微软雅黑" pitchFamily="34" charset="-122"/>
              </a:rPr>
              <a:t>英文标题</a:t>
            </a:r>
            <a:r>
              <a:rPr lang="en-US" altLang="zh-CN" sz="900" dirty="0">
                <a:solidFill>
                  <a:srgbClr val="FFFFFF"/>
                </a:solidFill>
                <a:latin typeface="微软雅黑" pitchFamily="34" charset="-122"/>
                <a:ea typeface="微软雅黑" pitchFamily="34" charset="-122"/>
              </a:rPr>
              <a:t>:</a:t>
            </a:r>
            <a:r>
              <a:rPr lang="en-US" altLang="zh-CN" sz="900" dirty="0" smtClean="0">
                <a:solidFill>
                  <a:srgbClr val="FFFFFF"/>
                </a:solidFill>
                <a:latin typeface="微软雅黑" pitchFamily="34" charset="-122"/>
                <a:ea typeface="微软雅黑" pitchFamily="34" charset="-122"/>
              </a:rPr>
              <a:t>32-36pt  </a:t>
            </a:r>
            <a:endParaRPr lang="zh-CN" altLang="en-US" sz="900" dirty="0">
              <a:solidFill>
                <a:srgbClr val="FFFFFF"/>
              </a:solidFill>
              <a:latin typeface="微软雅黑" pitchFamily="34" charset="-122"/>
              <a:ea typeface="微软雅黑" pitchFamily="34" charset="-122"/>
            </a:endParaRPr>
          </a:p>
          <a:p>
            <a:pPr marL="342891" indent="-342891" algn="r" eaLnBrk="0" hangingPunct="0">
              <a:lnSpc>
                <a:spcPct val="125000"/>
              </a:lnSpc>
              <a:spcBef>
                <a:spcPct val="20000"/>
              </a:spcBef>
              <a:buFont typeface="Arial" charset="0"/>
              <a:buNone/>
            </a:pPr>
            <a:r>
              <a:rPr lang="zh-CN" altLang="en-US" sz="900" dirty="0">
                <a:solidFill>
                  <a:srgbClr val="FFFFFF"/>
                </a:solidFill>
                <a:latin typeface="微软雅黑" pitchFamily="34" charset="-122"/>
                <a:ea typeface="微软雅黑" pitchFamily="34" charset="-122"/>
              </a:rPr>
              <a:t>颜色</a:t>
            </a:r>
            <a:r>
              <a:rPr lang="en-US" altLang="zh-CN" sz="900" dirty="0">
                <a:solidFill>
                  <a:srgbClr val="FFFFFF"/>
                </a:solidFill>
                <a:latin typeface="微软雅黑" pitchFamily="34" charset="-122"/>
                <a:ea typeface="微软雅黑" pitchFamily="34" charset="-122"/>
              </a:rPr>
              <a:t>: </a:t>
            </a:r>
            <a:r>
              <a:rPr lang="en-US" altLang="zh-CN" sz="900" dirty="0" smtClean="0">
                <a:solidFill>
                  <a:srgbClr val="FFFFFF"/>
                </a:solidFill>
                <a:latin typeface="微软雅黑" pitchFamily="34" charset="-122"/>
                <a:ea typeface="微软雅黑" pitchFamily="34" charset="-122"/>
              </a:rPr>
              <a:t>R64 G64 B64</a:t>
            </a:r>
            <a:endParaRPr lang="en-US" altLang="zh-CN" sz="900" dirty="0">
              <a:solidFill>
                <a:srgbClr val="FFFFFF"/>
              </a:solidFill>
              <a:latin typeface="微软雅黑" pitchFamily="34" charset="-122"/>
              <a:ea typeface="微软雅黑" pitchFamily="34" charset="-122"/>
            </a:endParaRPr>
          </a:p>
          <a:p>
            <a:pPr marL="342891" indent="-342891" algn="r" eaLnBrk="0" hangingPunct="0">
              <a:lnSpc>
                <a:spcPct val="125000"/>
              </a:lnSpc>
              <a:spcBef>
                <a:spcPct val="20000"/>
              </a:spcBef>
              <a:buFont typeface="Arial" charset="0"/>
              <a:buNone/>
            </a:pPr>
            <a:r>
              <a:rPr lang="zh-CN" altLang="en-US" sz="900" dirty="0">
                <a:solidFill>
                  <a:srgbClr val="FFFFFF"/>
                </a:solidFill>
                <a:latin typeface="微软雅黑" pitchFamily="34" charset="-122"/>
                <a:ea typeface="微软雅黑" pitchFamily="34" charset="-122"/>
              </a:rPr>
              <a:t>内部使用字体 </a:t>
            </a:r>
            <a:r>
              <a:rPr lang="en-US" altLang="zh-CN" sz="900" dirty="0">
                <a:solidFill>
                  <a:srgbClr val="FFFFFF"/>
                </a:solidFill>
                <a:latin typeface="微软雅黑" pitchFamily="34" charset="-122"/>
                <a:ea typeface="微软雅黑" pitchFamily="34" charset="-122"/>
              </a:rPr>
              <a:t>:</a:t>
            </a:r>
          </a:p>
          <a:p>
            <a:pPr marL="342891" indent="-342891" algn="r" eaLnBrk="0" hangingPunct="0">
              <a:lnSpc>
                <a:spcPct val="125000"/>
              </a:lnSpc>
              <a:spcBef>
                <a:spcPct val="20000"/>
              </a:spcBef>
              <a:buFont typeface="Arial" charset="0"/>
              <a:buNone/>
            </a:pPr>
            <a:r>
              <a:rPr lang="en-US" altLang="zh-CN" sz="900" dirty="0" err="1">
                <a:solidFill>
                  <a:srgbClr val="FFFFFF"/>
                </a:solidFill>
                <a:latin typeface="微软雅黑" pitchFamily="34" charset="-122"/>
                <a:ea typeface="微软雅黑" pitchFamily="34" charset="-122"/>
              </a:rPr>
              <a:t>FrutigerNext</a:t>
            </a:r>
            <a:r>
              <a:rPr lang="en-US" altLang="zh-CN" sz="900" dirty="0">
                <a:solidFill>
                  <a:srgbClr val="FFFFFF"/>
                </a:solidFill>
                <a:latin typeface="微软雅黑" pitchFamily="34" charset="-122"/>
                <a:ea typeface="微软雅黑" pitchFamily="34" charset="-122"/>
              </a:rPr>
              <a:t> LT Medium</a:t>
            </a:r>
          </a:p>
          <a:p>
            <a:pPr marL="342891" indent="-342891" algn="r" eaLnBrk="0" hangingPunct="0">
              <a:lnSpc>
                <a:spcPct val="125000"/>
              </a:lnSpc>
              <a:spcBef>
                <a:spcPct val="20000"/>
              </a:spcBef>
              <a:buFont typeface="Arial" charset="0"/>
              <a:buNone/>
            </a:pPr>
            <a:r>
              <a:rPr lang="zh-CN" altLang="en-US" sz="900" dirty="0">
                <a:solidFill>
                  <a:srgbClr val="FFFFFF"/>
                </a:solidFill>
                <a:latin typeface="微软雅黑" pitchFamily="34" charset="-122"/>
                <a:ea typeface="微软雅黑" pitchFamily="34" charset="-122"/>
              </a:rPr>
              <a:t>外部使用字体 </a:t>
            </a:r>
            <a:r>
              <a:rPr lang="en-US" altLang="zh-CN" sz="900" dirty="0">
                <a:solidFill>
                  <a:srgbClr val="FFFFFF"/>
                </a:solidFill>
                <a:latin typeface="微软雅黑" pitchFamily="34" charset="-122"/>
                <a:ea typeface="微软雅黑" pitchFamily="34" charset="-122"/>
              </a:rPr>
              <a:t>: Arial</a:t>
            </a:r>
          </a:p>
          <a:p>
            <a:pPr marL="342891" indent="-342891" algn="r" eaLnBrk="0" hangingPunct="0">
              <a:lnSpc>
                <a:spcPct val="75000"/>
              </a:lnSpc>
              <a:spcBef>
                <a:spcPct val="20000"/>
              </a:spcBef>
              <a:buFont typeface="Arial" charset="0"/>
              <a:buNone/>
            </a:pPr>
            <a:endParaRPr lang="en-US" altLang="zh-CN" sz="900" dirty="0">
              <a:solidFill>
                <a:srgbClr val="FFFFFF"/>
              </a:solidFill>
              <a:latin typeface="微软雅黑" pitchFamily="34" charset="-122"/>
              <a:ea typeface="微软雅黑" pitchFamily="34" charset="-122"/>
            </a:endParaRPr>
          </a:p>
          <a:p>
            <a:pPr marL="342891" indent="-342891" algn="r" eaLnBrk="0" hangingPunct="0">
              <a:lnSpc>
                <a:spcPct val="125000"/>
              </a:lnSpc>
              <a:spcBef>
                <a:spcPct val="20000"/>
              </a:spcBef>
              <a:buFont typeface="Arial" charset="0"/>
              <a:buNone/>
            </a:pPr>
            <a:r>
              <a:rPr lang="zh-CN" altLang="en-US" sz="900" dirty="0">
                <a:solidFill>
                  <a:srgbClr val="FFFFFF"/>
                </a:solidFill>
                <a:latin typeface="微软雅黑" pitchFamily="34" charset="-122"/>
                <a:ea typeface="微软雅黑" pitchFamily="34" charset="-122"/>
              </a:rPr>
              <a:t>中文标题</a:t>
            </a:r>
            <a:r>
              <a:rPr lang="en-US" altLang="zh-CN" sz="900" dirty="0">
                <a:solidFill>
                  <a:srgbClr val="FFFFFF"/>
                </a:solidFill>
                <a:latin typeface="微软雅黑" pitchFamily="34" charset="-122"/>
                <a:ea typeface="微软雅黑" pitchFamily="34" charset="-122"/>
              </a:rPr>
              <a:t>:</a:t>
            </a:r>
            <a:r>
              <a:rPr lang="en-US" altLang="zh-CN" sz="900" dirty="0" smtClean="0">
                <a:solidFill>
                  <a:srgbClr val="FFFFFF"/>
                </a:solidFill>
                <a:latin typeface="微软雅黑" pitchFamily="34" charset="-122"/>
                <a:ea typeface="微软雅黑" pitchFamily="34" charset="-122"/>
              </a:rPr>
              <a:t>30-36pt  </a:t>
            </a:r>
            <a:endParaRPr lang="zh-CN" altLang="en-US" sz="900" dirty="0">
              <a:solidFill>
                <a:srgbClr val="FFFFFF"/>
              </a:solidFill>
              <a:latin typeface="微软雅黑" pitchFamily="34" charset="-122"/>
              <a:ea typeface="微软雅黑" pitchFamily="34" charset="-122"/>
            </a:endParaRPr>
          </a:p>
          <a:p>
            <a:pPr marL="342891" indent="-342891" algn="r" eaLnBrk="0" hangingPunct="0">
              <a:lnSpc>
                <a:spcPct val="125000"/>
              </a:lnSpc>
              <a:spcBef>
                <a:spcPct val="20000"/>
              </a:spcBef>
              <a:buFont typeface="Arial" charset="0"/>
              <a:buNone/>
            </a:pPr>
            <a:r>
              <a:rPr lang="zh-CN" altLang="en-US" sz="900" dirty="0">
                <a:solidFill>
                  <a:srgbClr val="FFFFFF"/>
                </a:solidFill>
                <a:latin typeface="微软雅黑" pitchFamily="34" charset="-122"/>
                <a:ea typeface="微软雅黑" pitchFamily="34" charset="-122"/>
              </a:rPr>
              <a:t>颜色</a:t>
            </a:r>
            <a:r>
              <a:rPr lang="en-US" altLang="zh-CN" sz="900" dirty="0">
                <a:solidFill>
                  <a:srgbClr val="FFFFFF"/>
                </a:solidFill>
                <a:latin typeface="微软雅黑" pitchFamily="34" charset="-122"/>
                <a:ea typeface="微软雅黑" pitchFamily="34" charset="-122"/>
              </a:rPr>
              <a:t>: </a:t>
            </a:r>
            <a:r>
              <a:rPr lang="en-US" altLang="zh-CN" sz="900" dirty="0" smtClean="0">
                <a:solidFill>
                  <a:srgbClr val="FFFFFF"/>
                </a:solidFill>
                <a:latin typeface="微软雅黑" pitchFamily="34" charset="-122"/>
                <a:ea typeface="微软雅黑" pitchFamily="34" charset="-122"/>
              </a:rPr>
              <a:t>R64 G64 B64</a:t>
            </a:r>
            <a:endParaRPr lang="en-US" altLang="zh-CN" sz="900" dirty="0">
              <a:solidFill>
                <a:srgbClr val="FFFFFF"/>
              </a:solidFill>
              <a:latin typeface="微软雅黑" pitchFamily="34" charset="-122"/>
              <a:ea typeface="微软雅黑" pitchFamily="34" charset="-122"/>
            </a:endParaRPr>
          </a:p>
          <a:p>
            <a:pPr marL="342891" indent="-342891" algn="r" eaLnBrk="0" hangingPunct="0">
              <a:lnSpc>
                <a:spcPct val="125000"/>
              </a:lnSpc>
              <a:spcBef>
                <a:spcPct val="20000"/>
              </a:spcBef>
              <a:buFont typeface="Arial" charset="0"/>
              <a:buNone/>
            </a:pPr>
            <a:r>
              <a:rPr lang="zh-CN" altLang="en-US" sz="900" dirty="0">
                <a:solidFill>
                  <a:srgbClr val="FFFFFF"/>
                </a:solidFill>
                <a:latin typeface="微软雅黑" pitchFamily="34" charset="-122"/>
                <a:ea typeface="微软雅黑" pitchFamily="34" charset="-122"/>
              </a:rPr>
              <a:t>字体</a:t>
            </a:r>
            <a:r>
              <a:rPr lang="en-US" altLang="zh-CN" sz="900" dirty="0">
                <a:solidFill>
                  <a:srgbClr val="FFFFFF"/>
                </a:solidFill>
                <a:latin typeface="微软雅黑" pitchFamily="34" charset="-122"/>
                <a:ea typeface="微软雅黑" pitchFamily="34" charset="-122"/>
              </a:rPr>
              <a:t>:</a:t>
            </a:r>
            <a:r>
              <a:rPr lang="zh-CN" altLang="en-US" sz="900" dirty="0">
                <a:solidFill>
                  <a:srgbClr val="FFFFFF"/>
                </a:solidFill>
                <a:latin typeface="微软雅黑" pitchFamily="34" charset="-122"/>
                <a:ea typeface="微软雅黑" pitchFamily="34" charset="-122"/>
              </a:rPr>
              <a:t>黑体</a:t>
            </a:r>
          </a:p>
          <a:p>
            <a:pPr marL="342891" indent="-342891" algn="r" eaLnBrk="0" hangingPunct="0">
              <a:lnSpc>
                <a:spcPct val="125000"/>
              </a:lnSpc>
              <a:spcBef>
                <a:spcPct val="20000"/>
              </a:spcBef>
              <a:buFont typeface="Arial" charset="0"/>
              <a:buNone/>
            </a:pPr>
            <a:endParaRPr lang="zh-CN" altLang="en-US" sz="900" dirty="0">
              <a:solidFill>
                <a:srgbClr val="FFFFFF"/>
              </a:solidFill>
              <a:latin typeface="微软雅黑" pitchFamily="34" charset="-122"/>
              <a:ea typeface="微软雅黑" pitchFamily="34" charset="-122"/>
            </a:endParaRPr>
          </a:p>
          <a:p>
            <a:pPr marL="342891" indent="-342891" algn="r" eaLnBrk="0" hangingPunct="0">
              <a:lnSpc>
                <a:spcPct val="125000"/>
              </a:lnSpc>
              <a:spcBef>
                <a:spcPct val="20000"/>
              </a:spcBef>
              <a:buFont typeface="Arial" charset="0"/>
              <a:buNone/>
            </a:pPr>
            <a:endParaRPr lang="zh-CN" altLang="en-US" sz="900" dirty="0">
              <a:solidFill>
                <a:srgbClr val="FFFFFF"/>
              </a:solidFill>
              <a:latin typeface="微软雅黑" pitchFamily="34" charset="-122"/>
              <a:ea typeface="微软雅黑" pitchFamily="34" charset="-122"/>
            </a:endParaRPr>
          </a:p>
          <a:p>
            <a:pPr marL="342891" indent="-342891" algn="r" eaLnBrk="0" hangingPunct="0">
              <a:lnSpc>
                <a:spcPct val="125000"/>
              </a:lnSpc>
              <a:spcBef>
                <a:spcPct val="20000"/>
              </a:spcBef>
              <a:buFont typeface="Arial" charset="0"/>
              <a:buNone/>
            </a:pPr>
            <a:endParaRPr lang="zh-CN" altLang="en-US" sz="900" dirty="0">
              <a:solidFill>
                <a:srgbClr val="FFFFFF"/>
              </a:solidFill>
              <a:latin typeface="微软雅黑" pitchFamily="34" charset="-122"/>
              <a:ea typeface="微软雅黑" pitchFamily="34" charset="-122"/>
            </a:endParaRPr>
          </a:p>
          <a:p>
            <a:pPr marL="342891" indent="-342891" algn="r" eaLnBrk="0" hangingPunct="0">
              <a:lnSpc>
                <a:spcPct val="125000"/>
              </a:lnSpc>
              <a:spcBef>
                <a:spcPct val="20000"/>
              </a:spcBef>
              <a:buFont typeface="Arial" charset="0"/>
              <a:buNone/>
            </a:pPr>
            <a:r>
              <a:rPr lang="zh-CN" altLang="en-US" sz="900" dirty="0">
                <a:solidFill>
                  <a:srgbClr val="FFFFFF"/>
                </a:solidFill>
                <a:latin typeface="微软雅黑" pitchFamily="34" charset="-122"/>
                <a:ea typeface="微软雅黑" pitchFamily="34" charset="-122"/>
              </a:rPr>
              <a:t>英文正文</a:t>
            </a:r>
            <a:r>
              <a:rPr lang="en-US" altLang="zh-CN" sz="900" dirty="0">
                <a:solidFill>
                  <a:srgbClr val="FFFFFF"/>
                </a:solidFill>
                <a:latin typeface="微软雅黑" pitchFamily="34" charset="-122"/>
                <a:ea typeface="微软雅黑" pitchFamily="34" charset="-122"/>
              </a:rPr>
              <a:t>:</a:t>
            </a:r>
            <a:r>
              <a:rPr lang="en-US" altLang="zh-CN" sz="900" dirty="0" smtClean="0">
                <a:solidFill>
                  <a:srgbClr val="FFFFFF"/>
                </a:solidFill>
                <a:latin typeface="微软雅黑" pitchFamily="34" charset="-122"/>
                <a:ea typeface="微软雅黑" pitchFamily="34" charset="-122"/>
              </a:rPr>
              <a:t>28-32pt</a:t>
            </a:r>
            <a:endParaRPr lang="en-US" altLang="zh-CN" sz="900" dirty="0">
              <a:solidFill>
                <a:srgbClr val="FFFFFF"/>
              </a:solidFill>
              <a:latin typeface="微软雅黑" pitchFamily="34" charset="-122"/>
              <a:ea typeface="微软雅黑" pitchFamily="34" charset="-122"/>
            </a:endParaRPr>
          </a:p>
          <a:p>
            <a:pPr marL="342891" indent="-342891" algn="r" eaLnBrk="0" hangingPunct="0">
              <a:lnSpc>
                <a:spcPct val="125000"/>
              </a:lnSpc>
              <a:spcBef>
                <a:spcPct val="20000"/>
              </a:spcBef>
              <a:buFont typeface="Arial" charset="0"/>
              <a:buNone/>
            </a:pPr>
            <a:r>
              <a:rPr lang="zh-CN" altLang="en-US" sz="900" dirty="0">
                <a:solidFill>
                  <a:srgbClr val="FFFFFF"/>
                </a:solidFill>
                <a:latin typeface="微软雅黑" pitchFamily="34" charset="-122"/>
                <a:ea typeface="微软雅黑" pitchFamily="34" charset="-122"/>
              </a:rPr>
              <a:t>子目录 </a:t>
            </a:r>
            <a:r>
              <a:rPr lang="en-US" altLang="zh-CN" sz="900" dirty="0">
                <a:solidFill>
                  <a:srgbClr val="FFFFFF"/>
                </a:solidFill>
                <a:latin typeface="微软雅黑" pitchFamily="34" charset="-122"/>
                <a:ea typeface="微软雅黑" pitchFamily="34" charset="-122"/>
              </a:rPr>
              <a:t>(2-5</a:t>
            </a:r>
            <a:r>
              <a:rPr lang="zh-CN" altLang="en-US" sz="900" dirty="0">
                <a:solidFill>
                  <a:srgbClr val="FFFFFF"/>
                </a:solidFill>
                <a:latin typeface="微软雅黑" pitchFamily="34" charset="-122"/>
                <a:ea typeface="微软雅黑" pitchFamily="34" charset="-122"/>
              </a:rPr>
              <a:t>级</a:t>
            </a:r>
            <a:r>
              <a:rPr lang="en-US" altLang="zh-CN" sz="900" dirty="0">
                <a:solidFill>
                  <a:srgbClr val="FFFFFF"/>
                </a:solidFill>
                <a:latin typeface="微软雅黑" pitchFamily="34" charset="-122"/>
                <a:ea typeface="微软雅黑" pitchFamily="34" charset="-122"/>
              </a:rPr>
              <a:t>) :18pt  </a:t>
            </a:r>
          </a:p>
          <a:p>
            <a:pPr marL="342891" indent="-342891" algn="r" eaLnBrk="0" hangingPunct="0">
              <a:lnSpc>
                <a:spcPct val="125000"/>
              </a:lnSpc>
              <a:spcBef>
                <a:spcPct val="20000"/>
              </a:spcBef>
              <a:buFont typeface="Arial" charset="0"/>
              <a:buNone/>
            </a:pPr>
            <a:r>
              <a:rPr lang="zh-CN" altLang="en-US" sz="900" dirty="0" smtClean="0">
                <a:solidFill>
                  <a:srgbClr val="FFFFFF"/>
                </a:solidFill>
                <a:latin typeface="微软雅黑" pitchFamily="34" charset="-122"/>
                <a:ea typeface="微软雅黑" pitchFamily="34" charset="-122"/>
              </a:rPr>
              <a:t>颜色</a:t>
            </a:r>
            <a:r>
              <a:rPr lang="en-US" altLang="zh-CN" sz="900" dirty="0" smtClean="0">
                <a:solidFill>
                  <a:srgbClr val="FFFFFF"/>
                </a:solidFill>
                <a:latin typeface="微软雅黑" pitchFamily="34" charset="-122"/>
                <a:ea typeface="微软雅黑" pitchFamily="34" charset="-122"/>
              </a:rPr>
              <a:t>: R64 G64 B64</a:t>
            </a:r>
          </a:p>
          <a:p>
            <a:pPr marL="342891" indent="-342891" algn="r" eaLnBrk="0" hangingPunct="0">
              <a:lnSpc>
                <a:spcPct val="125000"/>
              </a:lnSpc>
              <a:spcBef>
                <a:spcPct val="20000"/>
              </a:spcBef>
              <a:buFont typeface="Arial" charset="0"/>
              <a:buNone/>
            </a:pPr>
            <a:r>
              <a:rPr lang="zh-CN" altLang="en-US" sz="900" dirty="0" smtClean="0">
                <a:solidFill>
                  <a:srgbClr val="FFFFFF"/>
                </a:solidFill>
                <a:latin typeface="微软雅黑" pitchFamily="34" charset="-122"/>
                <a:ea typeface="微软雅黑" pitchFamily="34" charset="-122"/>
              </a:rPr>
              <a:t>内部</a:t>
            </a:r>
            <a:r>
              <a:rPr lang="zh-CN" altLang="en-US" sz="900" dirty="0">
                <a:solidFill>
                  <a:srgbClr val="FFFFFF"/>
                </a:solidFill>
                <a:latin typeface="微软雅黑" pitchFamily="34" charset="-122"/>
                <a:ea typeface="微软雅黑" pitchFamily="34" charset="-122"/>
              </a:rPr>
              <a:t>使用字体 </a:t>
            </a:r>
            <a:r>
              <a:rPr lang="en-US" altLang="zh-CN" sz="900" dirty="0">
                <a:solidFill>
                  <a:srgbClr val="FFFFFF"/>
                </a:solidFill>
                <a:latin typeface="微软雅黑" pitchFamily="34" charset="-122"/>
                <a:ea typeface="微软雅黑" pitchFamily="34" charset="-122"/>
              </a:rPr>
              <a:t>:</a:t>
            </a:r>
          </a:p>
          <a:p>
            <a:pPr marL="342891" indent="-342891" algn="r" eaLnBrk="0" hangingPunct="0">
              <a:lnSpc>
                <a:spcPct val="125000"/>
              </a:lnSpc>
              <a:spcBef>
                <a:spcPct val="20000"/>
              </a:spcBef>
              <a:buFont typeface="Arial" charset="0"/>
              <a:buNone/>
            </a:pPr>
            <a:r>
              <a:rPr lang="en-US" altLang="zh-CN" sz="900" dirty="0" err="1">
                <a:solidFill>
                  <a:srgbClr val="FFFFFF"/>
                </a:solidFill>
                <a:latin typeface="微软雅黑" pitchFamily="34" charset="-122"/>
                <a:ea typeface="微软雅黑" pitchFamily="34" charset="-122"/>
              </a:rPr>
              <a:t>FrutigerNext</a:t>
            </a:r>
            <a:r>
              <a:rPr lang="en-US" altLang="zh-CN" sz="900" dirty="0">
                <a:solidFill>
                  <a:srgbClr val="FFFFFF"/>
                </a:solidFill>
                <a:latin typeface="微软雅黑" pitchFamily="34" charset="-122"/>
                <a:ea typeface="微软雅黑" pitchFamily="34" charset="-122"/>
              </a:rPr>
              <a:t> LT Regular</a:t>
            </a:r>
          </a:p>
          <a:p>
            <a:pPr marL="342891" indent="-342891" algn="r" eaLnBrk="0" hangingPunct="0">
              <a:lnSpc>
                <a:spcPct val="125000"/>
              </a:lnSpc>
              <a:spcBef>
                <a:spcPct val="20000"/>
              </a:spcBef>
              <a:buFont typeface="Arial" charset="0"/>
              <a:buNone/>
            </a:pPr>
            <a:r>
              <a:rPr lang="zh-CN" altLang="en-US" sz="900" dirty="0">
                <a:solidFill>
                  <a:srgbClr val="FFFFFF"/>
                </a:solidFill>
                <a:latin typeface="微软雅黑" pitchFamily="34" charset="-122"/>
                <a:ea typeface="微软雅黑" pitchFamily="34" charset="-122"/>
              </a:rPr>
              <a:t>外部使用字体 </a:t>
            </a:r>
            <a:r>
              <a:rPr lang="en-US" altLang="zh-CN" sz="900" dirty="0">
                <a:solidFill>
                  <a:srgbClr val="FFFFFF"/>
                </a:solidFill>
                <a:latin typeface="微软雅黑" pitchFamily="34" charset="-122"/>
                <a:ea typeface="微软雅黑" pitchFamily="34" charset="-122"/>
              </a:rPr>
              <a:t>: Arial</a:t>
            </a:r>
          </a:p>
          <a:p>
            <a:pPr marL="342891" indent="-342891" algn="r" eaLnBrk="0" hangingPunct="0">
              <a:lnSpc>
                <a:spcPct val="75000"/>
              </a:lnSpc>
              <a:spcBef>
                <a:spcPct val="20000"/>
              </a:spcBef>
              <a:buFont typeface="Arial" charset="0"/>
              <a:buNone/>
            </a:pPr>
            <a:endParaRPr lang="en-US" altLang="zh-CN" sz="900" dirty="0">
              <a:solidFill>
                <a:srgbClr val="FFFFFF"/>
              </a:solidFill>
              <a:latin typeface="微软雅黑" pitchFamily="34" charset="-122"/>
              <a:ea typeface="微软雅黑" pitchFamily="34" charset="-122"/>
            </a:endParaRPr>
          </a:p>
          <a:p>
            <a:pPr marL="342891" indent="-342891" algn="r" eaLnBrk="0" hangingPunct="0">
              <a:lnSpc>
                <a:spcPct val="125000"/>
              </a:lnSpc>
              <a:spcBef>
                <a:spcPct val="20000"/>
              </a:spcBef>
              <a:buFont typeface="Arial" charset="0"/>
              <a:buNone/>
            </a:pPr>
            <a:r>
              <a:rPr lang="zh-CN" altLang="en-US" sz="900" dirty="0">
                <a:solidFill>
                  <a:srgbClr val="FFFFFF"/>
                </a:solidFill>
                <a:latin typeface="微软雅黑" pitchFamily="34" charset="-122"/>
                <a:ea typeface="微软雅黑" pitchFamily="34" charset="-122"/>
              </a:rPr>
              <a:t>中文正文</a:t>
            </a:r>
            <a:r>
              <a:rPr lang="en-US" altLang="zh-CN" sz="900" dirty="0">
                <a:solidFill>
                  <a:srgbClr val="FFFFFF"/>
                </a:solidFill>
                <a:latin typeface="微软雅黑" pitchFamily="34" charset="-122"/>
                <a:ea typeface="微软雅黑" pitchFamily="34" charset="-122"/>
              </a:rPr>
              <a:t>:18-20pt</a:t>
            </a:r>
          </a:p>
          <a:p>
            <a:pPr marL="342891" indent="-342891" algn="r" eaLnBrk="0" hangingPunct="0">
              <a:lnSpc>
                <a:spcPct val="125000"/>
              </a:lnSpc>
              <a:spcBef>
                <a:spcPct val="20000"/>
              </a:spcBef>
              <a:buFont typeface="Arial" charset="0"/>
              <a:buNone/>
            </a:pPr>
            <a:r>
              <a:rPr lang="zh-CN" altLang="en-US" sz="900" dirty="0">
                <a:solidFill>
                  <a:srgbClr val="FFFFFF"/>
                </a:solidFill>
                <a:latin typeface="微软雅黑" pitchFamily="34" charset="-122"/>
                <a:ea typeface="微软雅黑" pitchFamily="34" charset="-122"/>
              </a:rPr>
              <a:t>子目录</a:t>
            </a:r>
            <a:r>
              <a:rPr lang="en-US" altLang="zh-CN" sz="900" dirty="0">
                <a:solidFill>
                  <a:srgbClr val="FFFFFF"/>
                </a:solidFill>
                <a:latin typeface="微软雅黑" pitchFamily="34" charset="-122"/>
                <a:ea typeface="微软雅黑" pitchFamily="34" charset="-122"/>
              </a:rPr>
              <a:t>(2-5</a:t>
            </a:r>
            <a:r>
              <a:rPr lang="zh-CN" altLang="en-US" sz="900" dirty="0">
                <a:solidFill>
                  <a:srgbClr val="FFFFFF"/>
                </a:solidFill>
                <a:latin typeface="微软雅黑" pitchFamily="34" charset="-122"/>
                <a:ea typeface="微软雅黑" pitchFamily="34" charset="-122"/>
              </a:rPr>
              <a:t>级</a:t>
            </a:r>
            <a:r>
              <a:rPr lang="en-US" altLang="zh-CN" sz="900" dirty="0">
                <a:solidFill>
                  <a:srgbClr val="FFFFFF"/>
                </a:solidFill>
                <a:latin typeface="微软雅黑" pitchFamily="34" charset="-122"/>
                <a:ea typeface="微软雅黑" pitchFamily="34" charset="-122"/>
              </a:rPr>
              <a:t>):18pt </a:t>
            </a:r>
            <a:endParaRPr lang="zh-CN" altLang="en-US" sz="900" dirty="0">
              <a:solidFill>
                <a:srgbClr val="FFFFFF"/>
              </a:solidFill>
              <a:latin typeface="微软雅黑" pitchFamily="34" charset="-122"/>
              <a:ea typeface="微软雅黑" pitchFamily="34" charset="-122"/>
            </a:endParaRPr>
          </a:p>
          <a:p>
            <a:pPr marL="342891" indent="-342891" algn="r" eaLnBrk="0" hangingPunct="0">
              <a:lnSpc>
                <a:spcPct val="125000"/>
              </a:lnSpc>
              <a:spcBef>
                <a:spcPct val="20000"/>
              </a:spcBef>
              <a:buFont typeface="Arial" charset="0"/>
              <a:buNone/>
            </a:pPr>
            <a:r>
              <a:rPr lang="zh-CN" altLang="en-US" sz="900" dirty="0" smtClean="0">
                <a:solidFill>
                  <a:srgbClr val="FFFFFF"/>
                </a:solidFill>
                <a:latin typeface="微软雅黑" pitchFamily="34" charset="-122"/>
                <a:ea typeface="微软雅黑" pitchFamily="34" charset="-122"/>
              </a:rPr>
              <a:t>颜色</a:t>
            </a:r>
            <a:r>
              <a:rPr lang="en-US" altLang="zh-CN" sz="900" dirty="0" smtClean="0">
                <a:solidFill>
                  <a:srgbClr val="FFFFFF"/>
                </a:solidFill>
                <a:latin typeface="微软雅黑" pitchFamily="34" charset="-122"/>
                <a:ea typeface="微软雅黑" pitchFamily="34" charset="-122"/>
              </a:rPr>
              <a:t>: R64 G64 B64</a:t>
            </a:r>
          </a:p>
          <a:p>
            <a:pPr marL="342891" indent="-342891" algn="r" eaLnBrk="0" hangingPunct="0">
              <a:lnSpc>
                <a:spcPct val="125000"/>
              </a:lnSpc>
              <a:spcBef>
                <a:spcPct val="20000"/>
              </a:spcBef>
              <a:buFont typeface="Arial" charset="0"/>
              <a:buNone/>
            </a:pPr>
            <a:r>
              <a:rPr lang="zh-CN" altLang="en-US" sz="900" dirty="0" smtClean="0">
                <a:solidFill>
                  <a:srgbClr val="FFFFFF"/>
                </a:solidFill>
                <a:latin typeface="微软雅黑" pitchFamily="34" charset="-122"/>
                <a:ea typeface="微软雅黑" pitchFamily="34" charset="-122"/>
              </a:rPr>
              <a:t>字体</a:t>
            </a:r>
            <a:r>
              <a:rPr lang="en-US" altLang="zh-CN" sz="900" dirty="0">
                <a:solidFill>
                  <a:srgbClr val="FFFFFF"/>
                </a:solidFill>
                <a:latin typeface="微软雅黑" pitchFamily="34" charset="-122"/>
                <a:ea typeface="微软雅黑" pitchFamily="34" charset="-122"/>
              </a:rPr>
              <a:t>:</a:t>
            </a:r>
            <a:r>
              <a:rPr lang="zh-CN" altLang="en-US" sz="900" dirty="0">
                <a:solidFill>
                  <a:srgbClr val="FFFFFF"/>
                </a:solidFill>
                <a:latin typeface="微软雅黑" pitchFamily="34" charset="-122"/>
                <a:ea typeface="微软雅黑" pitchFamily="34" charset="-122"/>
              </a:rPr>
              <a:t>细黑体 </a:t>
            </a:r>
            <a:endParaRPr lang="zh-CN" altLang="en-US" sz="900" dirty="0">
              <a:solidFill>
                <a:srgbClr val="000000"/>
              </a:solidFill>
              <a:latin typeface="微软雅黑" pitchFamily="34" charset="-122"/>
              <a:ea typeface="微软雅黑" pitchFamily="34" charset="-122"/>
            </a:endParaRPr>
          </a:p>
        </p:txBody>
      </p:sp>
      <p:grpSp>
        <p:nvGrpSpPr>
          <p:cNvPr id="2" name="Group 83"/>
          <p:cNvGrpSpPr>
            <a:grpSpLocks/>
          </p:cNvGrpSpPr>
          <p:nvPr userDrawn="1"/>
        </p:nvGrpSpPr>
        <p:grpSpPr bwMode="auto">
          <a:xfrm>
            <a:off x="9324975" y="1549102"/>
            <a:ext cx="922339" cy="2417762"/>
            <a:chOff x="5839" y="2251"/>
            <a:chExt cx="581" cy="2031"/>
          </a:xfrm>
        </p:grpSpPr>
        <p:sp>
          <p:nvSpPr>
            <p:cNvPr id="149" name="Rectangle 84"/>
            <p:cNvSpPr>
              <a:spLocks noChangeArrowheads="1"/>
            </p:cNvSpPr>
            <p:nvPr/>
          </p:nvSpPr>
          <p:spPr bwMode="auto">
            <a:xfrm>
              <a:off x="5839" y="3102"/>
              <a:ext cx="581" cy="310"/>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1425" tIns="45712" rIns="91425" bIns="45712" anchor="ctr">
              <a:spAutoFit/>
            </a:bodyPr>
            <a:lstStyle/>
            <a:p>
              <a:endParaRPr lang="zh-CN" altLang="en-US">
                <a:solidFill>
                  <a:srgbClr val="000000"/>
                </a:solidFill>
                <a:latin typeface="Calibri" charset="0"/>
                <a:ea typeface="宋体" charset="-122"/>
              </a:endParaRPr>
            </a:p>
          </p:txBody>
        </p:sp>
        <p:grpSp>
          <p:nvGrpSpPr>
            <p:cNvPr id="3" name="Group 85"/>
            <p:cNvGrpSpPr>
              <a:grpSpLocks/>
            </p:cNvGrpSpPr>
            <p:nvPr/>
          </p:nvGrpSpPr>
          <p:grpSpPr bwMode="auto">
            <a:xfrm>
              <a:off x="5893" y="2387"/>
              <a:ext cx="466" cy="115"/>
              <a:chOff x="5893" y="2387"/>
              <a:chExt cx="466" cy="115"/>
            </a:xfrm>
          </p:grpSpPr>
          <p:sp>
            <p:nvSpPr>
              <p:cNvPr id="211" name="Rectangle 86"/>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87"/>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88"/>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4" name="Rectangle 89"/>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90"/>
            <p:cNvGrpSpPr>
              <a:grpSpLocks/>
            </p:cNvGrpSpPr>
            <p:nvPr/>
          </p:nvGrpSpPr>
          <p:grpSpPr bwMode="auto">
            <a:xfrm>
              <a:off x="5893" y="2523"/>
              <a:ext cx="466" cy="115"/>
              <a:chOff x="5893" y="2523"/>
              <a:chExt cx="466" cy="115"/>
            </a:xfrm>
          </p:grpSpPr>
          <p:sp>
            <p:nvSpPr>
              <p:cNvPr id="207" name="Rectangle 91"/>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92"/>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93"/>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0" name="Rectangle 94"/>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95"/>
            <p:cNvGrpSpPr>
              <a:grpSpLocks/>
            </p:cNvGrpSpPr>
            <p:nvPr/>
          </p:nvGrpSpPr>
          <p:grpSpPr bwMode="auto">
            <a:xfrm>
              <a:off x="5893" y="2659"/>
              <a:ext cx="466" cy="115"/>
              <a:chOff x="5893" y="2659"/>
              <a:chExt cx="466" cy="115"/>
            </a:xfrm>
          </p:grpSpPr>
          <p:sp>
            <p:nvSpPr>
              <p:cNvPr id="203" name="Rectangle 96"/>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97"/>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98"/>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6" name="Rectangle 99"/>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100"/>
            <p:cNvGrpSpPr>
              <a:grpSpLocks/>
            </p:cNvGrpSpPr>
            <p:nvPr/>
          </p:nvGrpSpPr>
          <p:grpSpPr bwMode="auto">
            <a:xfrm>
              <a:off x="5893" y="2251"/>
              <a:ext cx="466" cy="119"/>
              <a:chOff x="5893" y="2251"/>
              <a:chExt cx="466" cy="119"/>
            </a:xfrm>
          </p:grpSpPr>
          <p:sp>
            <p:nvSpPr>
              <p:cNvPr id="199" name="Rectangle 101"/>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102"/>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103"/>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2" name="Rectangle 104"/>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105"/>
            <p:cNvGrpSpPr>
              <a:grpSpLocks/>
            </p:cNvGrpSpPr>
            <p:nvPr/>
          </p:nvGrpSpPr>
          <p:grpSpPr bwMode="auto">
            <a:xfrm>
              <a:off x="5893" y="2886"/>
              <a:ext cx="466" cy="115"/>
              <a:chOff x="5893" y="2886"/>
              <a:chExt cx="466" cy="115"/>
            </a:xfrm>
          </p:grpSpPr>
          <p:sp>
            <p:nvSpPr>
              <p:cNvPr id="195" name="Rectangle 106"/>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107"/>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108"/>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8" name="Rectangle 109"/>
              <p:cNvSpPr>
                <a:spLocks noChangeArrowheads="1"/>
              </p:cNvSpPr>
              <p:nvPr/>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110"/>
            <p:cNvGrpSpPr>
              <a:grpSpLocks/>
            </p:cNvGrpSpPr>
            <p:nvPr/>
          </p:nvGrpSpPr>
          <p:grpSpPr bwMode="auto">
            <a:xfrm>
              <a:off x="5893" y="3022"/>
              <a:ext cx="466" cy="115"/>
              <a:chOff x="5893" y="3022"/>
              <a:chExt cx="466" cy="115"/>
            </a:xfrm>
          </p:grpSpPr>
          <p:sp>
            <p:nvSpPr>
              <p:cNvPr id="191" name="Rectangle 111"/>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112"/>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113"/>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4" name="Rectangle 114"/>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115"/>
            <p:cNvGrpSpPr>
              <a:grpSpLocks/>
            </p:cNvGrpSpPr>
            <p:nvPr/>
          </p:nvGrpSpPr>
          <p:grpSpPr bwMode="auto">
            <a:xfrm>
              <a:off x="5893" y="3158"/>
              <a:ext cx="466" cy="115"/>
              <a:chOff x="5893" y="3158"/>
              <a:chExt cx="466" cy="115"/>
            </a:xfrm>
          </p:grpSpPr>
          <p:sp>
            <p:nvSpPr>
              <p:cNvPr id="187" name="Rectangle 116"/>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117"/>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118"/>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0" name="Rectangle 119"/>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120"/>
            <p:cNvGrpSpPr>
              <a:grpSpLocks/>
            </p:cNvGrpSpPr>
            <p:nvPr/>
          </p:nvGrpSpPr>
          <p:grpSpPr bwMode="auto">
            <a:xfrm>
              <a:off x="5893" y="3385"/>
              <a:ext cx="466" cy="115"/>
              <a:chOff x="5893" y="3385"/>
              <a:chExt cx="466" cy="115"/>
            </a:xfrm>
          </p:grpSpPr>
          <p:sp>
            <p:nvSpPr>
              <p:cNvPr id="183" name="Rectangle 121"/>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122"/>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123"/>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6" name="Rectangle 124"/>
              <p:cNvSpPr>
                <a:spLocks noChangeArrowheads="1"/>
              </p:cNvSpPr>
              <p:nvPr/>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125"/>
            <p:cNvGrpSpPr>
              <a:grpSpLocks/>
            </p:cNvGrpSpPr>
            <p:nvPr/>
          </p:nvGrpSpPr>
          <p:grpSpPr bwMode="auto">
            <a:xfrm>
              <a:off x="5893" y="3521"/>
              <a:ext cx="466" cy="115"/>
              <a:chOff x="5893" y="3521"/>
              <a:chExt cx="466" cy="115"/>
            </a:xfrm>
          </p:grpSpPr>
          <p:sp>
            <p:nvSpPr>
              <p:cNvPr id="179" name="Rectangle 126"/>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127"/>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128"/>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2" name="Rectangle 129"/>
              <p:cNvSpPr>
                <a:spLocks noChangeArrowheads="1"/>
              </p:cNvSpPr>
              <p:nvPr/>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130"/>
            <p:cNvGrpSpPr>
              <a:grpSpLocks/>
            </p:cNvGrpSpPr>
            <p:nvPr/>
          </p:nvGrpSpPr>
          <p:grpSpPr bwMode="auto">
            <a:xfrm>
              <a:off x="5893" y="3657"/>
              <a:ext cx="466" cy="115"/>
              <a:chOff x="5893" y="3657"/>
              <a:chExt cx="466" cy="115"/>
            </a:xfrm>
          </p:grpSpPr>
          <p:sp>
            <p:nvSpPr>
              <p:cNvPr id="175" name="Rectangle 131"/>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132"/>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133"/>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8" name="Rectangle 134"/>
              <p:cNvSpPr>
                <a:spLocks noChangeArrowheads="1"/>
              </p:cNvSpPr>
              <p:nvPr/>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135"/>
            <p:cNvGrpSpPr>
              <a:grpSpLocks/>
            </p:cNvGrpSpPr>
            <p:nvPr/>
          </p:nvGrpSpPr>
          <p:grpSpPr bwMode="auto">
            <a:xfrm>
              <a:off x="5893" y="3884"/>
              <a:ext cx="466" cy="115"/>
              <a:chOff x="5893" y="3884"/>
              <a:chExt cx="466" cy="115"/>
            </a:xfrm>
          </p:grpSpPr>
          <p:sp>
            <p:nvSpPr>
              <p:cNvPr id="171" name="Rectangle 136"/>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137"/>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138"/>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4" name="Rectangle 139"/>
              <p:cNvSpPr>
                <a:spLocks noChangeArrowheads="1"/>
              </p:cNvSpPr>
              <p:nvPr/>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140"/>
            <p:cNvGrpSpPr>
              <a:grpSpLocks/>
            </p:cNvGrpSpPr>
            <p:nvPr/>
          </p:nvGrpSpPr>
          <p:grpSpPr bwMode="auto">
            <a:xfrm>
              <a:off x="5893" y="4026"/>
              <a:ext cx="466" cy="115"/>
              <a:chOff x="5893" y="4026"/>
              <a:chExt cx="466" cy="115"/>
            </a:xfrm>
          </p:grpSpPr>
          <p:sp>
            <p:nvSpPr>
              <p:cNvPr id="167" name="Rectangle 141"/>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8" name="Rectangle 142"/>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9" name="Rectangle 143"/>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0" name="Rectangle 144"/>
              <p:cNvSpPr>
                <a:spLocks noChangeArrowheads="1"/>
              </p:cNvSpPr>
              <p:nvPr/>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145"/>
            <p:cNvGrpSpPr>
              <a:grpSpLocks/>
            </p:cNvGrpSpPr>
            <p:nvPr/>
          </p:nvGrpSpPr>
          <p:grpSpPr bwMode="auto">
            <a:xfrm>
              <a:off x="5893" y="4167"/>
              <a:ext cx="466" cy="115"/>
              <a:chOff x="5893" y="4167"/>
              <a:chExt cx="466" cy="115"/>
            </a:xfrm>
          </p:grpSpPr>
          <p:sp>
            <p:nvSpPr>
              <p:cNvPr id="163" name="Rectangle 146"/>
              <p:cNvSpPr>
                <a:spLocks noChangeArrowheads="1"/>
              </p:cNvSpPr>
              <p:nvPr/>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4" name="Rectangle 147"/>
              <p:cNvSpPr>
                <a:spLocks noChangeArrowheads="1"/>
              </p:cNvSpPr>
              <p:nvPr/>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5" name="Rectangle 148"/>
              <p:cNvSpPr>
                <a:spLocks noChangeArrowheads="1"/>
              </p:cNvSpPr>
              <p:nvPr/>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6" name="Rectangle 149"/>
              <p:cNvSpPr>
                <a:spLocks noChangeArrowheads="1"/>
              </p:cNvSpPr>
              <p:nvPr/>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15" name="Rectangle 150"/>
          <p:cNvSpPr>
            <a:spLocks noChangeArrowheads="1"/>
          </p:cNvSpPr>
          <p:nvPr userDrawn="1"/>
        </p:nvSpPr>
        <p:spPr bwMode="auto">
          <a:xfrm>
            <a:off x="9251951" y="13983"/>
            <a:ext cx="1192213" cy="140434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charset="0"/>
              <a:buNone/>
            </a:pPr>
            <a:r>
              <a:rPr lang="zh-CN" altLang="en-US" sz="1000"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000" dirty="0">
                <a:solidFill>
                  <a:srgbClr val="FFFFFF"/>
                </a:solidFill>
                <a:latin typeface="微软雅黑" pitchFamily="34" charset="-122"/>
                <a:ea typeface="微软雅黑" pitchFamily="34" charset="-122"/>
              </a:rPr>
              <a:t>建议同一页面内不超过四种颜色，以下是</a:t>
            </a:r>
            <a:r>
              <a:rPr lang="en-US" altLang="zh-CN" sz="1000" dirty="0">
                <a:solidFill>
                  <a:srgbClr val="FFFFFF"/>
                </a:solidFill>
                <a:latin typeface="微软雅黑" pitchFamily="34" charset="-122"/>
                <a:ea typeface="微软雅黑" pitchFamily="34" charset="-122"/>
              </a:rPr>
              <a:t>13</a:t>
            </a:r>
            <a:r>
              <a:rPr lang="zh-CN" altLang="en-US" sz="1000" dirty="0">
                <a:solidFill>
                  <a:srgbClr val="FFFFFF"/>
                </a:solidFill>
                <a:latin typeface="微软雅黑" pitchFamily="34" charset="-122"/>
                <a:ea typeface="微软雅黑" pitchFamily="34" charset="-122"/>
              </a:rPr>
              <a:t>组配色方案，同一页面内只选择一组使用。（仅供参考）</a:t>
            </a:r>
          </a:p>
        </p:txBody>
      </p:sp>
      <p:sp>
        <p:nvSpPr>
          <p:cNvPr id="216" name="Rectangle 151"/>
          <p:cNvSpPr>
            <a:spLocks noChangeArrowheads="1"/>
          </p:cNvSpPr>
          <p:nvPr userDrawn="1"/>
        </p:nvSpPr>
        <p:spPr bwMode="auto">
          <a:xfrm>
            <a:off x="9287670" y="4497311"/>
            <a:ext cx="1120775" cy="634906"/>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charset="0"/>
              <a:buNone/>
            </a:pPr>
            <a:r>
              <a:rPr lang="zh-CN" altLang="en-US" sz="1000" dirty="0">
                <a:solidFill>
                  <a:srgbClr val="FFFFFF"/>
                </a:solidFill>
                <a:latin typeface="微软雅黑" pitchFamily="34" charset="-122"/>
                <a:ea typeface="微软雅黑" pitchFamily="34" charset="-122"/>
              </a:rPr>
              <a:t>客户或者合作伙伴的标志放</a:t>
            </a:r>
            <a:r>
              <a:rPr lang="zh-CN" altLang="en-US" sz="1000" dirty="0" smtClean="0">
                <a:solidFill>
                  <a:srgbClr val="FFFFFF"/>
                </a:solidFill>
                <a:latin typeface="微软雅黑" pitchFamily="34" charset="-122"/>
                <a:ea typeface="微软雅黑" pitchFamily="34" charset="-122"/>
              </a:rPr>
              <a:t>在公司</a:t>
            </a:r>
            <a:r>
              <a:rPr lang="en-US" altLang="zh-CN" sz="1000" dirty="0" smtClean="0">
                <a:solidFill>
                  <a:srgbClr val="FFFFFF"/>
                </a:solidFill>
                <a:latin typeface="微软雅黑" pitchFamily="34" charset="-122"/>
                <a:ea typeface="微软雅黑" pitchFamily="34" charset="-122"/>
              </a:rPr>
              <a:t>Logo</a:t>
            </a:r>
            <a:r>
              <a:rPr lang="zh-CN" altLang="en-US" sz="1000" dirty="0" smtClean="0">
                <a:solidFill>
                  <a:srgbClr val="FFFFFF"/>
                </a:solidFill>
                <a:latin typeface="微软雅黑" pitchFamily="34" charset="-122"/>
                <a:ea typeface="微软雅黑" pitchFamily="34" charset="-122"/>
              </a:rPr>
              <a:t>左侧</a:t>
            </a:r>
            <a:r>
              <a:rPr lang="en-US" altLang="zh-CN" sz="1000" dirty="0" smtClean="0">
                <a:solidFill>
                  <a:srgbClr val="FFFFFF"/>
                </a:solidFill>
                <a:latin typeface="微软雅黑" pitchFamily="34" charset="-122"/>
                <a:ea typeface="微软雅黑" pitchFamily="34" charset="-122"/>
              </a:rPr>
              <a:t>.</a:t>
            </a:r>
            <a:endParaRPr lang="zh-CN" altLang="en-US" sz="1000" dirty="0">
              <a:solidFill>
                <a:srgbClr val="FFFFFF"/>
              </a:solidFill>
              <a:latin typeface="微软雅黑" pitchFamily="34" charset="-122"/>
              <a:ea typeface="微软雅黑" pitchFamily="34" charset="-122"/>
            </a:endParaRPr>
          </a:p>
        </p:txBody>
      </p:sp>
      <p:pic>
        <p:nvPicPr>
          <p:cNvPr id="217" name="Picture 2"/>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9245601" y="4230213"/>
            <a:ext cx="1099043" cy="2786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3" name="Picture 2"/>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tretch>
            <a:fillRect/>
          </a:stretch>
        </p:blipFill>
        <p:spPr bwMode="auto">
          <a:xfrm>
            <a:off x="2804021" y="901721"/>
            <a:ext cx="3554615" cy="929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4" name="Picture 3"/>
          <p:cNvPicPr>
            <a:picLocks noChangeAspect="1" noChangeArrowheads="1"/>
          </p:cNvPicPr>
          <p:nvPr userDrawn="1"/>
        </p:nvPicPr>
        <p:blipFill>
          <a:blip r:embed="rId6" cstate="print">
            <a:extLst>
              <a:ext uri="{28A0092B-C50C-407E-A947-70E740481C1C}">
                <a14:useLocalDpi xmlns:a14="http://schemas.microsoft.com/office/drawing/2010/main" xmlns="" val="0"/>
              </a:ext>
            </a:extLst>
          </a:blip>
          <a:stretch>
            <a:fillRect/>
          </a:stretch>
        </p:blipFill>
        <p:spPr bwMode="auto">
          <a:xfrm>
            <a:off x="2558621" y="1491630"/>
            <a:ext cx="4025620" cy="2012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5" name="TextBox 83"/>
          <p:cNvSpPr txBox="1"/>
          <p:nvPr userDrawn="1"/>
        </p:nvSpPr>
        <p:spPr>
          <a:xfrm>
            <a:off x="1016539" y="3291832"/>
            <a:ext cx="7110923" cy="707886"/>
          </a:xfrm>
          <a:prstGeom prst="rect">
            <a:avLst/>
          </a:prstGeom>
          <a:noFill/>
        </p:spPr>
        <p:txBody>
          <a:bodyPr wrap="square" rtlCol="0">
            <a:spAutoFit/>
          </a:bodyPr>
          <a:lstStyle/>
          <a:p>
            <a:r>
              <a:rPr lang="en-US" altLang="zh-CN" sz="800" b="1" dirty="0" smtClean="0">
                <a:solidFill>
                  <a:srgbClr val="000000">
                    <a:lumMod val="50000"/>
                    <a:lumOff val="50000"/>
                  </a:srgbClr>
                </a:solidFill>
                <a:latin typeface="Arial" pitchFamily="34" charset="0"/>
                <a:ea typeface="宋体" charset="-122"/>
                <a:cs typeface="Arial" pitchFamily="34" charset="0"/>
              </a:rPr>
              <a:t>Copyright©2014 Huawei Technologies Co., Ltd. All Rights Reserved.</a:t>
            </a:r>
            <a:endParaRPr lang="zh-CN" altLang="zh-CN" sz="800" dirty="0" smtClean="0">
              <a:solidFill>
                <a:srgbClr val="000000">
                  <a:lumMod val="50000"/>
                  <a:lumOff val="50000"/>
                </a:srgbClr>
              </a:solidFill>
              <a:latin typeface="Arial" pitchFamily="34" charset="0"/>
              <a:ea typeface="宋体" charset="-122"/>
              <a:cs typeface="Arial" pitchFamily="34" charset="0"/>
            </a:endParaRPr>
          </a:p>
          <a:p>
            <a:r>
              <a:rPr lang="en-US" altLang="zh-CN" sz="800" dirty="0" smtClean="0">
                <a:solidFill>
                  <a:srgbClr val="000000">
                    <a:lumMod val="50000"/>
                    <a:lumOff val="50000"/>
                  </a:srgbClr>
                </a:solidFill>
                <a:latin typeface="Arial" pitchFamily="34" charset="0"/>
                <a:ea typeface="宋体"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800" dirty="0">
              <a:solidFill>
                <a:srgbClr val="000000">
                  <a:lumMod val="50000"/>
                  <a:lumOff val="50000"/>
                </a:srgbClr>
              </a:solidFill>
              <a:latin typeface="Arial" pitchFamily="34" charset="0"/>
              <a:ea typeface="宋体" charset="-122"/>
              <a:cs typeface="Arial" pitchFamily="34" charset="0"/>
            </a:endParaRPr>
          </a:p>
        </p:txBody>
      </p:sp>
      <p:pic>
        <p:nvPicPr>
          <p:cNvPr id="87" name="图片 86"/>
          <p:cNvPicPr>
            <a:picLocks noChangeAspect="1"/>
          </p:cNvPicPr>
          <p:nvPr userDrawn="1"/>
        </p:nvPicPr>
        <p:blipFill>
          <a:blip r:embed="rId7" cstate="print">
            <a:alphaModFix amt="25000"/>
          </a:blip>
          <a:stretch>
            <a:fillRect/>
          </a:stretch>
        </p:blipFill>
        <p:spPr>
          <a:xfrm>
            <a:off x="2843809" y="2845676"/>
            <a:ext cx="3773927" cy="3758522"/>
          </a:xfrm>
          <a:prstGeom prst="rect">
            <a:avLst/>
          </a:prstGeom>
        </p:spPr>
      </p:pic>
    </p:spTree>
    <p:extLst>
      <p:ext uri="{BB962C8B-B14F-4D97-AF65-F5344CB8AC3E}">
        <p14:creationId xmlns:p14="http://schemas.microsoft.com/office/powerpoint/2010/main" xmlns="" val="3038998893"/>
      </p:ext>
    </p:extLst>
  </p:cSld>
  <p:clrMap bg1="lt1" tx1="dk1" bg2="lt2" tx2="dk2" accent1="accent1" accent2="accent2" accent3="accent3" accent4="accent4" accent5="accent5" accent6="accent6" hlink="hlink" folHlink="folHlink"/>
  <p:sldLayoutIdLst>
    <p:sldLayoutId id="214748449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18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37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56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75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891" indent="-342891"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32" indent="-285744"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2971" indent="-228594"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1600160" indent="-228594" algn="l" rtl="0" eaLnBrk="0" fontAlgn="base" hangingPunct="0">
        <a:spcBef>
          <a:spcPct val="20000"/>
        </a:spcBef>
        <a:spcAft>
          <a:spcPct val="0"/>
        </a:spcAft>
        <a:buChar char="–"/>
        <a:defRPr sz="1600">
          <a:solidFill>
            <a:schemeClr val="tx1"/>
          </a:solidFill>
          <a:latin typeface="+mn-lt"/>
          <a:ea typeface="+mn-ea"/>
          <a:cs typeface="+mn-cs"/>
        </a:defRPr>
      </a:lvl4pPr>
      <a:lvl5pPr marL="2057349" indent="-228594"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537" indent="-228594"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726" indent="-228594"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914" indent="-228594"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103" indent="-228594"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title"/>
          </p:nvPr>
        </p:nvSpPr>
        <p:spPr bwMode="auto">
          <a:xfrm>
            <a:off x="432085" y="195262"/>
            <a:ext cx="8316731"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zh-CN" altLang="en-US" smtClean="0"/>
              <a:t>单击此处编辑母版标题样式</a:t>
            </a:r>
          </a:p>
        </p:txBody>
      </p:sp>
      <p:sp>
        <p:nvSpPr>
          <p:cNvPr id="1027" name="Rectangle 68"/>
          <p:cNvSpPr>
            <a:spLocks noGrp="1" noChangeArrowheads="1"/>
          </p:cNvSpPr>
          <p:nvPr>
            <p:ph type="body" idx="1"/>
          </p:nvPr>
        </p:nvSpPr>
        <p:spPr bwMode="auto">
          <a:xfrm>
            <a:off x="432085" y="681038"/>
            <a:ext cx="8316731" cy="40505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28682" name="Rectangle 10"/>
          <p:cNvSpPr>
            <a:spLocks noGrp="1" noChangeArrowheads="1"/>
          </p:cNvSpPr>
          <p:nvPr>
            <p:ph type="dt" sz="half" idx="2"/>
          </p:nvPr>
        </p:nvSpPr>
        <p:spPr bwMode="auto">
          <a:xfrm>
            <a:off x="430894" y="4893469"/>
            <a:ext cx="110608" cy="91564"/>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nSpc>
                <a:spcPct val="85000"/>
              </a:lnSpc>
              <a:defRPr sz="700" b="0">
                <a:latin typeface="Arial" panose="020B0604020202020204" pitchFamily="34" charset="0"/>
                <a:ea typeface="华文细黑" panose="02010600040101010101" pitchFamily="2" charset="-122"/>
              </a:defRPr>
            </a:lvl1pPr>
          </a:lstStyle>
          <a:p>
            <a:pPr eaLnBrk="0" hangingPunct="0"/>
            <a:fld id="{1D321303-C251-4C79-B8D2-3D17267E01AD}" type="slidenum">
              <a:rPr lang="de-DE" altLang="zh-CN">
                <a:solidFill>
                  <a:srgbClr val="000000"/>
                </a:solidFill>
              </a:rPr>
              <a:pPr eaLnBrk="0" hangingPunct="0"/>
              <a:t>‹#›</a:t>
            </a:fld>
            <a:endParaRPr lang="en-GB" altLang="zh-CN">
              <a:solidFill>
                <a:srgbClr val="000000"/>
              </a:solidFill>
            </a:endParaRPr>
          </a:p>
        </p:txBody>
      </p:sp>
      <p:pic>
        <p:nvPicPr>
          <p:cNvPr id="1029" name="Picture 87" descr="图片3副本"/>
          <p:cNvPicPr>
            <a:picLocks noChangeAspect="1" noChangeArrowheads="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7634681" y="4789885"/>
            <a:ext cx="971297" cy="230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00" r:id="rId1"/>
    <p:sldLayoutId id="2147484501" r:id="rId2"/>
    <p:sldLayoutId id="2147484502" r:id="rId3"/>
    <p:sldLayoutId id="2147484503" r:id="rId4"/>
    <p:sldLayoutId id="2147484504" r:id="rId5"/>
    <p:sldLayoutId id="2147484505" r:id="rId6"/>
    <p:sldLayoutId id="2147484506" r:id="rId7"/>
    <p:sldLayoutId id="2147484507" r:id="rId8"/>
    <p:sldLayoutId id="2147484508" r:id="rId9"/>
    <p:sldLayoutId id="2147484509" r:id="rId10"/>
    <p:sldLayoutId id="2147484510" r:id="rId11"/>
    <p:sldLayoutId id="2147484511" r:id="rId12"/>
    <p:sldLayoutId id="2147484512" r:id="rId13"/>
    <p:sldLayoutId id="2147484513" r:id="rId14"/>
  </p:sldLayoutIdLst>
  <p:timing>
    <p:tnLst>
      <p:par>
        <p:cTn id="1" dur="indefinite" restart="never" nodeType="tmRoot"/>
      </p:par>
    </p:tnLst>
  </p:timing>
  <p:hf sldNum="0" hdr="0" ftr="0"/>
  <p:txStyles>
    <p:titleStyle>
      <a:lvl1pPr algn="l" defTabSz="504690" rtl="0" eaLnBrk="0" fontAlgn="base" hangingPunct="0">
        <a:spcBef>
          <a:spcPct val="0"/>
        </a:spcBef>
        <a:spcAft>
          <a:spcPct val="0"/>
        </a:spcAft>
        <a:defRPr sz="2100">
          <a:solidFill>
            <a:srgbClr val="990000"/>
          </a:solidFill>
          <a:latin typeface="+mj-lt"/>
          <a:ea typeface="+mj-ea"/>
          <a:cs typeface="+mj-cs"/>
        </a:defRPr>
      </a:lvl1pPr>
      <a:lvl2pPr algn="l" defTabSz="504690" rtl="0" eaLnBrk="0" fontAlgn="base" hangingPunct="0">
        <a:spcBef>
          <a:spcPct val="0"/>
        </a:spcBef>
        <a:spcAft>
          <a:spcPct val="0"/>
        </a:spcAft>
        <a:defRPr sz="2100">
          <a:solidFill>
            <a:srgbClr val="990000"/>
          </a:solidFill>
          <a:latin typeface="Arial" pitchFamily="34" charset="0"/>
          <a:ea typeface="黑体" pitchFamily="2" charset="-122"/>
        </a:defRPr>
      </a:lvl2pPr>
      <a:lvl3pPr algn="l" defTabSz="504690" rtl="0" eaLnBrk="0" fontAlgn="base" hangingPunct="0">
        <a:spcBef>
          <a:spcPct val="0"/>
        </a:spcBef>
        <a:spcAft>
          <a:spcPct val="0"/>
        </a:spcAft>
        <a:defRPr sz="2100">
          <a:solidFill>
            <a:srgbClr val="990000"/>
          </a:solidFill>
          <a:latin typeface="Arial" pitchFamily="34" charset="0"/>
          <a:ea typeface="黑体" pitchFamily="2" charset="-122"/>
        </a:defRPr>
      </a:lvl3pPr>
      <a:lvl4pPr algn="l" defTabSz="504690" rtl="0" eaLnBrk="0" fontAlgn="base" hangingPunct="0">
        <a:spcBef>
          <a:spcPct val="0"/>
        </a:spcBef>
        <a:spcAft>
          <a:spcPct val="0"/>
        </a:spcAft>
        <a:defRPr sz="2100">
          <a:solidFill>
            <a:srgbClr val="990000"/>
          </a:solidFill>
          <a:latin typeface="Arial" pitchFamily="34" charset="0"/>
          <a:ea typeface="黑体" pitchFamily="2" charset="-122"/>
        </a:defRPr>
      </a:lvl4pPr>
      <a:lvl5pPr algn="l" defTabSz="504690" rtl="0" eaLnBrk="0" fontAlgn="base" hangingPunct="0">
        <a:spcBef>
          <a:spcPct val="0"/>
        </a:spcBef>
        <a:spcAft>
          <a:spcPct val="0"/>
        </a:spcAft>
        <a:defRPr sz="2100">
          <a:solidFill>
            <a:srgbClr val="990000"/>
          </a:solidFill>
          <a:latin typeface="Arial" pitchFamily="34" charset="0"/>
          <a:ea typeface="黑体" pitchFamily="2" charset="-122"/>
        </a:defRPr>
      </a:lvl5pPr>
      <a:lvl6pPr marL="287856" algn="l" defTabSz="504748" rtl="0" eaLnBrk="1" fontAlgn="base" hangingPunct="1">
        <a:spcBef>
          <a:spcPct val="0"/>
        </a:spcBef>
        <a:spcAft>
          <a:spcPct val="0"/>
        </a:spcAft>
        <a:defRPr sz="2200">
          <a:solidFill>
            <a:srgbClr val="990000"/>
          </a:solidFill>
          <a:latin typeface="Trebuchet MS" pitchFamily="34" charset="0"/>
          <a:ea typeface="黑体" pitchFamily="2" charset="-122"/>
        </a:defRPr>
      </a:lvl6pPr>
      <a:lvl7pPr marL="575713" algn="l" defTabSz="504748" rtl="0" eaLnBrk="1" fontAlgn="base" hangingPunct="1">
        <a:spcBef>
          <a:spcPct val="0"/>
        </a:spcBef>
        <a:spcAft>
          <a:spcPct val="0"/>
        </a:spcAft>
        <a:defRPr sz="2200">
          <a:solidFill>
            <a:srgbClr val="990000"/>
          </a:solidFill>
          <a:latin typeface="Trebuchet MS" pitchFamily="34" charset="0"/>
          <a:ea typeface="黑体" pitchFamily="2" charset="-122"/>
        </a:defRPr>
      </a:lvl7pPr>
      <a:lvl8pPr marL="863569" algn="l" defTabSz="504748" rtl="0" eaLnBrk="1" fontAlgn="base" hangingPunct="1">
        <a:spcBef>
          <a:spcPct val="0"/>
        </a:spcBef>
        <a:spcAft>
          <a:spcPct val="0"/>
        </a:spcAft>
        <a:defRPr sz="2200">
          <a:solidFill>
            <a:srgbClr val="990000"/>
          </a:solidFill>
          <a:latin typeface="Trebuchet MS" pitchFamily="34" charset="0"/>
          <a:ea typeface="黑体" pitchFamily="2" charset="-122"/>
        </a:defRPr>
      </a:lvl8pPr>
      <a:lvl9pPr marL="1151425" algn="l" defTabSz="504748" rtl="0" eaLnBrk="1" fontAlgn="base" hangingPunct="1">
        <a:spcBef>
          <a:spcPct val="0"/>
        </a:spcBef>
        <a:spcAft>
          <a:spcPct val="0"/>
        </a:spcAft>
        <a:defRPr sz="2200">
          <a:solidFill>
            <a:srgbClr val="990000"/>
          </a:solidFill>
          <a:latin typeface="Trebuchet MS" pitchFamily="34" charset="0"/>
          <a:ea typeface="黑体" pitchFamily="2" charset="-122"/>
        </a:defRPr>
      </a:lvl9pPr>
    </p:titleStyle>
    <p:bodyStyle>
      <a:lvl1pPr marL="167834" indent="-167834" algn="l" defTabSz="504690" rtl="0" eaLnBrk="0" fontAlgn="base" hangingPunct="0">
        <a:lnSpc>
          <a:spcPct val="140000"/>
        </a:lnSpc>
        <a:spcBef>
          <a:spcPct val="0"/>
        </a:spcBef>
        <a:spcAft>
          <a:spcPct val="20000"/>
        </a:spcAft>
        <a:buClr>
          <a:srgbClr val="595959"/>
        </a:buClr>
        <a:buSzPct val="100000"/>
        <a:buFont typeface="微软雅黑" pitchFamily="34" charset="-122"/>
        <a:buChar char="›"/>
        <a:defRPr b="1">
          <a:solidFill>
            <a:schemeClr val="tx1"/>
          </a:solidFill>
          <a:latin typeface="+mn-lt"/>
          <a:ea typeface="+mn-ea"/>
          <a:cs typeface="+mn-cs"/>
        </a:defRPr>
      </a:lvl1pPr>
      <a:lvl2pPr marL="341619" indent="-173785" algn="l" defTabSz="504690" rtl="0" eaLnBrk="0" fontAlgn="base" hangingPunct="0">
        <a:lnSpc>
          <a:spcPct val="140000"/>
        </a:lnSpc>
        <a:spcBef>
          <a:spcPct val="0"/>
        </a:spcBef>
        <a:spcAft>
          <a:spcPct val="20000"/>
        </a:spcAft>
        <a:buClr>
          <a:srgbClr val="595959"/>
        </a:buClr>
        <a:buSzPct val="100000"/>
        <a:buFont typeface="FrutigerNext LT Regular" pitchFamily="34" charset="0"/>
        <a:buChar char="»"/>
        <a:defRPr sz="1200">
          <a:solidFill>
            <a:schemeClr val="tx1"/>
          </a:solidFill>
          <a:latin typeface="+mn-lt"/>
          <a:ea typeface="+mn-ea"/>
        </a:defRPr>
      </a:lvl2pPr>
      <a:lvl3pPr marL="509452" indent="-167834" algn="l" defTabSz="504690" rtl="0" eaLnBrk="0" fontAlgn="base" hangingPunct="0">
        <a:lnSpc>
          <a:spcPct val="140000"/>
        </a:lnSpc>
        <a:spcBef>
          <a:spcPct val="0"/>
        </a:spcBef>
        <a:spcAft>
          <a:spcPct val="20000"/>
        </a:spcAft>
        <a:buClr>
          <a:srgbClr val="595959"/>
        </a:buClr>
        <a:buSzPct val="80000"/>
        <a:buFont typeface="FrutigerNext LT Regular" pitchFamily="34" charset="0"/>
        <a:buChar char="–"/>
        <a:defRPr sz="1000">
          <a:solidFill>
            <a:schemeClr val="tx1"/>
          </a:solidFill>
          <a:latin typeface="+mn-lt"/>
          <a:ea typeface="+mn-ea"/>
        </a:defRPr>
      </a:lvl3pPr>
      <a:lvl4pPr marL="882018" indent="-124983" algn="l" defTabSz="504690" rtl="0" eaLnBrk="0" fontAlgn="base" hangingPunct="0">
        <a:lnSpc>
          <a:spcPct val="140000"/>
        </a:lnSpc>
        <a:spcBef>
          <a:spcPct val="0"/>
        </a:spcBef>
        <a:spcAft>
          <a:spcPct val="20000"/>
        </a:spcAft>
        <a:buClr>
          <a:schemeClr val="bg2"/>
        </a:buClr>
        <a:buSzPct val="60000"/>
        <a:buChar char="–"/>
        <a:defRPr sz="900">
          <a:solidFill>
            <a:schemeClr val="tx1"/>
          </a:solidFill>
          <a:latin typeface="+mn-lt"/>
          <a:ea typeface="+mn-ea"/>
        </a:defRPr>
      </a:lvl4pPr>
      <a:lvl5pPr marL="1134363" indent="-124983" algn="l" defTabSz="504690" rtl="0" eaLnBrk="0" fontAlgn="base" hangingPunct="0">
        <a:lnSpc>
          <a:spcPct val="140000"/>
        </a:lnSpc>
        <a:spcBef>
          <a:spcPct val="0"/>
        </a:spcBef>
        <a:spcAft>
          <a:spcPct val="20000"/>
        </a:spcAft>
        <a:buClr>
          <a:schemeClr val="bg2"/>
        </a:buClr>
        <a:buSzPct val="60000"/>
        <a:buFont typeface="Trebuchet MS" pitchFamily="34" charset="0"/>
        <a:buChar char="~"/>
        <a:defRPr sz="700">
          <a:solidFill>
            <a:schemeClr val="tx1"/>
          </a:solidFill>
          <a:latin typeface="+mn-lt"/>
          <a:ea typeface="+mn-ea"/>
        </a:defRPr>
      </a:lvl5pPr>
      <a:lvl6pPr marL="1422290" indent="-125937" algn="l" defTabSz="504748" rtl="0" eaLnBrk="1" fontAlgn="base" hangingPunct="1">
        <a:lnSpc>
          <a:spcPct val="140000"/>
        </a:lnSpc>
        <a:spcBef>
          <a:spcPct val="0"/>
        </a:spcBef>
        <a:spcAft>
          <a:spcPct val="20000"/>
        </a:spcAft>
        <a:buClr>
          <a:schemeClr val="bg2"/>
        </a:buClr>
        <a:buSzPct val="60000"/>
        <a:buFont typeface="Trebuchet MS" pitchFamily="34" charset="0"/>
        <a:buChar char="~"/>
        <a:defRPr sz="700">
          <a:solidFill>
            <a:schemeClr val="tx1"/>
          </a:solidFill>
          <a:latin typeface="+mn-lt"/>
          <a:ea typeface="+mn-ea"/>
        </a:defRPr>
      </a:lvl6pPr>
      <a:lvl7pPr marL="1710147" indent="-125937" algn="l" defTabSz="504748" rtl="0" eaLnBrk="1" fontAlgn="base" hangingPunct="1">
        <a:lnSpc>
          <a:spcPct val="140000"/>
        </a:lnSpc>
        <a:spcBef>
          <a:spcPct val="0"/>
        </a:spcBef>
        <a:spcAft>
          <a:spcPct val="20000"/>
        </a:spcAft>
        <a:buClr>
          <a:schemeClr val="bg2"/>
        </a:buClr>
        <a:buSzPct val="60000"/>
        <a:buFont typeface="Trebuchet MS" pitchFamily="34" charset="0"/>
        <a:buChar char="~"/>
        <a:defRPr sz="700">
          <a:solidFill>
            <a:schemeClr val="tx1"/>
          </a:solidFill>
          <a:latin typeface="+mn-lt"/>
          <a:ea typeface="+mn-ea"/>
        </a:defRPr>
      </a:lvl7pPr>
      <a:lvl8pPr marL="1998003" indent="-125937" algn="l" defTabSz="504748" rtl="0" eaLnBrk="1" fontAlgn="base" hangingPunct="1">
        <a:lnSpc>
          <a:spcPct val="140000"/>
        </a:lnSpc>
        <a:spcBef>
          <a:spcPct val="0"/>
        </a:spcBef>
        <a:spcAft>
          <a:spcPct val="20000"/>
        </a:spcAft>
        <a:buClr>
          <a:schemeClr val="bg2"/>
        </a:buClr>
        <a:buSzPct val="60000"/>
        <a:buFont typeface="Trebuchet MS" pitchFamily="34" charset="0"/>
        <a:buChar char="~"/>
        <a:defRPr sz="700">
          <a:solidFill>
            <a:schemeClr val="tx1"/>
          </a:solidFill>
          <a:latin typeface="+mn-lt"/>
          <a:ea typeface="+mn-ea"/>
        </a:defRPr>
      </a:lvl8pPr>
      <a:lvl9pPr marL="2285860" indent="-125937" algn="l" defTabSz="504748" rtl="0" eaLnBrk="1" fontAlgn="base" hangingPunct="1">
        <a:lnSpc>
          <a:spcPct val="140000"/>
        </a:lnSpc>
        <a:spcBef>
          <a:spcPct val="0"/>
        </a:spcBef>
        <a:spcAft>
          <a:spcPct val="20000"/>
        </a:spcAft>
        <a:buClr>
          <a:schemeClr val="bg2"/>
        </a:buClr>
        <a:buSzPct val="60000"/>
        <a:buFont typeface="Trebuchet MS" pitchFamily="34" charset="0"/>
        <a:buChar char="~"/>
        <a:defRPr sz="700">
          <a:solidFill>
            <a:schemeClr val="tx1"/>
          </a:solidFill>
          <a:latin typeface="+mn-lt"/>
          <a:ea typeface="+mn-ea"/>
        </a:defRPr>
      </a:lvl9pPr>
    </p:bodyStyle>
    <p:otherStyle>
      <a:defPPr>
        <a:defRPr lang="zh-CN"/>
      </a:defPPr>
      <a:lvl1pPr marL="0" algn="l" defTabSz="575713" rtl="0" eaLnBrk="1" latinLnBrk="0" hangingPunct="1">
        <a:defRPr sz="1100" kern="1200">
          <a:solidFill>
            <a:schemeClr val="tx1"/>
          </a:solidFill>
          <a:latin typeface="+mn-lt"/>
          <a:ea typeface="+mn-ea"/>
          <a:cs typeface="+mn-cs"/>
        </a:defRPr>
      </a:lvl1pPr>
      <a:lvl2pPr marL="287856" algn="l" defTabSz="575713" rtl="0" eaLnBrk="1" latinLnBrk="0" hangingPunct="1">
        <a:defRPr sz="1100" kern="1200">
          <a:solidFill>
            <a:schemeClr val="tx1"/>
          </a:solidFill>
          <a:latin typeface="+mn-lt"/>
          <a:ea typeface="+mn-ea"/>
          <a:cs typeface="+mn-cs"/>
        </a:defRPr>
      </a:lvl2pPr>
      <a:lvl3pPr marL="575713" algn="l" defTabSz="575713" rtl="0" eaLnBrk="1" latinLnBrk="0" hangingPunct="1">
        <a:defRPr sz="1100" kern="1200">
          <a:solidFill>
            <a:schemeClr val="tx1"/>
          </a:solidFill>
          <a:latin typeface="+mn-lt"/>
          <a:ea typeface="+mn-ea"/>
          <a:cs typeface="+mn-cs"/>
        </a:defRPr>
      </a:lvl3pPr>
      <a:lvl4pPr marL="863569" algn="l" defTabSz="575713" rtl="0" eaLnBrk="1" latinLnBrk="0" hangingPunct="1">
        <a:defRPr sz="1100" kern="1200">
          <a:solidFill>
            <a:schemeClr val="tx1"/>
          </a:solidFill>
          <a:latin typeface="+mn-lt"/>
          <a:ea typeface="+mn-ea"/>
          <a:cs typeface="+mn-cs"/>
        </a:defRPr>
      </a:lvl4pPr>
      <a:lvl5pPr marL="1151425" algn="l" defTabSz="575713" rtl="0" eaLnBrk="1" latinLnBrk="0" hangingPunct="1">
        <a:defRPr sz="1100" kern="1200">
          <a:solidFill>
            <a:schemeClr val="tx1"/>
          </a:solidFill>
          <a:latin typeface="+mn-lt"/>
          <a:ea typeface="+mn-ea"/>
          <a:cs typeface="+mn-cs"/>
        </a:defRPr>
      </a:lvl5pPr>
      <a:lvl6pPr marL="1439282" algn="l" defTabSz="575713" rtl="0" eaLnBrk="1" latinLnBrk="0" hangingPunct="1">
        <a:defRPr sz="1100" kern="1200">
          <a:solidFill>
            <a:schemeClr val="tx1"/>
          </a:solidFill>
          <a:latin typeface="+mn-lt"/>
          <a:ea typeface="+mn-ea"/>
          <a:cs typeface="+mn-cs"/>
        </a:defRPr>
      </a:lvl6pPr>
      <a:lvl7pPr marL="1727138" algn="l" defTabSz="575713" rtl="0" eaLnBrk="1" latinLnBrk="0" hangingPunct="1">
        <a:defRPr sz="1100" kern="1200">
          <a:solidFill>
            <a:schemeClr val="tx1"/>
          </a:solidFill>
          <a:latin typeface="+mn-lt"/>
          <a:ea typeface="+mn-ea"/>
          <a:cs typeface="+mn-cs"/>
        </a:defRPr>
      </a:lvl7pPr>
      <a:lvl8pPr marL="2014995" algn="l" defTabSz="575713" rtl="0" eaLnBrk="1" latinLnBrk="0" hangingPunct="1">
        <a:defRPr sz="1100" kern="1200">
          <a:solidFill>
            <a:schemeClr val="tx1"/>
          </a:solidFill>
          <a:latin typeface="+mn-lt"/>
          <a:ea typeface="+mn-ea"/>
          <a:cs typeface="+mn-cs"/>
        </a:defRPr>
      </a:lvl8pPr>
      <a:lvl9pPr marL="2302851" algn="l" defTabSz="575713" rtl="0" eaLnBrk="1" latinLnBrk="0" hangingPunct="1">
        <a:defRPr sz="11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2374973"/>
            <a:ext cx="9144000" cy="393578"/>
          </a:xfrm>
          <a:prstGeom prst="rect">
            <a:avLst/>
          </a:prstGeom>
          <a:solidFill>
            <a:srgbClr val="EAEAEA"/>
          </a:solidFill>
          <a:ln>
            <a:noFill/>
          </a:ln>
          <a:effectLst/>
          <a:extLst>
            <a:ext uri="{91240B29-F687-4F45-9708-019B960494DF}"/>
            <a:ext uri="{AF507438-7753-43E0-B8FC-AC1667EBCBE1}"/>
          </a:extLst>
        </p:spPr>
        <p:txBody>
          <a:bodyPr lIns="91044" tIns="45534" rIns="91044" bIns="45534" anchor="ctr">
            <a:spAutoFit/>
          </a:bodyPr>
          <a:lstStyle/>
          <a:p>
            <a:pPr>
              <a:lnSpc>
                <a:spcPct val="140000"/>
              </a:lnSpc>
              <a:buClr>
                <a:srgbClr val="FF0000"/>
              </a:buClr>
              <a:buSzPct val="90000"/>
              <a:buFont typeface="Wingdings" pitchFamily="2" charset="2"/>
              <a:buChar char="l"/>
              <a:defRPr/>
            </a:pPr>
            <a:endParaRPr lang="zh-CN" altLang="en-US" sz="1400" b="1" dirty="0">
              <a:solidFill>
                <a:srgbClr val="000000"/>
              </a:solidFill>
              <a:latin typeface="Arial" pitchFamily="34" charset="0"/>
              <a:ea typeface="华文细黑" pitchFamily="2" charset="-122"/>
            </a:endParaRPr>
          </a:p>
        </p:txBody>
      </p:sp>
      <p:sp>
        <p:nvSpPr>
          <p:cNvPr id="7171" name="Rectangle 13"/>
          <p:cNvSpPr>
            <a:spLocks noGrp="1" noChangeArrowheads="1"/>
          </p:cNvSpPr>
          <p:nvPr>
            <p:ph type="title"/>
          </p:nvPr>
        </p:nvSpPr>
        <p:spPr bwMode="auto">
          <a:xfrm>
            <a:off x="755650" y="244477"/>
            <a:ext cx="7632700" cy="654050"/>
          </a:xfrm>
          <a:prstGeom prst="rect">
            <a:avLst/>
          </a:prstGeom>
          <a:noFill/>
          <a:ln w="9525">
            <a:noFill/>
            <a:miter lim="800000"/>
            <a:headEnd/>
            <a:tailEnd/>
          </a:ln>
        </p:spPr>
        <p:txBody>
          <a:bodyPr vert="horz" wrap="square" lIns="0" tIns="39887" rIns="79779" bIns="39887" numCol="1" anchor="ctr" anchorCtr="0" compatLnSpc="1">
            <a:prstTxWarp prst="textNoShape">
              <a:avLst/>
            </a:prstTxWarp>
          </a:bodyPr>
          <a:lstStyle/>
          <a:p>
            <a:pPr lvl="0"/>
            <a:r>
              <a:rPr lang="zh-CN" altLang="en-US" smtClean="0"/>
              <a:t>单击此处编辑母版标题样式</a:t>
            </a:r>
          </a:p>
        </p:txBody>
      </p:sp>
      <p:sp>
        <p:nvSpPr>
          <p:cNvPr id="7172" name="Rectangle 68"/>
          <p:cNvSpPr>
            <a:spLocks noGrp="1" noChangeArrowheads="1"/>
          </p:cNvSpPr>
          <p:nvPr>
            <p:ph type="body" idx="1"/>
          </p:nvPr>
        </p:nvSpPr>
        <p:spPr bwMode="auto">
          <a:xfrm>
            <a:off x="755650" y="1222377"/>
            <a:ext cx="7632700" cy="3144838"/>
          </a:xfrm>
          <a:prstGeom prst="rect">
            <a:avLst/>
          </a:prstGeom>
          <a:noFill/>
          <a:ln w="9525">
            <a:noFill/>
            <a:miter lim="800000"/>
            <a:headEnd/>
            <a:tailEnd/>
          </a:ln>
        </p:spPr>
        <p:txBody>
          <a:bodyPr vert="horz" wrap="square" lIns="79791" tIns="39895" rIns="79791" bIns="3989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21" name="Rectangle 13"/>
          <p:cNvSpPr>
            <a:spLocks noChangeArrowheads="1"/>
          </p:cNvSpPr>
          <p:nvPr/>
        </p:nvSpPr>
        <p:spPr bwMode="auto">
          <a:xfrm>
            <a:off x="-1952600" y="519127"/>
            <a:ext cx="1844675" cy="5612067"/>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1487" indent="-341487"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Medium</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1487" indent="-341487" algn="r" eaLnBrk="0" hangingPunct="0">
              <a:lnSpc>
                <a:spcPct val="75000"/>
              </a:lnSpc>
              <a:spcBef>
                <a:spcPct val="20000"/>
              </a:spcBef>
              <a:buFont typeface="Arial" pitchFamily="34" charset="0"/>
              <a:buNone/>
              <a:defRPr/>
            </a:pP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1487" indent="-341487"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Regular</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1487" indent="-341487" algn="r" eaLnBrk="0" hangingPunct="0">
              <a:lnSpc>
                <a:spcPct val="75000"/>
              </a:lnSpc>
              <a:spcBef>
                <a:spcPct val="20000"/>
              </a:spcBef>
              <a:buFont typeface="Arial" pitchFamily="34" charset="0"/>
              <a:buNone/>
              <a:defRPr/>
            </a:pP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7174" name="Group 14"/>
          <p:cNvGrpSpPr>
            <a:grpSpLocks/>
          </p:cNvGrpSpPr>
          <p:nvPr/>
        </p:nvGrpSpPr>
        <p:grpSpPr bwMode="auto">
          <a:xfrm>
            <a:off x="9324986" y="2633665"/>
            <a:ext cx="919163" cy="2417762"/>
            <a:chOff x="5839" y="2251"/>
            <a:chExt cx="579" cy="2031"/>
          </a:xfrm>
        </p:grpSpPr>
        <p:sp>
          <p:nvSpPr>
            <p:cNvPr id="9225" name="Rectangle 15"/>
            <p:cNvSpPr>
              <a:spLocks noChangeArrowheads="1"/>
            </p:cNvSpPr>
            <p:nvPr/>
          </p:nvSpPr>
          <p:spPr bwMode="auto">
            <a:xfrm>
              <a:off x="5839" y="3103"/>
              <a:ext cx="579" cy="310"/>
            </a:xfrm>
            <a:prstGeom prst="rect">
              <a:avLst/>
            </a:prstGeom>
            <a:solidFill>
              <a:schemeClr val="bg1"/>
            </a:solidFill>
            <a:ln>
              <a:noFill/>
            </a:ln>
            <a:effectLst/>
            <a:extLst>
              <a:ext uri="{91240B29-F687-4F45-9708-019B960494DF}"/>
              <a:ext uri="{AF507438-7753-43E0-B8FC-AC1667EBCBE1}"/>
            </a:extLst>
          </p:spPr>
          <p:txBody>
            <a:bodyPr lIns="91425" tIns="45712" rIns="91425" bIns="45712" anchor="ctr">
              <a:spAutoFit/>
            </a:bodyPr>
            <a:lstStyle/>
            <a:p>
              <a:pPr>
                <a:defRPr/>
              </a:pPr>
              <a:endParaRPr lang="zh-CN" altLang="en-US"/>
            </a:p>
          </p:txBody>
        </p:sp>
        <p:grpSp>
          <p:nvGrpSpPr>
            <p:cNvPr id="7178" name="Group 16"/>
            <p:cNvGrpSpPr>
              <a:grpSpLocks/>
            </p:cNvGrpSpPr>
            <p:nvPr/>
          </p:nvGrpSpPr>
          <p:grpSpPr bwMode="auto">
            <a:xfrm>
              <a:off x="5893" y="2387"/>
              <a:ext cx="466" cy="115"/>
              <a:chOff x="5893" y="2387"/>
              <a:chExt cx="466" cy="115"/>
            </a:xfrm>
          </p:grpSpPr>
          <p:sp>
            <p:nvSpPr>
              <p:cNvPr id="9287" name="Rectangle 17"/>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88" name="Rectangle 18"/>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89" name="Rectangle 19"/>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90" name="Rectangle 20"/>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7179" name="Group 21"/>
            <p:cNvGrpSpPr>
              <a:grpSpLocks/>
            </p:cNvGrpSpPr>
            <p:nvPr/>
          </p:nvGrpSpPr>
          <p:grpSpPr bwMode="auto">
            <a:xfrm>
              <a:off x="5893" y="2523"/>
              <a:ext cx="466" cy="115"/>
              <a:chOff x="5893" y="2523"/>
              <a:chExt cx="466" cy="115"/>
            </a:xfrm>
          </p:grpSpPr>
          <p:sp>
            <p:nvSpPr>
              <p:cNvPr id="9283" name="Rectangle 22"/>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84" name="Rectangle 23"/>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85" name="Rectangle 24"/>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86" name="Rectangle 25"/>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7180" name="Group 26"/>
            <p:cNvGrpSpPr>
              <a:grpSpLocks/>
            </p:cNvGrpSpPr>
            <p:nvPr/>
          </p:nvGrpSpPr>
          <p:grpSpPr bwMode="auto">
            <a:xfrm>
              <a:off x="5893" y="2659"/>
              <a:ext cx="466" cy="115"/>
              <a:chOff x="5893" y="2659"/>
              <a:chExt cx="466" cy="115"/>
            </a:xfrm>
          </p:grpSpPr>
          <p:sp>
            <p:nvSpPr>
              <p:cNvPr id="9279" name="Rectangle 27"/>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80" name="Rectangle 28"/>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81" name="Rectangle 29"/>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82" name="Rectangle 30"/>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7181" name="Group 31"/>
            <p:cNvGrpSpPr>
              <a:grpSpLocks/>
            </p:cNvGrpSpPr>
            <p:nvPr/>
          </p:nvGrpSpPr>
          <p:grpSpPr bwMode="auto">
            <a:xfrm>
              <a:off x="5893" y="2251"/>
              <a:ext cx="466" cy="119"/>
              <a:chOff x="5893" y="2251"/>
              <a:chExt cx="466" cy="119"/>
            </a:xfrm>
          </p:grpSpPr>
          <p:sp>
            <p:nvSpPr>
              <p:cNvPr id="9275" name="Rectangle 32"/>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76" name="Rectangle 33"/>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77" name="Rectangle 34"/>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78" name="Rectangle 35"/>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7182" name="Group 36"/>
            <p:cNvGrpSpPr>
              <a:grpSpLocks/>
            </p:cNvGrpSpPr>
            <p:nvPr/>
          </p:nvGrpSpPr>
          <p:grpSpPr bwMode="auto">
            <a:xfrm>
              <a:off x="5893" y="2886"/>
              <a:ext cx="466" cy="115"/>
              <a:chOff x="5893" y="2886"/>
              <a:chExt cx="466" cy="115"/>
            </a:xfrm>
          </p:grpSpPr>
          <p:sp>
            <p:nvSpPr>
              <p:cNvPr id="9271" name="Rectangle 37"/>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72" name="Rectangle 38"/>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73" name="Rectangle 39"/>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74" name="Rectangle 40"/>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7183" name="Group 41"/>
            <p:cNvGrpSpPr>
              <a:grpSpLocks/>
            </p:cNvGrpSpPr>
            <p:nvPr/>
          </p:nvGrpSpPr>
          <p:grpSpPr bwMode="auto">
            <a:xfrm>
              <a:off x="5893" y="3022"/>
              <a:ext cx="466" cy="115"/>
              <a:chOff x="5893" y="3022"/>
              <a:chExt cx="466" cy="115"/>
            </a:xfrm>
          </p:grpSpPr>
          <p:sp>
            <p:nvSpPr>
              <p:cNvPr id="9267" name="Rectangle 42"/>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68" name="Rectangle 43"/>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69" name="Rectangle 44"/>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70" name="Rectangle 45"/>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7184" name="Group 46"/>
            <p:cNvGrpSpPr>
              <a:grpSpLocks/>
            </p:cNvGrpSpPr>
            <p:nvPr/>
          </p:nvGrpSpPr>
          <p:grpSpPr bwMode="auto">
            <a:xfrm>
              <a:off x="5893" y="3158"/>
              <a:ext cx="466" cy="115"/>
              <a:chOff x="5893" y="3158"/>
              <a:chExt cx="466" cy="115"/>
            </a:xfrm>
          </p:grpSpPr>
          <p:sp>
            <p:nvSpPr>
              <p:cNvPr id="9263" name="Rectangle 47"/>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64" name="Rectangle 48"/>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65" name="Rectangle 49"/>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66" name="Rectangle 50"/>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7185" name="Group 51"/>
            <p:cNvGrpSpPr>
              <a:grpSpLocks/>
            </p:cNvGrpSpPr>
            <p:nvPr/>
          </p:nvGrpSpPr>
          <p:grpSpPr bwMode="auto">
            <a:xfrm>
              <a:off x="5893" y="3385"/>
              <a:ext cx="466" cy="115"/>
              <a:chOff x="5893" y="3385"/>
              <a:chExt cx="466" cy="115"/>
            </a:xfrm>
          </p:grpSpPr>
          <p:sp>
            <p:nvSpPr>
              <p:cNvPr id="9259" name="Rectangle 52"/>
              <p:cNvSpPr>
                <a:spLocks noChangeArrowheads="1"/>
              </p:cNvSpPr>
              <p:nvPr/>
            </p:nvSpPr>
            <p:spPr bwMode="auto">
              <a:xfrm flipV="1">
                <a:off x="6010" y="3385"/>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60" name="Rectangle 53"/>
              <p:cNvSpPr>
                <a:spLocks noChangeArrowheads="1"/>
              </p:cNvSpPr>
              <p:nvPr/>
            </p:nvSpPr>
            <p:spPr bwMode="auto">
              <a:xfrm flipV="1">
                <a:off x="6126" y="3385"/>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61" name="Rectangle 54"/>
              <p:cNvSpPr>
                <a:spLocks noChangeArrowheads="1"/>
              </p:cNvSpPr>
              <p:nvPr/>
            </p:nvSpPr>
            <p:spPr bwMode="auto">
              <a:xfrm flipV="1">
                <a:off x="6242" y="3385"/>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62" name="Rectangle 55"/>
              <p:cNvSpPr>
                <a:spLocks noChangeArrowheads="1"/>
              </p:cNvSpPr>
              <p:nvPr/>
            </p:nvSpPr>
            <p:spPr bwMode="auto">
              <a:xfrm flipV="1">
                <a:off x="5893" y="3385"/>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7186" name="Group 56"/>
            <p:cNvGrpSpPr>
              <a:grpSpLocks/>
            </p:cNvGrpSpPr>
            <p:nvPr/>
          </p:nvGrpSpPr>
          <p:grpSpPr bwMode="auto">
            <a:xfrm>
              <a:off x="5893" y="3521"/>
              <a:ext cx="466" cy="115"/>
              <a:chOff x="5893" y="3521"/>
              <a:chExt cx="466" cy="115"/>
            </a:xfrm>
          </p:grpSpPr>
          <p:sp>
            <p:nvSpPr>
              <p:cNvPr id="9255" name="Rectangle 57"/>
              <p:cNvSpPr>
                <a:spLocks noChangeArrowheads="1"/>
              </p:cNvSpPr>
              <p:nvPr/>
            </p:nvSpPr>
            <p:spPr bwMode="auto">
              <a:xfrm flipV="1">
                <a:off x="6010" y="3521"/>
                <a:ext cx="116" cy="116"/>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56" name="Rectangle 58"/>
              <p:cNvSpPr>
                <a:spLocks noChangeArrowheads="1"/>
              </p:cNvSpPr>
              <p:nvPr/>
            </p:nvSpPr>
            <p:spPr bwMode="auto">
              <a:xfrm flipV="1">
                <a:off x="6126" y="3521"/>
                <a:ext cx="116" cy="116"/>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57" name="Rectangle 59"/>
              <p:cNvSpPr>
                <a:spLocks noChangeArrowheads="1"/>
              </p:cNvSpPr>
              <p:nvPr/>
            </p:nvSpPr>
            <p:spPr bwMode="auto">
              <a:xfrm flipV="1">
                <a:off x="6242" y="3521"/>
                <a:ext cx="117" cy="116"/>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58" name="Rectangle 60"/>
              <p:cNvSpPr>
                <a:spLocks noChangeArrowheads="1"/>
              </p:cNvSpPr>
              <p:nvPr/>
            </p:nvSpPr>
            <p:spPr bwMode="auto">
              <a:xfrm flipV="1">
                <a:off x="5893" y="3521"/>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7187" name="Group 61"/>
            <p:cNvGrpSpPr>
              <a:grpSpLocks/>
            </p:cNvGrpSpPr>
            <p:nvPr/>
          </p:nvGrpSpPr>
          <p:grpSpPr bwMode="auto">
            <a:xfrm>
              <a:off x="5893" y="3657"/>
              <a:ext cx="466" cy="115"/>
              <a:chOff x="5893" y="3657"/>
              <a:chExt cx="466" cy="115"/>
            </a:xfrm>
          </p:grpSpPr>
          <p:sp>
            <p:nvSpPr>
              <p:cNvPr id="9251" name="Rectangle 62"/>
              <p:cNvSpPr>
                <a:spLocks noChangeArrowheads="1"/>
              </p:cNvSpPr>
              <p:nvPr/>
            </p:nvSpPr>
            <p:spPr bwMode="auto">
              <a:xfrm flipV="1">
                <a:off x="6010" y="3657"/>
                <a:ext cx="116" cy="116"/>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52" name="Rectangle 63"/>
              <p:cNvSpPr>
                <a:spLocks noChangeArrowheads="1"/>
              </p:cNvSpPr>
              <p:nvPr/>
            </p:nvSpPr>
            <p:spPr bwMode="auto">
              <a:xfrm flipV="1">
                <a:off x="6126" y="3657"/>
                <a:ext cx="116" cy="116"/>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53" name="Rectangle 64"/>
              <p:cNvSpPr>
                <a:spLocks noChangeArrowheads="1"/>
              </p:cNvSpPr>
              <p:nvPr/>
            </p:nvSpPr>
            <p:spPr bwMode="auto">
              <a:xfrm flipV="1">
                <a:off x="6242" y="3657"/>
                <a:ext cx="117" cy="116"/>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54" name="Rectangle 65"/>
              <p:cNvSpPr>
                <a:spLocks noChangeArrowheads="1"/>
              </p:cNvSpPr>
              <p:nvPr/>
            </p:nvSpPr>
            <p:spPr bwMode="auto">
              <a:xfrm flipV="1">
                <a:off x="5893" y="3657"/>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7188" name="Group 66"/>
            <p:cNvGrpSpPr>
              <a:grpSpLocks/>
            </p:cNvGrpSpPr>
            <p:nvPr/>
          </p:nvGrpSpPr>
          <p:grpSpPr bwMode="auto">
            <a:xfrm>
              <a:off x="5893" y="3884"/>
              <a:ext cx="466" cy="115"/>
              <a:chOff x="5893" y="3884"/>
              <a:chExt cx="466" cy="115"/>
            </a:xfrm>
          </p:grpSpPr>
          <p:sp>
            <p:nvSpPr>
              <p:cNvPr id="9247" name="Rectangle 67"/>
              <p:cNvSpPr>
                <a:spLocks noChangeArrowheads="1"/>
              </p:cNvSpPr>
              <p:nvPr/>
            </p:nvSpPr>
            <p:spPr bwMode="auto">
              <a:xfrm flipV="1">
                <a:off x="6010" y="38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48" name="Rectangle 68"/>
              <p:cNvSpPr>
                <a:spLocks noChangeArrowheads="1"/>
              </p:cNvSpPr>
              <p:nvPr/>
            </p:nvSpPr>
            <p:spPr bwMode="auto">
              <a:xfrm flipV="1">
                <a:off x="6126" y="38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49" name="Rectangle 69"/>
              <p:cNvSpPr>
                <a:spLocks noChangeArrowheads="1"/>
              </p:cNvSpPr>
              <p:nvPr/>
            </p:nvSpPr>
            <p:spPr bwMode="auto">
              <a:xfrm flipV="1">
                <a:off x="6242" y="38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50" name="Rectangle 70"/>
              <p:cNvSpPr>
                <a:spLocks noChangeArrowheads="1"/>
              </p:cNvSpPr>
              <p:nvPr/>
            </p:nvSpPr>
            <p:spPr bwMode="auto">
              <a:xfrm flipV="1">
                <a:off x="5893" y="3885"/>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7189" name="Group 71"/>
            <p:cNvGrpSpPr>
              <a:grpSpLocks/>
            </p:cNvGrpSpPr>
            <p:nvPr/>
          </p:nvGrpSpPr>
          <p:grpSpPr bwMode="auto">
            <a:xfrm>
              <a:off x="5893" y="4026"/>
              <a:ext cx="466" cy="115"/>
              <a:chOff x="5893" y="4026"/>
              <a:chExt cx="466" cy="115"/>
            </a:xfrm>
          </p:grpSpPr>
          <p:sp>
            <p:nvSpPr>
              <p:cNvPr id="9243" name="Rectangle 72"/>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44" name="Rectangle 73"/>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45" name="Rectangle 74"/>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46" name="Rectangle 75"/>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7190" name="Group 76"/>
            <p:cNvGrpSpPr>
              <a:grpSpLocks/>
            </p:cNvGrpSpPr>
            <p:nvPr/>
          </p:nvGrpSpPr>
          <p:grpSpPr bwMode="auto">
            <a:xfrm>
              <a:off x="5893" y="4167"/>
              <a:ext cx="466" cy="115"/>
              <a:chOff x="5893" y="4167"/>
              <a:chExt cx="466" cy="115"/>
            </a:xfrm>
          </p:grpSpPr>
          <p:sp>
            <p:nvSpPr>
              <p:cNvPr id="9239" name="Rectangle 77"/>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40" name="Rectangle 78"/>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41" name="Rectangle 79"/>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ext uri="{AF507438-7753-43E0-B8FC-AC1667EBCBE1}"/>
              </a:extLst>
            </p:spPr>
            <p:txBody>
              <a:bodyPr wrap="none" anchor="ctr"/>
              <a:lstStyle/>
              <a:p>
                <a:pPr>
                  <a:defRPr/>
                </a:pPr>
                <a:endParaRPr lang="zh-CN" altLang="en-US"/>
              </a:p>
            </p:txBody>
          </p:sp>
          <p:sp>
            <p:nvSpPr>
              <p:cNvPr id="9242" name="Rectangle 80"/>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sp>
        <p:nvSpPr>
          <p:cNvPr id="9223" name="Rectangle 81"/>
          <p:cNvSpPr>
            <a:spLocks noChangeArrowheads="1"/>
          </p:cNvSpPr>
          <p:nvPr/>
        </p:nvSpPr>
        <p:spPr bwMode="auto">
          <a:xfrm>
            <a:off x="9251983" y="1006488"/>
            <a:ext cx="1192213" cy="1739469"/>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eaLnBrk="0" hangingPunct="0">
              <a:lnSpc>
                <a:spcPct val="120000"/>
              </a:lnSpc>
              <a:spcBef>
                <a:spcPct val="20000"/>
              </a:spcBef>
              <a:buFont typeface="Arial" pitchFamily="34" charset="0"/>
              <a:buNone/>
              <a:defRPr/>
            </a:pPr>
            <a:r>
              <a:rPr lang="zh-CN" altLang="en-US" sz="1100" dirty="0">
                <a:solidFill>
                  <a:srgbClr val="FFFFFF"/>
                </a:solidFill>
              </a:rPr>
              <a:t>配色参考方案：</a:t>
            </a:r>
          </a:p>
          <a:p>
            <a:pPr eaLnBrk="0" hangingPunct="0">
              <a:lnSpc>
                <a:spcPct val="120000"/>
              </a:lnSpc>
              <a:spcBef>
                <a:spcPct val="20000"/>
              </a:spcBef>
              <a:buFont typeface="Arial" pitchFamily="34" charset="0"/>
              <a:buNone/>
              <a:defRPr/>
            </a:pPr>
            <a:r>
              <a:rPr lang="zh-CN" altLang="en-US" sz="1100" dirty="0">
                <a:solidFill>
                  <a:srgbClr val="FFFFFF"/>
                </a:solidFill>
              </a:rPr>
              <a:t>建议同一页面内不超过四种颜色，以下是</a:t>
            </a:r>
            <a:r>
              <a:rPr lang="en-US" altLang="zh-CN" sz="1100" dirty="0">
                <a:solidFill>
                  <a:srgbClr val="FFFFFF"/>
                </a:solidFill>
              </a:rPr>
              <a:t>13</a:t>
            </a:r>
            <a:r>
              <a:rPr lang="zh-CN" altLang="en-US" sz="1100" dirty="0">
                <a:solidFill>
                  <a:srgbClr val="FFFFFF"/>
                </a:solidFill>
              </a:rPr>
              <a:t>组配色方案，同一页面内只选择一组使用。（仅供参考）</a:t>
            </a:r>
          </a:p>
        </p:txBody>
      </p:sp>
      <p:sp>
        <p:nvSpPr>
          <p:cNvPr id="9224" name="Rectangle 82"/>
          <p:cNvSpPr>
            <a:spLocks noChangeArrowheads="1"/>
          </p:cNvSpPr>
          <p:nvPr/>
        </p:nvSpPr>
        <p:spPr bwMode="auto">
          <a:xfrm>
            <a:off x="9251958" y="6360"/>
            <a:ext cx="1120775" cy="689951"/>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a:lnSpc>
                <a:spcPct val="120000"/>
              </a:lnSpc>
              <a:buClr>
                <a:schemeClr val="bg2"/>
              </a:buClr>
              <a:buSzPct val="60000"/>
              <a:buFont typeface="Wingdings" pitchFamily="2" charset="2"/>
              <a:buNone/>
              <a:defRPr/>
            </a:pPr>
            <a:r>
              <a:rPr lang="zh-CN" altLang="en-US" sz="1100" dirty="0">
                <a:solidFill>
                  <a:srgbClr val="FFFFFF"/>
                </a:solidFill>
              </a:rPr>
              <a:t>客户或者合作伙伴的标志放在右上角</a:t>
            </a:r>
            <a:r>
              <a:rPr lang="en-US" altLang="zh-CN" sz="1100" dirty="0">
                <a:solidFill>
                  <a:srgbClr val="FFFFFF"/>
                </a:solidFill>
              </a:rPr>
              <a:t>.</a:t>
            </a:r>
            <a:endParaRPr lang="zh-CN" altLang="en-US" sz="1100" dirty="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53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06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59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122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0156" indent="-340156"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38839" indent="-283199"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37523" indent="-226239"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593171" indent="-226239"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48814" indent="-226239"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04181"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59488"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4796"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0099"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0616" rtl="0" eaLnBrk="1" latinLnBrk="0" hangingPunct="1">
        <a:defRPr sz="1800" kern="1200">
          <a:solidFill>
            <a:schemeClr val="tx1"/>
          </a:solidFill>
          <a:latin typeface="+mn-lt"/>
          <a:ea typeface="+mn-ea"/>
          <a:cs typeface="+mn-cs"/>
        </a:defRPr>
      </a:lvl1pPr>
      <a:lvl2pPr marL="455309" algn="l" defTabSz="910616" rtl="0" eaLnBrk="1" latinLnBrk="0" hangingPunct="1">
        <a:defRPr sz="1800" kern="1200">
          <a:solidFill>
            <a:schemeClr val="tx1"/>
          </a:solidFill>
          <a:latin typeface="+mn-lt"/>
          <a:ea typeface="+mn-ea"/>
          <a:cs typeface="+mn-cs"/>
        </a:defRPr>
      </a:lvl2pPr>
      <a:lvl3pPr marL="910616" algn="l" defTabSz="910616" rtl="0" eaLnBrk="1" latinLnBrk="0" hangingPunct="1">
        <a:defRPr sz="1800" kern="1200">
          <a:solidFill>
            <a:schemeClr val="tx1"/>
          </a:solidFill>
          <a:latin typeface="+mn-lt"/>
          <a:ea typeface="+mn-ea"/>
          <a:cs typeface="+mn-cs"/>
        </a:defRPr>
      </a:lvl3pPr>
      <a:lvl4pPr marL="1365918" algn="l" defTabSz="910616" rtl="0" eaLnBrk="1" latinLnBrk="0" hangingPunct="1">
        <a:defRPr sz="1800" kern="1200">
          <a:solidFill>
            <a:schemeClr val="tx1"/>
          </a:solidFill>
          <a:latin typeface="+mn-lt"/>
          <a:ea typeface="+mn-ea"/>
          <a:cs typeface="+mn-cs"/>
        </a:defRPr>
      </a:lvl4pPr>
      <a:lvl5pPr marL="1821226" algn="l" defTabSz="910616" rtl="0" eaLnBrk="1" latinLnBrk="0" hangingPunct="1">
        <a:defRPr sz="1800" kern="1200">
          <a:solidFill>
            <a:schemeClr val="tx1"/>
          </a:solidFill>
          <a:latin typeface="+mn-lt"/>
          <a:ea typeface="+mn-ea"/>
          <a:cs typeface="+mn-cs"/>
        </a:defRPr>
      </a:lvl5pPr>
      <a:lvl6pPr marL="2276529" algn="l" defTabSz="910616" rtl="0" eaLnBrk="1" latinLnBrk="0" hangingPunct="1">
        <a:defRPr sz="1800" kern="1200">
          <a:solidFill>
            <a:schemeClr val="tx1"/>
          </a:solidFill>
          <a:latin typeface="+mn-lt"/>
          <a:ea typeface="+mn-ea"/>
          <a:cs typeface="+mn-cs"/>
        </a:defRPr>
      </a:lvl6pPr>
      <a:lvl7pPr marL="2731835" algn="l" defTabSz="910616" rtl="0" eaLnBrk="1" latinLnBrk="0" hangingPunct="1">
        <a:defRPr sz="1800" kern="1200">
          <a:solidFill>
            <a:schemeClr val="tx1"/>
          </a:solidFill>
          <a:latin typeface="+mn-lt"/>
          <a:ea typeface="+mn-ea"/>
          <a:cs typeface="+mn-cs"/>
        </a:defRPr>
      </a:lvl7pPr>
      <a:lvl8pPr marL="3187143" algn="l" defTabSz="910616" rtl="0" eaLnBrk="1" latinLnBrk="0" hangingPunct="1">
        <a:defRPr sz="1800" kern="1200">
          <a:solidFill>
            <a:schemeClr val="tx1"/>
          </a:solidFill>
          <a:latin typeface="+mn-lt"/>
          <a:ea typeface="+mn-ea"/>
          <a:cs typeface="+mn-cs"/>
        </a:defRPr>
      </a:lvl8pPr>
      <a:lvl9pPr marL="3642449" algn="l" defTabSz="910616"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2" cstate="print"/>
          <a:srcRect/>
          <a:stretch>
            <a:fillRect/>
          </a:stretch>
        </p:blipFill>
        <p:spPr bwMode="auto">
          <a:xfrm>
            <a:off x="0" y="4668839"/>
            <a:ext cx="9150350" cy="477837"/>
          </a:xfrm>
          <a:prstGeom prst="rect">
            <a:avLst/>
          </a:prstGeom>
          <a:noFill/>
          <a:ln w="9525">
            <a:noFill/>
            <a:miter lim="800000"/>
            <a:headEnd/>
            <a:tailEnd/>
          </a:ln>
        </p:spPr>
      </p:pic>
      <p:sp>
        <p:nvSpPr>
          <p:cNvPr id="154" name="Text Box 8"/>
          <p:cNvSpPr txBox="1">
            <a:spLocks noChangeArrowheads="1"/>
          </p:cNvSpPr>
          <p:nvPr/>
        </p:nvSpPr>
        <p:spPr bwMode="auto">
          <a:xfrm>
            <a:off x="755654" y="4838700"/>
            <a:ext cx="2532132" cy="184666"/>
          </a:xfrm>
          <a:prstGeom prst="rect">
            <a:avLst/>
          </a:prstGeom>
          <a:noFill/>
          <a:ln>
            <a:noFill/>
          </a:ln>
          <a:extLst>
            <a:ext uri="{909E8E84-426E-40DD-AFC4-6F175D3DCCD1}"/>
            <a:ext uri="{91240B29-F687-4F45-9708-019B960494DF}"/>
          </a:extLst>
        </p:spPr>
        <p:txBody>
          <a:bodyPr wrap="none" lIns="0" tIns="0" rIns="7976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3" cstate="print"/>
          <a:srcRect/>
          <a:stretch>
            <a:fillRect/>
          </a:stretch>
        </p:blipFill>
        <p:spPr bwMode="auto">
          <a:xfrm>
            <a:off x="7508887" y="4789489"/>
            <a:ext cx="1311275" cy="234950"/>
          </a:xfrm>
          <a:prstGeom prst="rect">
            <a:avLst/>
          </a:prstGeom>
          <a:noFill/>
          <a:ln w="9525">
            <a:noFill/>
            <a:miter lim="800000"/>
            <a:headEnd/>
            <a:tailEnd/>
          </a:ln>
        </p:spPr>
      </p:pic>
      <p:sp>
        <p:nvSpPr>
          <p:cNvPr id="8197" name="Rectangle 13"/>
          <p:cNvSpPr>
            <a:spLocks noGrp="1" noChangeArrowheads="1"/>
          </p:cNvSpPr>
          <p:nvPr>
            <p:ph type="title"/>
          </p:nvPr>
        </p:nvSpPr>
        <p:spPr bwMode="auto">
          <a:xfrm>
            <a:off x="755650" y="244477"/>
            <a:ext cx="7632700" cy="654050"/>
          </a:xfrm>
          <a:prstGeom prst="rect">
            <a:avLst/>
          </a:prstGeom>
          <a:noFill/>
          <a:ln w="9525">
            <a:noFill/>
            <a:miter lim="800000"/>
            <a:headEnd/>
            <a:tailEnd/>
          </a:ln>
        </p:spPr>
        <p:txBody>
          <a:bodyPr vert="horz" wrap="square" lIns="0" tIns="39887" rIns="79779" bIns="39887" numCol="1" anchor="ctr" anchorCtr="0" compatLnSpc="1">
            <a:prstTxWarp prst="textNoShape">
              <a:avLst/>
            </a:prstTxWarp>
          </a:bodyPr>
          <a:lstStyle/>
          <a:p>
            <a:pPr lvl="0"/>
            <a:r>
              <a:rPr lang="zh-CN" altLang="en-US" smtClean="0"/>
              <a:t>单击此处编辑母版标题样式</a:t>
            </a:r>
          </a:p>
        </p:txBody>
      </p:sp>
      <p:sp>
        <p:nvSpPr>
          <p:cNvPr id="8198" name="Rectangle 68"/>
          <p:cNvSpPr>
            <a:spLocks noGrp="1" noChangeArrowheads="1"/>
          </p:cNvSpPr>
          <p:nvPr>
            <p:ph type="body" idx="1"/>
          </p:nvPr>
        </p:nvSpPr>
        <p:spPr bwMode="auto">
          <a:xfrm>
            <a:off x="755650" y="1222377"/>
            <a:ext cx="7632700" cy="3144838"/>
          </a:xfrm>
          <a:prstGeom prst="rect">
            <a:avLst/>
          </a:prstGeom>
          <a:noFill/>
          <a:ln w="9525">
            <a:noFill/>
            <a:miter lim="800000"/>
            <a:headEnd/>
            <a:tailEnd/>
          </a:ln>
        </p:spPr>
        <p:txBody>
          <a:bodyPr vert="horz" wrap="square" lIns="79791" tIns="39895" rIns="79791" bIns="3989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9" name="Rectangle 15"/>
          <p:cNvSpPr>
            <a:spLocks noChangeArrowheads="1"/>
          </p:cNvSpPr>
          <p:nvPr/>
        </p:nvSpPr>
        <p:spPr bwMode="auto">
          <a:xfrm>
            <a:off x="-1952600" y="519127"/>
            <a:ext cx="1844675" cy="5612067"/>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英文标题</a:t>
            </a:r>
            <a:r>
              <a:rPr lang="en-US" altLang="zh-CN" sz="1100" dirty="0">
                <a:solidFill>
                  <a:srgbClr val="FFFFFF"/>
                </a:solidFill>
              </a:rPr>
              <a:t>:32-35pt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R153 G0 B0</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1487" indent="-341487"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Medium</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1487" indent="-341487" algn="r" eaLnBrk="0" hangingPunct="0">
              <a:lnSpc>
                <a:spcPct val="75000"/>
              </a:lnSpc>
              <a:spcBef>
                <a:spcPct val="20000"/>
              </a:spcBef>
              <a:buFont typeface="Arial" pitchFamily="34" charset="0"/>
              <a:buNone/>
              <a:defRPr/>
            </a:pP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中文标题</a:t>
            </a:r>
            <a:r>
              <a:rPr lang="en-US" altLang="zh-CN" sz="1100" dirty="0">
                <a:solidFill>
                  <a:srgbClr val="FFFFFF"/>
                </a:solidFill>
              </a:rPr>
              <a:t>:30-32pt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R153 G0 B0</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英文正文</a:t>
            </a:r>
            <a:r>
              <a:rPr lang="en-US" altLang="zh-CN" sz="1100" dirty="0">
                <a:solidFill>
                  <a:srgbClr val="FFFFFF"/>
                </a:solidFill>
              </a:rPr>
              <a:t>:20-22pt</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:18pt  </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1487" indent="-341487"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Regular</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1487" indent="-341487" algn="r" eaLnBrk="0" hangingPunct="0">
              <a:lnSpc>
                <a:spcPct val="75000"/>
              </a:lnSpc>
              <a:spcBef>
                <a:spcPct val="20000"/>
              </a:spcBef>
              <a:buFont typeface="Arial" pitchFamily="34" charset="0"/>
              <a:buNone/>
              <a:defRPr/>
            </a:pPr>
            <a:endParaRPr lang="en-US" altLang="zh-CN"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中文正文</a:t>
            </a:r>
            <a:r>
              <a:rPr lang="en-US" altLang="zh-CN" sz="1100" dirty="0">
                <a:solidFill>
                  <a:srgbClr val="FFFFFF"/>
                </a:solidFill>
              </a:rPr>
              <a:t>:18-20pt</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):18pt </a:t>
            </a:r>
            <a:endParaRPr lang="zh-CN" altLang="en-US" sz="1100" dirty="0">
              <a:solidFill>
                <a:srgbClr val="FFFFFF"/>
              </a:solidFill>
            </a:endParaRP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487" indent="-341487"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b="1" dirty="0">
                <a:solidFill>
                  <a:srgbClr val="FFFFFF"/>
                </a:solidFill>
                <a:latin typeface="Arial" pitchFamily="34" charset="0"/>
                <a:ea typeface="华文细黑" pitchFamily="2" charset="-122"/>
              </a:rPr>
              <a:t> </a:t>
            </a:r>
          </a:p>
        </p:txBody>
      </p:sp>
      <p:grpSp>
        <p:nvGrpSpPr>
          <p:cNvPr id="8200" name="Group 16"/>
          <p:cNvGrpSpPr>
            <a:grpSpLocks/>
          </p:cNvGrpSpPr>
          <p:nvPr/>
        </p:nvGrpSpPr>
        <p:grpSpPr bwMode="auto">
          <a:xfrm>
            <a:off x="9324986" y="2633665"/>
            <a:ext cx="919163" cy="2417762"/>
            <a:chOff x="5839" y="2251"/>
            <a:chExt cx="579" cy="2031"/>
          </a:xfrm>
        </p:grpSpPr>
        <p:sp>
          <p:nvSpPr>
            <p:cNvPr id="10253" name="Rectangle 17"/>
            <p:cNvSpPr>
              <a:spLocks noChangeArrowheads="1"/>
            </p:cNvSpPr>
            <p:nvPr/>
          </p:nvSpPr>
          <p:spPr bwMode="auto">
            <a:xfrm>
              <a:off x="5839" y="3103"/>
              <a:ext cx="579" cy="310"/>
            </a:xfrm>
            <a:prstGeom prst="rect">
              <a:avLst/>
            </a:prstGeom>
            <a:solidFill>
              <a:schemeClr val="bg1"/>
            </a:solidFill>
            <a:ln>
              <a:noFill/>
            </a:ln>
            <a:effectLst/>
            <a:extLst>
              <a:ext uri="{91240B29-F687-4F45-9708-019B960494DF}"/>
              <a:ext uri="{AF507438-7753-43E0-B8FC-AC1667EBCBE1}"/>
            </a:extLst>
          </p:spPr>
          <p:txBody>
            <a:bodyPr lIns="91425" tIns="45712" rIns="91425" bIns="45712" anchor="ctr">
              <a:spAutoFit/>
            </a:bodyPr>
            <a:lstStyle/>
            <a:p>
              <a:pPr>
                <a:defRPr/>
              </a:pPr>
              <a:endParaRPr lang="zh-CN" altLang="en-US"/>
            </a:p>
          </p:txBody>
        </p:sp>
        <p:grpSp>
          <p:nvGrpSpPr>
            <p:cNvPr id="8206" name="Group 18"/>
            <p:cNvGrpSpPr>
              <a:grpSpLocks/>
            </p:cNvGrpSpPr>
            <p:nvPr/>
          </p:nvGrpSpPr>
          <p:grpSpPr bwMode="auto">
            <a:xfrm>
              <a:off x="5893" y="2387"/>
              <a:ext cx="466" cy="115"/>
              <a:chOff x="5893" y="2387"/>
              <a:chExt cx="466" cy="115"/>
            </a:xfrm>
          </p:grpSpPr>
          <p:sp>
            <p:nvSpPr>
              <p:cNvPr id="10315"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16"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17"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18"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8207" name="Group 23"/>
            <p:cNvGrpSpPr>
              <a:grpSpLocks/>
            </p:cNvGrpSpPr>
            <p:nvPr/>
          </p:nvGrpSpPr>
          <p:grpSpPr bwMode="auto">
            <a:xfrm>
              <a:off x="5893" y="2523"/>
              <a:ext cx="466" cy="115"/>
              <a:chOff x="5893" y="2523"/>
              <a:chExt cx="466" cy="115"/>
            </a:xfrm>
          </p:grpSpPr>
          <p:sp>
            <p:nvSpPr>
              <p:cNvPr id="10311"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12"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13"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14"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8208" name="Group 28"/>
            <p:cNvGrpSpPr>
              <a:grpSpLocks/>
            </p:cNvGrpSpPr>
            <p:nvPr/>
          </p:nvGrpSpPr>
          <p:grpSpPr bwMode="auto">
            <a:xfrm>
              <a:off x="5893" y="2659"/>
              <a:ext cx="466" cy="115"/>
              <a:chOff x="5893" y="2659"/>
              <a:chExt cx="466" cy="115"/>
            </a:xfrm>
          </p:grpSpPr>
          <p:sp>
            <p:nvSpPr>
              <p:cNvPr id="10307"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08"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09"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10"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8209" name="Group 33"/>
            <p:cNvGrpSpPr>
              <a:grpSpLocks/>
            </p:cNvGrpSpPr>
            <p:nvPr/>
          </p:nvGrpSpPr>
          <p:grpSpPr bwMode="auto">
            <a:xfrm>
              <a:off x="5893" y="2251"/>
              <a:ext cx="466" cy="119"/>
              <a:chOff x="5893" y="2251"/>
              <a:chExt cx="466" cy="119"/>
            </a:xfrm>
          </p:grpSpPr>
          <p:sp>
            <p:nvSpPr>
              <p:cNvPr id="10303"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04"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05"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06"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8210" name="Group 38"/>
            <p:cNvGrpSpPr>
              <a:grpSpLocks/>
            </p:cNvGrpSpPr>
            <p:nvPr/>
          </p:nvGrpSpPr>
          <p:grpSpPr bwMode="auto">
            <a:xfrm>
              <a:off x="5893" y="2886"/>
              <a:ext cx="466" cy="115"/>
              <a:chOff x="5893" y="2886"/>
              <a:chExt cx="466" cy="115"/>
            </a:xfrm>
          </p:grpSpPr>
          <p:sp>
            <p:nvSpPr>
              <p:cNvPr id="10299"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00"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01"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02"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8211" name="Group 43"/>
            <p:cNvGrpSpPr>
              <a:grpSpLocks/>
            </p:cNvGrpSpPr>
            <p:nvPr/>
          </p:nvGrpSpPr>
          <p:grpSpPr bwMode="auto">
            <a:xfrm>
              <a:off x="5893" y="3022"/>
              <a:ext cx="466" cy="115"/>
              <a:chOff x="5893" y="3022"/>
              <a:chExt cx="466" cy="115"/>
            </a:xfrm>
          </p:grpSpPr>
          <p:sp>
            <p:nvSpPr>
              <p:cNvPr id="10295"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96"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97"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98"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8212" name="Group 48"/>
            <p:cNvGrpSpPr>
              <a:grpSpLocks/>
            </p:cNvGrpSpPr>
            <p:nvPr/>
          </p:nvGrpSpPr>
          <p:grpSpPr bwMode="auto">
            <a:xfrm>
              <a:off x="5893" y="3158"/>
              <a:ext cx="466" cy="115"/>
              <a:chOff x="5893" y="3158"/>
              <a:chExt cx="466" cy="115"/>
            </a:xfrm>
          </p:grpSpPr>
          <p:sp>
            <p:nvSpPr>
              <p:cNvPr id="10291"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92"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93"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94"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8213" name="Group 53"/>
            <p:cNvGrpSpPr>
              <a:grpSpLocks/>
            </p:cNvGrpSpPr>
            <p:nvPr/>
          </p:nvGrpSpPr>
          <p:grpSpPr bwMode="auto">
            <a:xfrm>
              <a:off x="5893" y="3385"/>
              <a:ext cx="466" cy="115"/>
              <a:chOff x="5893" y="3385"/>
              <a:chExt cx="466" cy="115"/>
            </a:xfrm>
          </p:grpSpPr>
          <p:sp>
            <p:nvSpPr>
              <p:cNvPr id="10287" name="Rectangle 54"/>
              <p:cNvSpPr>
                <a:spLocks noChangeArrowheads="1"/>
              </p:cNvSpPr>
              <p:nvPr/>
            </p:nvSpPr>
            <p:spPr bwMode="auto">
              <a:xfrm flipV="1">
                <a:off x="6010" y="3385"/>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88" name="Rectangle 55"/>
              <p:cNvSpPr>
                <a:spLocks noChangeArrowheads="1"/>
              </p:cNvSpPr>
              <p:nvPr/>
            </p:nvSpPr>
            <p:spPr bwMode="auto">
              <a:xfrm flipV="1">
                <a:off x="6126" y="3385"/>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89" name="Rectangle 56"/>
              <p:cNvSpPr>
                <a:spLocks noChangeArrowheads="1"/>
              </p:cNvSpPr>
              <p:nvPr/>
            </p:nvSpPr>
            <p:spPr bwMode="auto">
              <a:xfrm flipV="1">
                <a:off x="6242" y="3385"/>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90" name="Rectangle 57"/>
              <p:cNvSpPr>
                <a:spLocks noChangeArrowheads="1"/>
              </p:cNvSpPr>
              <p:nvPr/>
            </p:nvSpPr>
            <p:spPr bwMode="auto">
              <a:xfrm flipV="1">
                <a:off x="5893" y="3385"/>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8214" name="Group 58"/>
            <p:cNvGrpSpPr>
              <a:grpSpLocks/>
            </p:cNvGrpSpPr>
            <p:nvPr/>
          </p:nvGrpSpPr>
          <p:grpSpPr bwMode="auto">
            <a:xfrm>
              <a:off x="5893" y="3521"/>
              <a:ext cx="466" cy="115"/>
              <a:chOff x="5893" y="3521"/>
              <a:chExt cx="466" cy="115"/>
            </a:xfrm>
          </p:grpSpPr>
          <p:sp>
            <p:nvSpPr>
              <p:cNvPr id="10283" name="Rectangle 59"/>
              <p:cNvSpPr>
                <a:spLocks noChangeArrowheads="1"/>
              </p:cNvSpPr>
              <p:nvPr/>
            </p:nvSpPr>
            <p:spPr bwMode="auto">
              <a:xfrm flipV="1">
                <a:off x="6010" y="3521"/>
                <a:ext cx="116" cy="116"/>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84" name="Rectangle 60"/>
              <p:cNvSpPr>
                <a:spLocks noChangeArrowheads="1"/>
              </p:cNvSpPr>
              <p:nvPr/>
            </p:nvSpPr>
            <p:spPr bwMode="auto">
              <a:xfrm flipV="1">
                <a:off x="6126" y="3521"/>
                <a:ext cx="116" cy="116"/>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85" name="Rectangle 61"/>
              <p:cNvSpPr>
                <a:spLocks noChangeArrowheads="1"/>
              </p:cNvSpPr>
              <p:nvPr/>
            </p:nvSpPr>
            <p:spPr bwMode="auto">
              <a:xfrm flipV="1">
                <a:off x="6242" y="3521"/>
                <a:ext cx="117" cy="116"/>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86" name="Rectangle 62"/>
              <p:cNvSpPr>
                <a:spLocks noChangeArrowheads="1"/>
              </p:cNvSpPr>
              <p:nvPr/>
            </p:nvSpPr>
            <p:spPr bwMode="auto">
              <a:xfrm flipV="1">
                <a:off x="5893" y="3521"/>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8215" name="Group 63"/>
            <p:cNvGrpSpPr>
              <a:grpSpLocks/>
            </p:cNvGrpSpPr>
            <p:nvPr/>
          </p:nvGrpSpPr>
          <p:grpSpPr bwMode="auto">
            <a:xfrm>
              <a:off x="5893" y="3657"/>
              <a:ext cx="466" cy="115"/>
              <a:chOff x="5893" y="3657"/>
              <a:chExt cx="466" cy="115"/>
            </a:xfrm>
          </p:grpSpPr>
          <p:sp>
            <p:nvSpPr>
              <p:cNvPr id="10279" name="Rectangle 64"/>
              <p:cNvSpPr>
                <a:spLocks noChangeArrowheads="1"/>
              </p:cNvSpPr>
              <p:nvPr/>
            </p:nvSpPr>
            <p:spPr bwMode="auto">
              <a:xfrm flipV="1">
                <a:off x="6010" y="3657"/>
                <a:ext cx="116" cy="116"/>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80" name="Rectangle 65"/>
              <p:cNvSpPr>
                <a:spLocks noChangeArrowheads="1"/>
              </p:cNvSpPr>
              <p:nvPr/>
            </p:nvSpPr>
            <p:spPr bwMode="auto">
              <a:xfrm flipV="1">
                <a:off x="6126" y="3657"/>
                <a:ext cx="116" cy="116"/>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81" name="Rectangle 66"/>
              <p:cNvSpPr>
                <a:spLocks noChangeArrowheads="1"/>
              </p:cNvSpPr>
              <p:nvPr/>
            </p:nvSpPr>
            <p:spPr bwMode="auto">
              <a:xfrm flipV="1">
                <a:off x="6242" y="3657"/>
                <a:ext cx="117" cy="116"/>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82" name="Rectangle 67"/>
              <p:cNvSpPr>
                <a:spLocks noChangeArrowheads="1"/>
              </p:cNvSpPr>
              <p:nvPr/>
            </p:nvSpPr>
            <p:spPr bwMode="auto">
              <a:xfrm flipV="1">
                <a:off x="5893" y="3657"/>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8216" name="Group 68"/>
            <p:cNvGrpSpPr>
              <a:grpSpLocks/>
            </p:cNvGrpSpPr>
            <p:nvPr/>
          </p:nvGrpSpPr>
          <p:grpSpPr bwMode="auto">
            <a:xfrm>
              <a:off x="5893" y="3884"/>
              <a:ext cx="466" cy="115"/>
              <a:chOff x="5893" y="3884"/>
              <a:chExt cx="466" cy="115"/>
            </a:xfrm>
          </p:grpSpPr>
          <p:sp>
            <p:nvSpPr>
              <p:cNvPr id="10275" name="Rectangle 69"/>
              <p:cNvSpPr>
                <a:spLocks noChangeArrowheads="1"/>
              </p:cNvSpPr>
              <p:nvPr/>
            </p:nvSpPr>
            <p:spPr bwMode="auto">
              <a:xfrm flipV="1">
                <a:off x="6010" y="38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76" name="Rectangle 70"/>
              <p:cNvSpPr>
                <a:spLocks noChangeArrowheads="1"/>
              </p:cNvSpPr>
              <p:nvPr/>
            </p:nvSpPr>
            <p:spPr bwMode="auto">
              <a:xfrm flipV="1">
                <a:off x="6126" y="38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77" name="Rectangle 71"/>
              <p:cNvSpPr>
                <a:spLocks noChangeArrowheads="1"/>
              </p:cNvSpPr>
              <p:nvPr/>
            </p:nvSpPr>
            <p:spPr bwMode="auto">
              <a:xfrm flipV="1">
                <a:off x="6242" y="38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78" name="Rectangle 72"/>
              <p:cNvSpPr>
                <a:spLocks noChangeArrowheads="1"/>
              </p:cNvSpPr>
              <p:nvPr/>
            </p:nvSpPr>
            <p:spPr bwMode="auto">
              <a:xfrm flipV="1">
                <a:off x="5893" y="3885"/>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8217" name="Group 73"/>
            <p:cNvGrpSpPr>
              <a:grpSpLocks/>
            </p:cNvGrpSpPr>
            <p:nvPr/>
          </p:nvGrpSpPr>
          <p:grpSpPr bwMode="auto">
            <a:xfrm>
              <a:off x="5893" y="4026"/>
              <a:ext cx="466" cy="115"/>
              <a:chOff x="5893" y="4026"/>
              <a:chExt cx="466" cy="115"/>
            </a:xfrm>
          </p:grpSpPr>
          <p:sp>
            <p:nvSpPr>
              <p:cNvPr id="10271"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72"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73"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74"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8218" name="Group 78"/>
            <p:cNvGrpSpPr>
              <a:grpSpLocks/>
            </p:cNvGrpSpPr>
            <p:nvPr/>
          </p:nvGrpSpPr>
          <p:grpSpPr bwMode="auto">
            <a:xfrm>
              <a:off x="5893" y="4167"/>
              <a:ext cx="466" cy="115"/>
              <a:chOff x="5893" y="4167"/>
              <a:chExt cx="466" cy="115"/>
            </a:xfrm>
          </p:grpSpPr>
          <p:sp>
            <p:nvSpPr>
              <p:cNvPr id="10267"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68"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69"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270"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sp>
        <p:nvSpPr>
          <p:cNvPr id="10251" name="Rectangle 83"/>
          <p:cNvSpPr>
            <a:spLocks noChangeArrowheads="1"/>
          </p:cNvSpPr>
          <p:nvPr/>
        </p:nvSpPr>
        <p:spPr bwMode="auto">
          <a:xfrm>
            <a:off x="9251983" y="1006488"/>
            <a:ext cx="1192213" cy="1739469"/>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eaLnBrk="0" hangingPunct="0">
              <a:lnSpc>
                <a:spcPct val="120000"/>
              </a:lnSpc>
              <a:spcBef>
                <a:spcPct val="20000"/>
              </a:spcBef>
              <a:buFont typeface="Arial" pitchFamily="34" charset="0"/>
              <a:buNone/>
              <a:defRPr/>
            </a:pPr>
            <a:r>
              <a:rPr lang="zh-CN" altLang="en-US" sz="1100" dirty="0">
                <a:solidFill>
                  <a:srgbClr val="FFFFFF"/>
                </a:solidFill>
              </a:rPr>
              <a:t>配色参考方案：</a:t>
            </a:r>
          </a:p>
          <a:p>
            <a:pPr eaLnBrk="0" hangingPunct="0">
              <a:lnSpc>
                <a:spcPct val="120000"/>
              </a:lnSpc>
              <a:spcBef>
                <a:spcPct val="20000"/>
              </a:spcBef>
              <a:buFont typeface="Arial" pitchFamily="34" charset="0"/>
              <a:buNone/>
              <a:defRPr/>
            </a:pPr>
            <a:r>
              <a:rPr lang="zh-CN" altLang="en-US" sz="1100" dirty="0">
                <a:solidFill>
                  <a:srgbClr val="FFFFFF"/>
                </a:solidFill>
              </a:rPr>
              <a:t>建议同一页面内不超过四种颜色，以下是</a:t>
            </a:r>
            <a:r>
              <a:rPr lang="en-US" altLang="zh-CN" sz="1100" dirty="0">
                <a:solidFill>
                  <a:srgbClr val="FFFFFF"/>
                </a:solidFill>
              </a:rPr>
              <a:t>13</a:t>
            </a:r>
            <a:r>
              <a:rPr lang="zh-CN" altLang="en-US" sz="1100" dirty="0">
                <a:solidFill>
                  <a:srgbClr val="FFFFFF"/>
                </a:solidFill>
              </a:rPr>
              <a:t>组配色方案，同一页面内只选择一组使用。（仅供参考）</a:t>
            </a:r>
          </a:p>
        </p:txBody>
      </p:sp>
      <p:sp>
        <p:nvSpPr>
          <p:cNvPr id="10252" name="Rectangle 84"/>
          <p:cNvSpPr>
            <a:spLocks noChangeArrowheads="1"/>
          </p:cNvSpPr>
          <p:nvPr/>
        </p:nvSpPr>
        <p:spPr bwMode="auto">
          <a:xfrm>
            <a:off x="9251958" y="6360"/>
            <a:ext cx="1120775" cy="689951"/>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a:lnSpc>
                <a:spcPct val="120000"/>
              </a:lnSpc>
              <a:buClr>
                <a:srgbClr val="777777"/>
              </a:buClr>
              <a:buSzPct val="60000"/>
              <a:buFont typeface="Wingdings" pitchFamily="2" charset="2"/>
              <a:buNone/>
              <a:defRPr/>
            </a:pPr>
            <a:r>
              <a:rPr lang="zh-CN" altLang="en-US" sz="1100" dirty="0">
                <a:solidFill>
                  <a:srgbClr val="FFFFFF"/>
                </a:solidFill>
              </a:rPr>
              <a:t>客户或者合作伙伴的标志放在右上角</a:t>
            </a:r>
            <a:r>
              <a:rPr lang="en-US" altLang="zh-CN" sz="1100" dirty="0">
                <a:solidFill>
                  <a:srgbClr val="FFFFFF"/>
                </a:solidFill>
              </a:rPr>
              <a:t>.</a:t>
            </a:r>
            <a:endParaRPr lang="zh-CN" altLang="en-US" sz="1100" dirty="0">
              <a:solidFill>
                <a:srgbClr val="FFFFFF"/>
              </a:solidFill>
            </a:endParaRPr>
          </a:p>
        </p:txBody>
      </p:sp>
      <p:sp>
        <p:nvSpPr>
          <p:cNvPr id="79" name="Rectangle 21"/>
          <p:cNvSpPr>
            <a:spLocks noChangeArrowheads="1"/>
          </p:cNvSpPr>
          <p:nvPr/>
        </p:nvSpPr>
        <p:spPr bwMode="auto">
          <a:xfrm>
            <a:off x="3786210" y="4849815"/>
            <a:ext cx="1525495" cy="184666"/>
          </a:xfrm>
          <a:prstGeom prst="rect">
            <a:avLst/>
          </a:prstGeom>
          <a:noFill/>
          <a:ln w="9525" algn="ctr">
            <a:noFill/>
            <a:miter lim="800000"/>
            <a:headEnd/>
            <a:tailEnd/>
          </a:ln>
          <a:effectLst/>
        </p:spPr>
        <p:txBody>
          <a:bodyPr wrap="none" lIns="79731" tIns="0" rIns="79731" bIns="0">
            <a:spAutoFit/>
          </a:bodyPr>
          <a:lstStyle/>
          <a:p>
            <a:pPr defTabSz="798357" eaLnBrk="0" hangingPunct="0">
              <a:defRPr/>
            </a:pPr>
            <a:r>
              <a:rPr lang="en-US" altLang="zh-CN" sz="1200" dirty="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5" y="4867280"/>
            <a:ext cx="1803400" cy="276225"/>
          </a:xfrm>
          <a:prstGeom prst="rect">
            <a:avLst/>
          </a:prstGeom>
          <a:noFill/>
          <a:ln>
            <a:noFill/>
          </a:ln>
          <a:extLst>
            <a:ext uri="{909E8E84-426E-40DD-AFC4-6F175D3DCCD1}"/>
            <a:ext uri="{91240B29-F687-4F45-9708-019B960494DF}"/>
          </a:extLst>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MS PGothic" pitchFamily="34" charset="-128"/>
              </a:rPr>
              <a:t> </a:t>
            </a:r>
            <a:fld id="{7262E2DF-CCF3-4CC3-957D-057521212E13}" type="slidenum">
              <a:rPr lang="de-DE" altLang="zh-CN" sz="1200">
                <a:solidFill>
                  <a:srgbClr val="000000"/>
                </a:solidFill>
                <a:latin typeface="FrutigerNext LT Bold" pitchFamily="34" charset="0"/>
                <a:ea typeface="MS PGothic" pitchFamily="34" charset="-128"/>
              </a:rPr>
              <a:pPr eaLnBrk="0" hangingPunct="0">
                <a:lnSpc>
                  <a:spcPct val="85000"/>
                </a:lnSpc>
                <a:defRPr/>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53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06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59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122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0156" indent="-340156"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38839" indent="-283199"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37523" indent="-226239"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593171" indent="-226239"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48814" indent="-226239"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04181"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59488"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4796"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0099"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0616" rtl="0" eaLnBrk="1" latinLnBrk="0" hangingPunct="1">
        <a:defRPr sz="1800" kern="1200">
          <a:solidFill>
            <a:schemeClr val="tx1"/>
          </a:solidFill>
          <a:latin typeface="+mn-lt"/>
          <a:ea typeface="+mn-ea"/>
          <a:cs typeface="+mn-cs"/>
        </a:defRPr>
      </a:lvl1pPr>
      <a:lvl2pPr marL="455309" algn="l" defTabSz="910616" rtl="0" eaLnBrk="1" latinLnBrk="0" hangingPunct="1">
        <a:defRPr sz="1800" kern="1200">
          <a:solidFill>
            <a:schemeClr val="tx1"/>
          </a:solidFill>
          <a:latin typeface="+mn-lt"/>
          <a:ea typeface="+mn-ea"/>
          <a:cs typeface="+mn-cs"/>
        </a:defRPr>
      </a:lvl2pPr>
      <a:lvl3pPr marL="910616" algn="l" defTabSz="910616" rtl="0" eaLnBrk="1" latinLnBrk="0" hangingPunct="1">
        <a:defRPr sz="1800" kern="1200">
          <a:solidFill>
            <a:schemeClr val="tx1"/>
          </a:solidFill>
          <a:latin typeface="+mn-lt"/>
          <a:ea typeface="+mn-ea"/>
          <a:cs typeface="+mn-cs"/>
        </a:defRPr>
      </a:lvl3pPr>
      <a:lvl4pPr marL="1365918" algn="l" defTabSz="910616" rtl="0" eaLnBrk="1" latinLnBrk="0" hangingPunct="1">
        <a:defRPr sz="1800" kern="1200">
          <a:solidFill>
            <a:schemeClr val="tx1"/>
          </a:solidFill>
          <a:latin typeface="+mn-lt"/>
          <a:ea typeface="+mn-ea"/>
          <a:cs typeface="+mn-cs"/>
        </a:defRPr>
      </a:lvl4pPr>
      <a:lvl5pPr marL="1821226" algn="l" defTabSz="910616" rtl="0" eaLnBrk="1" latinLnBrk="0" hangingPunct="1">
        <a:defRPr sz="1800" kern="1200">
          <a:solidFill>
            <a:schemeClr val="tx1"/>
          </a:solidFill>
          <a:latin typeface="+mn-lt"/>
          <a:ea typeface="+mn-ea"/>
          <a:cs typeface="+mn-cs"/>
        </a:defRPr>
      </a:lvl5pPr>
      <a:lvl6pPr marL="2276529" algn="l" defTabSz="910616" rtl="0" eaLnBrk="1" latinLnBrk="0" hangingPunct="1">
        <a:defRPr sz="1800" kern="1200">
          <a:solidFill>
            <a:schemeClr val="tx1"/>
          </a:solidFill>
          <a:latin typeface="+mn-lt"/>
          <a:ea typeface="+mn-ea"/>
          <a:cs typeface="+mn-cs"/>
        </a:defRPr>
      </a:lvl6pPr>
      <a:lvl7pPr marL="2731835" algn="l" defTabSz="910616" rtl="0" eaLnBrk="1" latinLnBrk="0" hangingPunct="1">
        <a:defRPr sz="1800" kern="1200">
          <a:solidFill>
            <a:schemeClr val="tx1"/>
          </a:solidFill>
          <a:latin typeface="+mn-lt"/>
          <a:ea typeface="+mn-ea"/>
          <a:cs typeface="+mn-cs"/>
        </a:defRPr>
      </a:lvl7pPr>
      <a:lvl8pPr marL="3187143" algn="l" defTabSz="910616" rtl="0" eaLnBrk="1" latinLnBrk="0" hangingPunct="1">
        <a:defRPr sz="1800" kern="1200">
          <a:solidFill>
            <a:schemeClr val="tx1"/>
          </a:solidFill>
          <a:latin typeface="+mn-lt"/>
          <a:ea typeface="+mn-ea"/>
          <a:cs typeface="+mn-cs"/>
        </a:defRPr>
      </a:lvl8pPr>
      <a:lvl9pPr marL="3642449" algn="l" defTabSz="910616"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descr="5"/>
          <p:cNvPicPr>
            <a:picLocks noChangeAspect="1" noChangeArrowheads="1"/>
          </p:cNvPicPr>
          <p:nvPr/>
        </p:nvPicPr>
        <p:blipFill>
          <a:blip r:embed="rId2" cstate="print"/>
          <a:srcRect/>
          <a:stretch>
            <a:fillRect/>
          </a:stretch>
        </p:blipFill>
        <p:spPr bwMode="auto">
          <a:xfrm>
            <a:off x="0" y="4422804"/>
            <a:ext cx="9144000" cy="720725"/>
          </a:xfrm>
          <a:prstGeom prst="rect">
            <a:avLst/>
          </a:prstGeom>
          <a:noFill/>
          <a:ln w="9525">
            <a:noFill/>
            <a:miter lim="800000"/>
            <a:headEnd/>
            <a:tailEnd/>
          </a:ln>
        </p:spPr>
      </p:pic>
      <p:sp>
        <p:nvSpPr>
          <p:cNvPr id="11269" name="Rectangle 10"/>
          <p:cNvSpPr>
            <a:spLocks noChangeArrowheads="1"/>
          </p:cNvSpPr>
          <p:nvPr/>
        </p:nvSpPr>
        <p:spPr bwMode="auto">
          <a:xfrm>
            <a:off x="-1952600" y="519127"/>
            <a:ext cx="1844675" cy="5612067"/>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marL="341487" indent="-341487" algn="r" eaLnBrk="0" hangingPunct="0">
              <a:lnSpc>
                <a:spcPct val="125000"/>
              </a:lnSpc>
              <a:spcBef>
                <a:spcPct val="20000"/>
              </a:spcBef>
              <a:defRPr/>
            </a:pPr>
            <a:r>
              <a:rPr lang="zh-CN" altLang="en-US" sz="1100" dirty="0">
                <a:solidFill>
                  <a:srgbClr val="FFFFFF"/>
                </a:solidFill>
              </a:rPr>
              <a:t>英文标题</a:t>
            </a:r>
            <a:r>
              <a:rPr lang="en-US" altLang="zh-CN" sz="1100" dirty="0">
                <a:solidFill>
                  <a:srgbClr val="FFFFFF"/>
                </a:solidFill>
              </a:rPr>
              <a:t>:32-35pt  </a:t>
            </a:r>
            <a:endParaRPr lang="zh-CN" altLang="en-US" sz="1100" dirty="0">
              <a:solidFill>
                <a:srgbClr val="FFFFFF"/>
              </a:solidFill>
            </a:endParaRPr>
          </a:p>
          <a:p>
            <a:pPr marL="341487" indent="-341487" algn="r" eaLnBrk="0" hangingPunct="0">
              <a:lnSpc>
                <a:spcPct val="125000"/>
              </a:lnSpc>
              <a:spcBef>
                <a:spcPct val="20000"/>
              </a:spcBef>
              <a:defRPr/>
            </a:pPr>
            <a:r>
              <a:rPr lang="zh-CN" altLang="en-US" sz="1100" dirty="0">
                <a:solidFill>
                  <a:srgbClr val="FFFFFF"/>
                </a:solidFill>
              </a:rPr>
              <a:t>颜色</a:t>
            </a:r>
            <a:r>
              <a:rPr lang="en-US" altLang="zh-CN" sz="1100" dirty="0">
                <a:solidFill>
                  <a:srgbClr val="FFFFFF"/>
                </a:solidFill>
              </a:rPr>
              <a:t>: R153 G0 B0</a:t>
            </a:r>
          </a:p>
          <a:p>
            <a:pPr marL="341487" indent="-341487" algn="r" eaLnBrk="0" hangingPunct="0">
              <a:lnSpc>
                <a:spcPct val="125000"/>
              </a:lnSpc>
              <a:spcBef>
                <a:spcPct val="20000"/>
              </a:spcBef>
              <a:defRPr/>
            </a:pPr>
            <a:r>
              <a:rPr lang="zh-CN" altLang="en-US" sz="1100" dirty="0">
                <a:solidFill>
                  <a:srgbClr val="FFFFFF"/>
                </a:solidFill>
              </a:rPr>
              <a:t>内部使用字体 </a:t>
            </a:r>
            <a:r>
              <a:rPr lang="en-US" altLang="zh-CN" sz="1100" dirty="0">
                <a:solidFill>
                  <a:srgbClr val="FFFFFF"/>
                </a:solidFill>
              </a:rPr>
              <a:t>:</a:t>
            </a:r>
          </a:p>
          <a:p>
            <a:pPr marL="341487" indent="-341487" algn="r" eaLnBrk="0" hangingPunct="0">
              <a:lnSpc>
                <a:spcPct val="125000"/>
              </a:lnSpc>
              <a:spcBef>
                <a:spcPct val="20000"/>
              </a:spcBef>
              <a:defRPr/>
            </a:pPr>
            <a:r>
              <a:rPr lang="en-US" altLang="zh-CN" sz="1100" dirty="0" err="1">
                <a:solidFill>
                  <a:srgbClr val="FFFFFF"/>
                </a:solidFill>
              </a:rPr>
              <a:t>FrutigerNext</a:t>
            </a:r>
            <a:r>
              <a:rPr lang="en-US" altLang="zh-CN" sz="1100" dirty="0">
                <a:solidFill>
                  <a:srgbClr val="FFFFFF"/>
                </a:solidFill>
              </a:rPr>
              <a:t> LT Medium</a:t>
            </a:r>
          </a:p>
          <a:p>
            <a:pPr marL="341487" indent="-341487" algn="r" eaLnBrk="0" hangingPunct="0">
              <a:lnSpc>
                <a:spcPct val="125000"/>
              </a:lnSpc>
              <a:spcBef>
                <a:spcPct val="20000"/>
              </a:spcBef>
              <a:defRPr/>
            </a:pPr>
            <a:r>
              <a:rPr lang="zh-CN" altLang="en-US" sz="1100" dirty="0">
                <a:solidFill>
                  <a:srgbClr val="FFFFFF"/>
                </a:solidFill>
              </a:rPr>
              <a:t>外部使用字体 </a:t>
            </a:r>
            <a:r>
              <a:rPr lang="en-US" altLang="zh-CN" sz="1100" dirty="0">
                <a:solidFill>
                  <a:srgbClr val="FFFFFF"/>
                </a:solidFill>
              </a:rPr>
              <a:t>: Arial</a:t>
            </a:r>
          </a:p>
          <a:p>
            <a:pPr marL="341487" indent="-341487" algn="r" eaLnBrk="0" hangingPunct="0">
              <a:lnSpc>
                <a:spcPct val="75000"/>
              </a:lnSpc>
              <a:spcBef>
                <a:spcPct val="20000"/>
              </a:spcBef>
              <a:defRPr/>
            </a:pPr>
            <a:endParaRPr lang="en-US" altLang="zh-CN" sz="1100" dirty="0">
              <a:solidFill>
                <a:srgbClr val="FFFFFF"/>
              </a:solidFill>
            </a:endParaRPr>
          </a:p>
          <a:p>
            <a:pPr marL="341487" indent="-341487" algn="r" eaLnBrk="0" hangingPunct="0">
              <a:lnSpc>
                <a:spcPct val="125000"/>
              </a:lnSpc>
              <a:spcBef>
                <a:spcPct val="20000"/>
              </a:spcBef>
              <a:defRPr/>
            </a:pPr>
            <a:r>
              <a:rPr lang="zh-CN" altLang="en-US" sz="1100" dirty="0">
                <a:solidFill>
                  <a:srgbClr val="FFFFFF"/>
                </a:solidFill>
              </a:rPr>
              <a:t>中文标题</a:t>
            </a:r>
            <a:r>
              <a:rPr lang="en-US" altLang="zh-CN" sz="1100" dirty="0">
                <a:solidFill>
                  <a:srgbClr val="FFFFFF"/>
                </a:solidFill>
              </a:rPr>
              <a:t>:30-32pt  </a:t>
            </a:r>
            <a:endParaRPr lang="zh-CN" altLang="en-US" sz="1100" dirty="0">
              <a:solidFill>
                <a:srgbClr val="FFFFFF"/>
              </a:solidFill>
            </a:endParaRPr>
          </a:p>
          <a:p>
            <a:pPr marL="341487" indent="-341487" algn="r" eaLnBrk="0" hangingPunct="0">
              <a:lnSpc>
                <a:spcPct val="125000"/>
              </a:lnSpc>
              <a:spcBef>
                <a:spcPct val="20000"/>
              </a:spcBef>
              <a:defRPr/>
            </a:pPr>
            <a:r>
              <a:rPr lang="zh-CN" altLang="en-US" sz="1100" dirty="0">
                <a:solidFill>
                  <a:srgbClr val="FFFFFF"/>
                </a:solidFill>
              </a:rPr>
              <a:t>颜色</a:t>
            </a:r>
            <a:r>
              <a:rPr lang="en-US" altLang="zh-CN" sz="1100" dirty="0">
                <a:solidFill>
                  <a:srgbClr val="FFFFFF"/>
                </a:solidFill>
              </a:rPr>
              <a:t>: R153 G0 B0</a:t>
            </a:r>
          </a:p>
          <a:p>
            <a:pPr marL="341487" indent="-341487" algn="r" eaLnBrk="0" hangingPunct="0">
              <a:lnSpc>
                <a:spcPct val="125000"/>
              </a:lnSpc>
              <a:spcBef>
                <a:spcPct val="20000"/>
              </a:spcBef>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1487" indent="-341487" algn="r" eaLnBrk="0" hangingPunct="0">
              <a:lnSpc>
                <a:spcPct val="125000"/>
              </a:lnSpc>
              <a:spcBef>
                <a:spcPct val="20000"/>
              </a:spcBef>
              <a:defRPr/>
            </a:pPr>
            <a:endParaRPr lang="zh-CN" altLang="en-US" sz="1100" dirty="0">
              <a:solidFill>
                <a:srgbClr val="FFFFFF"/>
              </a:solidFill>
            </a:endParaRPr>
          </a:p>
          <a:p>
            <a:pPr marL="341487" indent="-341487" algn="r" eaLnBrk="0" hangingPunct="0">
              <a:lnSpc>
                <a:spcPct val="125000"/>
              </a:lnSpc>
              <a:spcBef>
                <a:spcPct val="20000"/>
              </a:spcBef>
              <a:defRPr/>
            </a:pPr>
            <a:endParaRPr lang="zh-CN" altLang="en-US" sz="1100" dirty="0">
              <a:solidFill>
                <a:srgbClr val="FFFFFF"/>
              </a:solidFill>
            </a:endParaRPr>
          </a:p>
          <a:p>
            <a:pPr marL="341487" indent="-341487" algn="r" eaLnBrk="0" hangingPunct="0">
              <a:lnSpc>
                <a:spcPct val="125000"/>
              </a:lnSpc>
              <a:spcBef>
                <a:spcPct val="20000"/>
              </a:spcBef>
              <a:defRPr/>
            </a:pPr>
            <a:endParaRPr lang="zh-CN" altLang="en-US" sz="1100" dirty="0">
              <a:solidFill>
                <a:srgbClr val="FFFFFF"/>
              </a:solidFill>
            </a:endParaRPr>
          </a:p>
          <a:p>
            <a:pPr marL="341487" indent="-341487" algn="r" eaLnBrk="0" hangingPunct="0">
              <a:lnSpc>
                <a:spcPct val="125000"/>
              </a:lnSpc>
              <a:spcBef>
                <a:spcPct val="20000"/>
              </a:spcBef>
              <a:defRPr/>
            </a:pPr>
            <a:r>
              <a:rPr lang="zh-CN" altLang="en-US" sz="1100" dirty="0">
                <a:solidFill>
                  <a:srgbClr val="FFFFFF"/>
                </a:solidFill>
              </a:rPr>
              <a:t>英文正文</a:t>
            </a:r>
            <a:r>
              <a:rPr lang="en-US" altLang="zh-CN" sz="1100" dirty="0">
                <a:solidFill>
                  <a:srgbClr val="FFFFFF"/>
                </a:solidFill>
              </a:rPr>
              <a:t>:20-22pt</a:t>
            </a:r>
          </a:p>
          <a:p>
            <a:pPr marL="341487" indent="-341487" algn="r" eaLnBrk="0" hangingPunct="0">
              <a:lnSpc>
                <a:spcPct val="125000"/>
              </a:lnSpc>
              <a:spcBef>
                <a:spcPct val="20000"/>
              </a:spcBef>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:18pt  </a:t>
            </a:r>
          </a:p>
          <a:p>
            <a:pPr marL="341487" indent="-341487" algn="r" eaLnBrk="0" hangingPunct="0">
              <a:lnSpc>
                <a:spcPct val="125000"/>
              </a:lnSpc>
              <a:spcBef>
                <a:spcPct val="20000"/>
              </a:spcBef>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487" indent="-341487" algn="r" eaLnBrk="0" hangingPunct="0">
              <a:lnSpc>
                <a:spcPct val="125000"/>
              </a:lnSpc>
              <a:spcBef>
                <a:spcPct val="20000"/>
              </a:spcBef>
              <a:defRPr/>
            </a:pPr>
            <a:r>
              <a:rPr lang="zh-CN" altLang="en-US" sz="1100" dirty="0">
                <a:solidFill>
                  <a:srgbClr val="FFFFFF"/>
                </a:solidFill>
              </a:rPr>
              <a:t>内部使用字体 </a:t>
            </a:r>
            <a:r>
              <a:rPr lang="en-US" altLang="zh-CN" sz="1100" dirty="0">
                <a:solidFill>
                  <a:srgbClr val="FFFFFF"/>
                </a:solidFill>
              </a:rPr>
              <a:t>:</a:t>
            </a:r>
          </a:p>
          <a:p>
            <a:pPr marL="341487" indent="-341487" algn="r" eaLnBrk="0" hangingPunct="0">
              <a:lnSpc>
                <a:spcPct val="125000"/>
              </a:lnSpc>
              <a:spcBef>
                <a:spcPct val="20000"/>
              </a:spcBef>
              <a:defRPr/>
            </a:pPr>
            <a:r>
              <a:rPr lang="en-US" altLang="zh-CN" sz="1100" dirty="0" err="1">
                <a:solidFill>
                  <a:srgbClr val="FFFFFF"/>
                </a:solidFill>
              </a:rPr>
              <a:t>FrutigerNext</a:t>
            </a:r>
            <a:r>
              <a:rPr lang="en-US" altLang="zh-CN" sz="1100" dirty="0">
                <a:solidFill>
                  <a:srgbClr val="FFFFFF"/>
                </a:solidFill>
              </a:rPr>
              <a:t> LT Regular</a:t>
            </a:r>
          </a:p>
          <a:p>
            <a:pPr marL="341487" indent="-341487" algn="r" eaLnBrk="0" hangingPunct="0">
              <a:lnSpc>
                <a:spcPct val="125000"/>
              </a:lnSpc>
              <a:spcBef>
                <a:spcPct val="20000"/>
              </a:spcBef>
              <a:defRPr/>
            </a:pPr>
            <a:r>
              <a:rPr lang="zh-CN" altLang="en-US" sz="1100" dirty="0">
                <a:solidFill>
                  <a:srgbClr val="FFFFFF"/>
                </a:solidFill>
              </a:rPr>
              <a:t>外部使用字体 </a:t>
            </a:r>
            <a:r>
              <a:rPr lang="en-US" altLang="zh-CN" sz="1100" dirty="0">
                <a:solidFill>
                  <a:srgbClr val="FFFFFF"/>
                </a:solidFill>
              </a:rPr>
              <a:t>: Arial</a:t>
            </a:r>
          </a:p>
          <a:p>
            <a:pPr marL="341487" indent="-341487" algn="r" eaLnBrk="0" hangingPunct="0">
              <a:lnSpc>
                <a:spcPct val="75000"/>
              </a:lnSpc>
              <a:spcBef>
                <a:spcPct val="20000"/>
              </a:spcBef>
              <a:defRPr/>
            </a:pPr>
            <a:endParaRPr lang="en-US" altLang="zh-CN" sz="1100" dirty="0">
              <a:solidFill>
                <a:srgbClr val="FFFFFF"/>
              </a:solidFill>
            </a:endParaRPr>
          </a:p>
          <a:p>
            <a:pPr marL="341487" indent="-341487" algn="r" eaLnBrk="0" hangingPunct="0">
              <a:lnSpc>
                <a:spcPct val="125000"/>
              </a:lnSpc>
              <a:spcBef>
                <a:spcPct val="20000"/>
              </a:spcBef>
              <a:defRPr/>
            </a:pPr>
            <a:r>
              <a:rPr lang="zh-CN" altLang="en-US" sz="1100" dirty="0">
                <a:solidFill>
                  <a:srgbClr val="FFFFFF"/>
                </a:solidFill>
              </a:rPr>
              <a:t>中文正文</a:t>
            </a:r>
            <a:r>
              <a:rPr lang="en-US" altLang="zh-CN" sz="1100" dirty="0">
                <a:solidFill>
                  <a:srgbClr val="FFFFFF"/>
                </a:solidFill>
              </a:rPr>
              <a:t>:18-20pt</a:t>
            </a:r>
          </a:p>
          <a:p>
            <a:pPr marL="341487" indent="-341487" algn="r" eaLnBrk="0" hangingPunct="0">
              <a:lnSpc>
                <a:spcPct val="125000"/>
              </a:lnSpc>
              <a:spcBef>
                <a:spcPct val="20000"/>
              </a:spcBef>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):18pt </a:t>
            </a:r>
            <a:endParaRPr lang="zh-CN" altLang="en-US" sz="1100" dirty="0">
              <a:solidFill>
                <a:srgbClr val="FFFFFF"/>
              </a:solidFill>
            </a:endParaRPr>
          </a:p>
          <a:p>
            <a:pPr marL="341487" indent="-341487" algn="r" eaLnBrk="0" hangingPunct="0">
              <a:lnSpc>
                <a:spcPct val="125000"/>
              </a:lnSpc>
              <a:spcBef>
                <a:spcPct val="20000"/>
              </a:spcBef>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1487" indent="-341487" algn="r" eaLnBrk="0" hangingPunct="0">
              <a:lnSpc>
                <a:spcPct val="125000"/>
              </a:lnSpc>
              <a:spcBef>
                <a:spcPct val="20000"/>
              </a:spcBef>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rPr>
              <a:t> </a:t>
            </a:r>
          </a:p>
        </p:txBody>
      </p:sp>
      <p:grpSp>
        <p:nvGrpSpPr>
          <p:cNvPr id="9220" name="Group 11"/>
          <p:cNvGrpSpPr>
            <a:grpSpLocks/>
          </p:cNvGrpSpPr>
          <p:nvPr/>
        </p:nvGrpSpPr>
        <p:grpSpPr bwMode="auto">
          <a:xfrm>
            <a:off x="9324986" y="2633665"/>
            <a:ext cx="919163" cy="2417762"/>
            <a:chOff x="5839" y="2251"/>
            <a:chExt cx="579" cy="2031"/>
          </a:xfrm>
        </p:grpSpPr>
        <p:sp>
          <p:nvSpPr>
            <p:cNvPr id="11273" name="Rectangle 12"/>
            <p:cNvSpPr>
              <a:spLocks noChangeArrowheads="1"/>
            </p:cNvSpPr>
            <p:nvPr/>
          </p:nvSpPr>
          <p:spPr bwMode="auto">
            <a:xfrm>
              <a:off x="5839" y="3103"/>
              <a:ext cx="579" cy="310"/>
            </a:xfrm>
            <a:prstGeom prst="rect">
              <a:avLst/>
            </a:prstGeom>
            <a:solidFill>
              <a:schemeClr val="bg1"/>
            </a:solidFill>
            <a:ln>
              <a:noFill/>
            </a:ln>
            <a:effectLst/>
            <a:extLst>
              <a:ext uri="{91240B29-F687-4F45-9708-019B960494DF}"/>
              <a:ext uri="{AF507438-7753-43E0-B8FC-AC1667EBCBE1}"/>
            </a:extLst>
          </p:spPr>
          <p:txBody>
            <a:bodyPr lIns="91425" tIns="45712" rIns="91425" bIns="45712" anchor="ctr">
              <a:spAutoFit/>
            </a:bodyPr>
            <a:lstStyle/>
            <a:p>
              <a:pPr>
                <a:defRPr/>
              </a:pPr>
              <a:endParaRPr lang="zh-CN" altLang="en-US"/>
            </a:p>
          </p:txBody>
        </p:sp>
        <p:grpSp>
          <p:nvGrpSpPr>
            <p:cNvPr id="9227" name="Group 13"/>
            <p:cNvGrpSpPr>
              <a:grpSpLocks/>
            </p:cNvGrpSpPr>
            <p:nvPr/>
          </p:nvGrpSpPr>
          <p:grpSpPr bwMode="auto">
            <a:xfrm>
              <a:off x="5893" y="2387"/>
              <a:ext cx="466" cy="115"/>
              <a:chOff x="5893" y="2387"/>
              <a:chExt cx="466" cy="115"/>
            </a:xfrm>
          </p:grpSpPr>
          <p:sp>
            <p:nvSpPr>
              <p:cNvPr id="11335" name="Rectangle 14"/>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36" name="Rectangle 15"/>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37" name="Rectangle 16"/>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38" name="Rectangle 17"/>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9228" name="Group 18"/>
            <p:cNvGrpSpPr>
              <a:grpSpLocks/>
            </p:cNvGrpSpPr>
            <p:nvPr/>
          </p:nvGrpSpPr>
          <p:grpSpPr bwMode="auto">
            <a:xfrm>
              <a:off x="5893" y="2523"/>
              <a:ext cx="466" cy="115"/>
              <a:chOff x="5893" y="2523"/>
              <a:chExt cx="466" cy="115"/>
            </a:xfrm>
          </p:grpSpPr>
          <p:sp>
            <p:nvSpPr>
              <p:cNvPr id="11331" name="Rectangle 19"/>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32" name="Rectangle 20"/>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33" name="Rectangle 21"/>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34" name="Rectangle 22"/>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9229" name="Group 23"/>
            <p:cNvGrpSpPr>
              <a:grpSpLocks/>
            </p:cNvGrpSpPr>
            <p:nvPr/>
          </p:nvGrpSpPr>
          <p:grpSpPr bwMode="auto">
            <a:xfrm>
              <a:off x="5893" y="2659"/>
              <a:ext cx="466" cy="115"/>
              <a:chOff x="5893" y="2659"/>
              <a:chExt cx="466" cy="115"/>
            </a:xfrm>
          </p:grpSpPr>
          <p:sp>
            <p:nvSpPr>
              <p:cNvPr id="11327" name="Rectangle 24"/>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28" name="Rectangle 25"/>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29" name="Rectangle 26"/>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30" name="Rectangle 27"/>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9230" name="Group 28"/>
            <p:cNvGrpSpPr>
              <a:grpSpLocks/>
            </p:cNvGrpSpPr>
            <p:nvPr/>
          </p:nvGrpSpPr>
          <p:grpSpPr bwMode="auto">
            <a:xfrm>
              <a:off x="5893" y="2251"/>
              <a:ext cx="466" cy="119"/>
              <a:chOff x="5893" y="2251"/>
              <a:chExt cx="466" cy="119"/>
            </a:xfrm>
          </p:grpSpPr>
          <p:sp>
            <p:nvSpPr>
              <p:cNvPr id="11323" name="Rectangle 29"/>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24" name="Rectangle 30"/>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25" name="Rectangle 31"/>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26" name="Rectangle 32"/>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9231" name="Group 33"/>
            <p:cNvGrpSpPr>
              <a:grpSpLocks/>
            </p:cNvGrpSpPr>
            <p:nvPr/>
          </p:nvGrpSpPr>
          <p:grpSpPr bwMode="auto">
            <a:xfrm>
              <a:off x="5893" y="2886"/>
              <a:ext cx="466" cy="115"/>
              <a:chOff x="5893" y="2886"/>
              <a:chExt cx="466" cy="115"/>
            </a:xfrm>
          </p:grpSpPr>
          <p:sp>
            <p:nvSpPr>
              <p:cNvPr id="11319" name="Rectangle 34"/>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20" name="Rectangle 35"/>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21" name="Rectangle 36"/>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22" name="Rectangle 37"/>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9232" name="Group 38"/>
            <p:cNvGrpSpPr>
              <a:grpSpLocks/>
            </p:cNvGrpSpPr>
            <p:nvPr/>
          </p:nvGrpSpPr>
          <p:grpSpPr bwMode="auto">
            <a:xfrm>
              <a:off x="5893" y="3022"/>
              <a:ext cx="466" cy="115"/>
              <a:chOff x="5893" y="3022"/>
              <a:chExt cx="466" cy="115"/>
            </a:xfrm>
          </p:grpSpPr>
          <p:sp>
            <p:nvSpPr>
              <p:cNvPr id="11315" name="Rectangle 39"/>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16" name="Rectangle 40"/>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17" name="Rectangle 41"/>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18" name="Rectangle 42"/>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9233" name="Group 43"/>
            <p:cNvGrpSpPr>
              <a:grpSpLocks/>
            </p:cNvGrpSpPr>
            <p:nvPr/>
          </p:nvGrpSpPr>
          <p:grpSpPr bwMode="auto">
            <a:xfrm>
              <a:off x="5893" y="3158"/>
              <a:ext cx="466" cy="115"/>
              <a:chOff x="5893" y="3158"/>
              <a:chExt cx="466" cy="115"/>
            </a:xfrm>
          </p:grpSpPr>
          <p:sp>
            <p:nvSpPr>
              <p:cNvPr id="11311" name="Rectangle 44"/>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12" name="Rectangle 45"/>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13" name="Rectangle 46"/>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14" name="Rectangle 47"/>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9234" name="Group 48"/>
            <p:cNvGrpSpPr>
              <a:grpSpLocks/>
            </p:cNvGrpSpPr>
            <p:nvPr/>
          </p:nvGrpSpPr>
          <p:grpSpPr bwMode="auto">
            <a:xfrm>
              <a:off x="5893" y="3385"/>
              <a:ext cx="466" cy="115"/>
              <a:chOff x="5893" y="3385"/>
              <a:chExt cx="466" cy="115"/>
            </a:xfrm>
          </p:grpSpPr>
          <p:sp>
            <p:nvSpPr>
              <p:cNvPr id="11307" name="Rectangle 49"/>
              <p:cNvSpPr>
                <a:spLocks noChangeArrowheads="1"/>
              </p:cNvSpPr>
              <p:nvPr/>
            </p:nvSpPr>
            <p:spPr bwMode="auto">
              <a:xfrm flipV="1">
                <a:off x="6010" y="3385"/>
                <a:ext cx="116" cy="116"/>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08" name="Rectangle 50"/>
              <p:cNvSpPr>
                <a:spLocks noChangeArrowheads="1"/>
              </p:cNvSpPr>
              <p:nvPr/>
            </p:nvSpPr>
            <p:spPr bwMode="auto">
              <a:xfrm flipV="1">
                <a:off x="6126" y="3385"/>
                <a:ext cx="116" cy="116"/>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09" name="Rectangle 51"/>
              <p:cNvSpPr>
                <a:spLocks noChangeArrowheads="1"/>
              </p:cNvSpPr>
              <p:nvPr/>
            </p:nvSpPr>
            <p:spPr bwMode="auto">
              <a:xfrm flipV="1">
                <a:off x="6242" y="3385"/>
                <a:ext cx="117" cy="116"/>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10" name="Rectangle 52"/>
              <p:cNvSpPr>
                <a:spLocks noChangeArrowheads="1"/>
              </p:cNvSpPr>
              <p:nvPr/>
            </p:nvSpPr>
            <p:spPr bwMode="auto">
              <a:xfrm flipV="1">
                <a:off x="5893" y="3385"/>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9235" name="Group 53"/>
            <p:cNvGrpSpPr>
              <a:grpSpLocks/>
            </p:cNvGrpSpPr>
            <p:nvPr/>
          </p:nvGrpSpPr>
          <p:grpSpPr bwMode="auto">
            <a:xfrm>
              <a:off x="5893" y="3521"/>
              <a:ext cx="466" cy="115"/>
              <a:chOff x="5893" y="3521"/>
              <a:chExt cx="466" cy="115"/>
            </a:xfrm>
          </p:grpSpPr>
          <p:sp>
            <p:nvSpPr>
              <p:cNvPr id="11303" name="Rectangle 54"/>
              <p:cNvSpPr>
                <a:spLocks noChangeArrowheads="1"/>
              </p:cNvSpPr>
              <p:nvPr/>
            </p:nvSpPr>
            <p:spPr bwMode="auto">
              <a:xfrm flipV="1">
                <a:off x="6010" y="3521"/>
                <a:ext cx="116" cy="116"/>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04" name="Rectangle 55"/>
              <p:cNvSpPr>
                <a:spLocks noChangeArrowheads="1"/>
              </p:cNvSpPr>
              <p:nvPr/>
            </p:nvSpPr>
            <p:spPr bwMode="auto">
              <a:xfrm flipV="1">
                <a:off x="6126" y="3521"/>
                <a:ext cx="116" cy="116"/>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05" name="Rectangle 56"/>
              <p:cNvSpPr>
                <a:spLocks noChangeArrowheads="1"/>
              </p:cNvSpPr>
              <p:nvPr/>
            </p:nvSpPr>
            <p:spPr bwMode="auto">
              <a:xfrm flipV="1">
                <a:off x="6242" y="3521"/>
                <a:ext cx="117" cy="116"/>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06" name="Rectangle 57"/>
              <p:cNvSpPr>
                <a:spLocks noChangeArrowheads="1"/>
              </p:cNvSpPr>
              <p:nvPr/>
            </p:nvSpPr>
            <p:spPr bwMode="auto">
              <a:xfrm flipV="1">
                <a:off x="5893" y="3521"/>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9236" name="Group 58"/>
            <p:cNvGrpSpPr>
              <a:grpSpLocks/>
            </p:cNvGrpSpPr>
            <p:nvPr/>
          </p:nvGrpSpPr>
          <p:grpSpPr bwMode="auto">
            <a:xfrm>
              <a:off x="5893" y="3657"/>
              <a:ext cx="466" cy="115"/>
              <a:chOff x="5893" y="3657"/>
              <a:chExt cx="466" cy="115"/>
            </a:xfrm>
          </p:grpSpPr>
          <p:sp>
            <p:nvSpPr>
              <p:cNvPr id="11299" name="Rectangle 59"/>
              <p:cNvSpPr>
                <a:spLocks noChangeArrowheads="1"/>
              </p:cNvSpPr>
              <p:nvPr/>
            </p:nvSpPr>
            <p:spPr bwMode="auto">
              <a:xfrm flipV="1">
                <a:off x="6010" y="3657"/>
                <a:ext cx="116" cy="116"/>
              </a:xfrm>
              <a:prstGeom prst="rect">
                <a:avLst/>
              </a:prstGeom>
              <a:solidFill>
                <a:srgbClr val="0099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00" name="Rectangle 60"/>
              <p:cNvSpPr>
                <a:spLocks noChangeArrowheads="1"/>
              </p:cNvSpPr>
              <p:nvPr/>
            </p:nvSpPr>
            <p:spPr bwMode="auto">
              <a:xfrm flipV="1">
                <a:off x="6126" y="3657"/>
                <a:ext cx="116" cy="116"/>
              </a:xfrm>
              <a:prstGeom prst="rect">
                <a:avLst/>
              </a:prstGeom>
              <a:solidFill>
                <a:srgbClr val="CCFF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01" name="Rectangle 61"/>
              <p:cNvSpPr>
                <a:spLocks noChangeArrowheads="1"/>
              </p:cNvSpPr>
              <p:nvPr/>
            </p:nvSpPr>
            <p:spPr bwMode="auto">
              <a:xfrm flipV="1">
                <a:off x="6242" y="3657"/>
                <a:ext cx="117" cy="116"/>
              </a:xfrm>
              <a:prstGeom prst="rect">
                <a:avLst/>
              </a:prstGeom>
              <a:solidFill>
                <a:srgbClr val="99CCCC"/>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302" name="Rectangle 62"/>
              <p:cNvSpPr>
                <a:spLocks noChangeArrowheads="1"/>
              </p:cNvSpPr>
              <p:nvPr/>
            </p:nvSpPr>
            <p:spPr bwMode="auto">
              <a:xfrm flipV="1">
                <a:off x="5893" y="3657"/>
                <a:ext cx="117" cy="116"/>
              </a:xfrm>
              <a:prstGeom prst="rect">
                <a:avLst/>
              </a:prstGeom>
              <a:solidFill>
                <a:schemeClr val="tx1"/>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9237" name="Group 63"/>
            <p:cNvGrpSpPr>
              <a:grpSpLocks/>
            </p:cNvGrpSpPr>
            <p:nvPr/>
          </p:nvGrpSpPr>
          <p:grpSpPr bwMode="auto">
            <a:xfrm>
              <a:off x="5893" y="3884"/>
              <a:ext cx="466" cy="115"/>
              <a:chOff x="5893" y="3884"/>
              <a:chExt cx="466" cy="115"/>
            </a:xfrm>
          </p:grpSpPr>
          <p:sp>
            <p:nvSpPr>
              <p:cNvPr id="11295" name="Rectangle 64"/>
              <p:cNvSpPr>
                <a:spLocks noChangeArrowheads="1"/>
              </p:cNvSpPr>
              <p:nvPr/>
            </p:nvSpPr>
            <p:spPr bwMode="auto">
              <a:xfrm flipV="1">
                <a:off x="6010" y="38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296" name="Rectangle 65"/>
              <p:cNvSpPr>
                <a:spLocks noChangeArrowheads="1"/>
              </p:cNvSpPr>
              <p:nvPr/>
            </p:nvSpPr>
            <p:spPr bwMode="auto">
              <a:xfrm flipV="1">
                <a:off x="6126" y="38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297" name="Rectangle 66"/>
              <p:cNvSpPr>
                <a:spLocks noChangeArrowheads="1"/>
              </p:cNvSpPr>
              <p:nvPr/>
            </p:nvSpPr>
            <p:spPr bwMode="auto">
              <a:xfrm flipV="1">
                <a:off x="6242" y="38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298" name="Rectangle 67"/>
              <p:cNvSpPr>
                <a:spLocks noChangeArrowheads="1"/>
              </p:cNvSpPr>
              <p:nvPr/>
            </p:nvSpPr>
            <p:spPr bwMode="auto">
              <a:xfrm flipV="1">
                <a:off x="5893" y="3885"/>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9238" name="Group 68"/>
            <p:cNvGrpSpPr>
              <a:grpSpLocks/>
            </p:cNvGrpSpPr>
            <p:nvPr/>
          </p:nvGrpSpPr>
          <p:grpSpPr bwMode="auto">
            <a:xfrm>
              <a:off x="5893" y="4026"/>
              <a:ext cx="466" cy="115"/>
              <a:chOff x="5893" y="4026"/>
              <a:chExt cx="466" cy="115"/>
            </a:xfrm>
          </p:grpSpPr>
          <p:sp>
            <p:nvSpPr>
              <p:cNvPr id="11291" name="Rectangle 69"/>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292" name="Rectangle 70"/>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293" name="Rectangle 71"/>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294" name="Rectangle 72"/>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nvGrpSpPr>
            <p:cNvPr id="9239" name="Group 73"/>
            <p:cNvGrpSpPr>
              <a:grpSpLocks/>
            </p:cNvGrpSpPr>
            <p:nvPr/>
          </p:nvGrpSpPr>
          <p:grpSpPr bwMode="auto">
            <a:xfrm>
              <a:off x="5893" y="4167"/>
              <a:ext cx="466" cy="115"/>
              <a:chOff x="5893" y="4167"/>
              <a:chExt cx="466" cy="115"/>
            </a:xfrm>
          </p:grpSpPr>
          <p:sp>
            <p:nvSpPr>
              <p:cNvPr id="11287" name="Rectangle 74"/>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288" name="Rectangle 75"/>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289" name="Rectangle 76"/>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ext uri="{AF507438-7753-43E0-B8FC-AC1667EBCBE1}"/>
              </a:extLst>
            </p:spPr>
            <p:txBody>
              <a:bodyPr wrap="none" anchor="ctr"/>
              <a:lstStyle/>
              <a:p>
                <a:pPr>
                  <a:defRPr/>
                </a:pPr>
                <a:endParaRPr lang="zh-CN" altLang="en-US"/>
              </a:p>
            </p:txBody>
          </p:sp>
          <p:sp>
            <p:nvSpPr>
              <p:cNvPr id="11290" name="Rectangle 77"/>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pPr>
                  <a:defRPr/>
                </a:pPr>
                <a:endParaRPr lang="zh-CN" altLang="en-US"/>
              </a:p>
            </p:txBody>
          </p:sp>
        </p:grpSp>
      </p:grpSp>
      <p:sp>
        <p:nvSpPr>
          <p:cNvPr id="11271" name="Rectangle 78"/>
          <p:cNvSpPr>
            <a:spLocks noChangeArrowheads="1"/>
          </p:cNvSpPr>
          <p:nvPr/>
        </p:nvSpPr>
        <p:spPr bwMode="auto">
          <a:xfrm>
            <a:off x="9251983" y="1006488"/>
            <a:ext cx="1192213" cy="1739469"/>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eaLnBrk="0" hangingPunct="0">
              <a:lnSpc>
                <a:spcPct val="120000"/>
              </a:lnSpc>
              <a:spcBef>
                <a:spcPct val="20000"/>
              </a:spcBef>
              <a:defRPr/>
            </a:pPr>
            <a:r>
              <a:rPr lang="zh-CN" altLang="en-US" sz="1100" dirty="0">
                <a:solidFill>
                  <a:srgbClr val="FFFFFF"/>
                </a:solidFill>
              </a:rPr>
              <a:t>配色参考方案：</a:t>
            </a:r>
          </a:p>
          <a:p>
            <a:pPr eaLnBrk="0" hangingPunct="0">
              <a:lnSpc>
                <a:spcPct val="120000"/>
              </a:lnSpc>
              <a:spcBef>
                <a:spcPct val="20000"/>
              </a:spcBef>
              <a:defRPr/>
            </a:pPr>
            <a:r>
              <a:rPr lang="zh-CN" altLang="en-US" sz="1100" dirty="0">
                <a:solidFill>
                  <a:srgbClr val="FFFFFF"/>
                </a:solidFill>
              </a:rPr>
              <a:t>建议同一页面内不超过四种颜色，以下是</a:t>
            </a:r>
            <a:r>
              <a:rPr lang="en-US" altLang="zh-CN" sz="1100" dirty="0">
                <a:solidFill>
                  <a:srgbClr val="FFFFFF"/>
                </a:solidFill>
              </a:rPr>
              <a:t>13</a:t>
            </a:r>
            <a:r>
              <a:rPr lang="zh-CN" altLang="en-US" sz="1100" dirty="0">
                <a:solidFill>
                  <a:srgbClr val="FFFFFF"/>
                </a:solidFill>
              </a:rPr>
              <a:t>组配色方案，同一页面内只选择一组使用。（仅供参考）</a:t>
            </a:r>
          </a:p>
        </p:txBody>
      </p:sp>
      <p:sp>
        <p:nvSpPr>
          <p:cNvPr id="11272" name="Rectangle 79"/>
          <p:cNvSpPr>
            <a:spLocks noChangeArrowheads="1"/>
          </p:cNvSpPr>
          <p:nvPr/>
        </p:nvSpPr>
        <p:spPr bwMode="auto">
          <a:xfrm>
            <a:off x="9251958" y="6360"/>
            <a:ext cx="1120775" cy="689951"/>
          </a:xfrm>
          <a:prstGeom prst="rect">
            <a:avLst/>
          </a:prstGeom>
          <a:noFill/>
          <a:ln>
            <a:noFill/>
          </a:ln>
          <a:effectLst/>
          <a:extLst>
            <a:ext uri="{909E8E84-426E-40DD-AFC4-6F175D3DCCD1}"/>
            <a:ext uri="{91240B29-F687-4F45-9708-019B960494DF}"/>
            <a:ext uri="{AF507438-7753-43E0-B8FC-AC1667EBCBE1}"/>
          </a:extLst>
        </p:spPr>
        <p:txBody>
          <a:bodyPr lIns="79773" tIns="39887" rIns="79773" bIns="39887">
            <a:spAutoFit/>
          </a:bodyPr>
          <a:lstStyle/>
          <a:p>
            <a:pPr>
              <a:lnSpc>
                <a:spcPct val="120000"/>
              </a:lnSpc>
              <a:spcBef>
                <a:spcPct val="20000"/>
              </a:spcBef>
              <a:defRPr/>
            </a:pPr>
            <a:r>
              <a:rPr lang="zh-CN" altLang="en-US" sz="1100" dirty="0">
                <a:solidFill>
                  <a:srgbClr val="FFFFFF"/>
                </a:solidFill>
              </a:rPr>
              <a:t>客户或者合作伙伴的标志放在右上角</a:t>
            </a:r>
            <a:r>
              <a:rPr lang="en-US" altLang="zh-CN" sz="1100" dirty="0">
                <a:solidFill>
                  <a:srgbClr val="FFFFFF"/>
                </a:solidFill>
              </a:rPr>
              <a:t>.</a:t>
            </a:r>
            <a:endParaRPr lang="zh-CN" altLang="en-US" sz="1100" dirty="0">
              <a:solidFill>
                <a:srgbClr val="FFFFFF"/>
              </a:solidFill>
            </a:endParaRPr>
          </a:p>
        </p:txBody>
      </p:sp>
      <p:sp>
        <p:nvSpPr>
          <p:cNvPr id="75" name="TextBox 74"/>
          <p:cNvSpPr txBox="1"/>
          <p:nvPr/>
        </p:nvSpPr>
        <p:spPr>
          <a:xfrm>
            <a:off x="755650" y="3381386"/>
            <a:ext cx="7632700" cy="1492355"/>
          </a:xfrm>
          <a:prstGeom prst="rect">
            <a:avLst/>
          </a:prstGeom>
          <a:noFill/>
        </p:spPr>
        <p:txBody>
          <a:bodyPr lIns="91060" tIns="45541" rIns="91060" bIns="45541">
            <a:spAutoFit/>
          </a:bodyPr>
          <a:lstStyle/>
          <a:p>
            <a:pPr algn="just">
              <a:defRPr/>
            </a:pPr>
            <a:r>
              <a:rPr lang="en-US" altLang="zh-CN" sz="1300" b="1" dirty="0">
                <a:latin typeface="FrutigerNext LT Regular" pitchFamily="34" charset="0"/>
                <a:ea typeface="宋体" charset="-122"/>
              </a:rPr>
              <a:t>Copyright©2011 Huawei Technologies Co., Ltd. All Rights Reserved.</a:t>
            </a:r>
            <a:endParaRPr lang="zh-CN" altLang="zh-CN" sz="1300" dirty="0">
              <a:latin typeface="FrutigerNext LT Regular" pitchFamily="34" charset="0"/>
              <a:ea typeface="宋体" charset="-122"/>
            </a:endParaRPr>
          </a:p>
          <a:p>
            <a:pPr algn="just">
              <a:defRPr/>
            </a:pPr>
            <a:r>
              <a:rPr lang="en-US" altLang="zh-CN" sz="1300" dirty="0">
                <a:latin typeface="FrutigerNext LT Regular" pitchFamily="34" charset="0"/>
                <a:ea typeface="宋体" charset="-122"/>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300" dirty="0">
              <a:latin typeface="FrutigerNext LT Regular" pitchFamily="34" charset="0"/>
              <a:ea typeface="宋体" charset="-122"/>
            </a:endParaRPr>
          </a:p>
        </p:txBody>
      </p:sp>
      <p:sp>
        <p:nvSpPr>
          <p:cNvPr id="78" name="Text Box 7"/>
          <p:cNvSpPr txBox="1">
            <a:spLocks noChangeArrowheads="1"/>
          </p:cNvSpPr>
          <p:nvPr/>
        </p:nvSpPr>
        <p:spPr bwMode="auto">
          <a:xfrm>
            <a:off x="3162224" y="2001855"/>
            <a:ext cx="2819564" cy="765022"/>
          </a:xfrm>
          <a:prstGeom prst="rect">
            <a:avLst/>
          </a:prstGeom>
          <a:noFill/>
          <a:ln>
            <a:noFill/>
          </a:ln>
          <a:extLst>
            <a:ext uri="{909E8E84-426E-40DD-AFC4-6F175D3DCCD1}"/>
            <a:ext uri="{91240B29-F687-4F45-9708-019B960494DF}"/>
          </a:extLst>
        </p:spPr>
        <p:txBody>
          <a:bodyPr wrap="none" lIns="83094" tIns="41546" rIns="83094" bIns="41546">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47716" y="2571763"/>
            <a:ext cx="2848594" cy="487993"/>
          </a:xfrm>
          <a:prstGeom prst="rect">
            <a:avLst/>
          </a:prstGeom>
          <a:noFill/>
          <a:ln>
            <a:noFill/>
          </a:ln>
          <a:extLst>
            <a:ext uri="{909E8E84-426E-40DD-AFC4-6F175D3DCCD1}"/>
            <a:ext uri="{91240B29-F687-4F45-9708-019B960494DF}"/>
          </a:extLst>
        </p:spPr>
        <p:txBody>
          <a:bodyPr wrap="none" lIns="83094" tIns="41546" rIns="83094" bIns="41546">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defRPr/>
            </a:pP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53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06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659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122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0156" indent="-340156"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38839" indent="-283199"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37523" indent="-226239"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593171" indent="-226239" algn="l" rtl="0" eaLnBrk="0" fontAlgn="base" hangingPunct="0">
        <a:spcBef>
          <a:spcPct val="20000"/>
        </a:spcBef>
        <a:spcAft>
          <a:spcPct val="0"/>
        </a:spcAft>
        <a:buChar char="–"/>
        <a:defRPr sz="1600">
          <a:solidFill>
            <a:schemeClr val="tx1"/>
          </a:solidFill>
          <a:latin typeface="+mn-lt"/>
          <a:ea typeface="+mn-ea"/>
          <a:cs typeface="+mn-cs"/>
        </a:defRPr>
      </a:lvl4pPr>
      <a:lvl5pPr marL="2048814" indent="-226239"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04181"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59488"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14796"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70099" indent="-227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0616" rtl="0" eaLnBrk="1" latinLnBrk="0" hangingPunct="1">
        <a:defRPr sz="1800" kern="1200">
          <a:solidFill>
            <a:schemeClr val="tx1"/>
          </a:solidFill>
          <a:latin typeface="+mn-lt"/>
          <a:ea typeface="+mn-ea"/>
          <a:cs typeface="+mn-cs"/>
        </a:defRPr>
      </a:lvl1pPr>
      <a:lvl2pPr marL="455309" algn="l" defTabSz="910616" rtl="0" eaLnBrk="1" latinLnBrk="0" hangingPunct="1">
        <a:defRPr sz="1800" kern="1200">
          <a:solidFill>
            <a:schemeClr val="tx1"/>
          </a:solidFill>
          <a:latin typeface="+mn-lt"/>
          <a:ea typeface="+mn-ea"/>
          <a:cs typeface="+mn-cs"/>
        </a:defRPr>
      </a:lvl2pPr>
      <a:lvl3pPr marL="910616" algn="l" defTabSz="910616" rtl="0" eaLnBrk="1" latinLnBrk="0" hangingPunct="1">
        <a:defRPr sz="1800" kern="1200">
          <a:solidFill>
            <a:schemeClr val="tx1"/>
          </a:solidFill>
          <a:latin typeface="+mn-lt"/>
          <a:ea typeface="+mn-ea"/>
          <a:cs typeface="+mn-cs"/>
        </a:defRPr>
      </a:lvl3pPr>
      <a:lvl4pPr marL="1365918" algn="l" defTabSz="910616" rtl="0" eaLnBrk="1" latinLnBrk="0" hangingPunct="1">
        <a:defRPr sz="1800" kern="1200">
          <a:solidFill>
            <a:schemeClr val="tx1"/>
          </a:solidFill>
          <a:latin typeface="+mn-lt"/>
          <a:ea typeface="+mn-ea"/>
          <a:cs typeface="+mn-cs"/>
        </a:defRPr>
      </a:lvl4pPr>
      <a:lvl5pPr marL="1821226" algn="l" defTabSz="910616" rtl="0" eaLnBrk="1" latinLnBrk="0" hangingPunct="1">
        <a:defRPr sz="1800" kern="1200">
          <a:solidFill>
            <a:schemeClr val="tx1"/>
          </a:solidFill>
          <a:latin typeface="+mn-lt"/>
          <a:ea typeface="+mn-ea"/>
          <a:cs typeface="+mn-cs"/>
        </a:defRPr>
      </a:lvl5pPr>
      <a:lvl6pPr marL="2276529" algn="l" defTabSz="910616" rtl="0" eaLnBrk="1" latinLnBrk="0" hangingPunct="1">
        <a:defRPr sz="1800" kern="1200">
          <a:solidFill>
            <a:schemeClr val="tx1"/>
          </a:solidFill>
          <a:latin typeface="+mn-lt"/>
          <a:ea typeface="+mn-ea"/>
          <a:cs typeface="+mn-cs"/>
        </a:defRPr>
      </a:lvl6pPr>
      <a:lvl7pPr marL="2731835" algn="l" defTabSz="910616" rtl="0" eaLnBrk="1" latinLnBrk="0" hangingPunct="1">
        <a:defRPr sz="1800" kern="1200">
          <a:solidFill>
            <a:schemeClr val="tx1"/>
          </a:solidFill>
          <a:latin typeface="+mn-lt"/>
          <a:ea typeface="+mn-ea"/>
          <a:cs typeface="+mn-cs"/>
        </a:defRPr>
      </a:lvl7pPr>
      <a:lvl8pPr marL="3187143" algn="l" defTabSz="910616" rtl="0" eaLnBrk="1" latinLnBrk="0" hangingPunct="1">
        <a:defRPr sz="1800" kern="1200">
          <a:solidFill>
            <a:schemeClr val="tx1"/>
          </a:solidFill>
          <a:latin typeface="+mn-lt"/>
          <a:ea typeface="+mn-ea"/>
          <a:cs typeface="+mn-cs"/>
        </a:defRPr>
      </a:lvl8pPr>
      <a:lvl9pPr marL="3642449" algn="l" defTabSz="91061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HuaweiBigData/carbondata" TargetMode="External"/><Relationship Id="rId1" Type="http://schemas.openxmlformats.org/officeDocument/2006/relationships/slideLayout" Target="../slideLayouts/slideLayout2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9552" y="1491631"/>
            <a:ext cx="8136904" cy="1322480"/>
          </a:xfrm>
        </p:spPr>
        <p:txBody>
          <a:bodyPr/>
          <a:lstStyle/>
          <a:p>
            <a:pPr algn="ctr">
              <a:lnSpc>
                <a:spcPct val="150000"/>
              </a:lnSpc>
              <a:spcBef>
                <a:spcPts val="900"/>
              </a:spcBef>
            </a:pPr>
            <a:r>
              <a:rPr lang="nn-NO" altLang="zh-CN" sz="3200" b="1" dirty="0" smtClean="0">
                <a:latin typeface="微软雅黑" panose="020B0503020204020204" pitchFamily="34" charset="-122"/>
              </a:rPr>
              <a:t>CarbonData : A New Hadoop File Format For Faster Data Analysis</a:t>
            </a:r>
          </a:p>
        </p:txBody>
      </p:sp>
      <p:sp>
        <p:nvSpPr>
          <p:cNvPr id="4" name="Subtitle 3"/>
          <p:cNvSpPr txBox="1">
            <a:spLocks/>
          </p:cNvSpPr>
          <p:nvPr/>
        </p:nvSpPr>
        <p:spPr>
          <a:xfrm>
            <a:off x="572541" y="3829050"/>
            <a:ext cx="4399404" cy="742950"/>
          </a:xfrm>
          <a:prstGeom prst="rect">
            <a:avLst/>
          </a:prstGeom>
        </p:spPr>
        <p:txBody>
          <a:bodyPr lIns="68452" tIns="34226" rIns="68452" bIns="34226"/>
          <a:lstStyle/>
          <a:p>
            <a:pPr marL="256710" indent="-256710" defTabSz="684550" eaLnBrk="0" hangingPunct="0">
              <a:spcBef>
                <a:spcPct val="20000"/>
              </a:spcBef>
              <a:defRPr/>
            </a:pPr>
            <a:endParaRPr lang="en-US" sz="1500" kern="0" dirty="0" smtClean="0">
              <a:solidFill>
                <a:srgbClr val="000000"/>
              </a:solidFill>
              <a:latin typeface="Arial"/>
              <a:ea typeface="宋体"/>
              <a:cs typeface="Times New Roman" pitchFamily="18" charset="0"/>
            </a:endParaRPr>
          </a:p>
        </p:txBody>
      </p:sp>
    </p:spTree>
  </p:cSld>
  <p:clrMapOvr>
    <a:masterClrMapping/>
  </p:clrMapOvr>
  <p:transition advClick="0" advTm="78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7"/>
          <p:cNvSpPr/>
          <p:nvPr/>
        </p:nvSpPr>
        <p:spPr bwMode="auto">
          <a:xfrm>
            <a:off x="3131840" y="483518"/>
            <a:ext cx="2520280" cy="4299942"/>
          </a:xfrm>
          <a:prstGeom prst="rect">
            <a:avLst/>
          </a:prstGeom>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0" tIns="0" rIns="0" bIns="0" numCol="1" rtlCol="0" anchor="t" anchorCtr="0" compatLnSpc="1">
            <a:prstTxWarp prst="textNoShape">
              <a:avLst/>
            </a:prstTxWarp>
          </a:bodyPr>
          <a:lstStyle/>
          <a:p>
            <a:pPr defTabSz="913108">
              <a:buClr>
                <a:srgbClr val="CC9900"/>
              </a:buClr>
            </a:pPr>
            <a:r>
              <a:rPr lang="en-US" altLang="zh-CN" sz="1000" b="1" dirty="0" smtClean="0">
                <a:latin typeface="Arial" charset="0"/>
                <a:ea typeface="宋体" charset="-122"/>
              </a:rPr>
              <a:t>  </a:t>
            </a:r>
            <a:r>
              <a:rPr lang="en-US" altLang="zh-CN" sz="800" b="1" dirty="0" smtClean="0">
                <a:latin typeface="Arial" charset="0"/>
                <a:ea typeface="宋体" charset="-122"/>
              </a:rPr>
              <a:t>Carbon Data </a:t>
            </a:r>
            <a:r>
              <a:rPr lang="en-US" sz="800" b="1" dirty="0" smtClean="0">
                <a:latin typeface="Arial" charset="0"/>
                <a:ea typeface="宋体" charset="-122"/>
              </a:rPr>
              <a:t>File</a:t>
            </a:r>
            <a:endParaRPr lang="en-US" sz="800" b="1" dirty="0">
              <a:latin typeface="Arial" charset="0"/>
              <a:ea typeface="宋体" charset="-122"/>
            </a:endParaRPr>
          </a:p>
        </p:txBody>
      </p:sp>
      <p:sp>
        <p:nvSpPr>
          <p:cNvPr id="10" name="Rectangle 113"/>
          <p:cNvSpPr/>
          <p:nvPr/>
        </p:nvSpPr>
        <p:spPr bwMode="auto">
          <a:xfrm>
            <a:off x="3275856" y="699542"/>
            <a:ext cx="2160240" cy="1728192"/>
          </a:xfrm>
          <a:prstGeom prst="rect">
            <a:avLst/>
          </a:prstGeom>
          <a:solidFill>
            <a:srgbClr val="9AD7F0"/>
          </a:solidFill>
          <a:ln>
            <a:noFill/>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t" anchorCtr="0" compatLnSpc="1">
            <a:prstTxWarp prst="textNoShape">
              <a:avLst/>
            </a:prstTxWarp>
          </a:bodyPr>
          <a:lstStyle/>
          <a:p>
            <a:pPr defTabSz="913108">
              <a:buClr>
                <a:srgbClr val="CC9900"/>
              </a:buClr>
            </a:pPr>
            <a:r>
              <a:rPr lang="en-US" sz="1000" b="1" dirty="0" smtClean="0">
                <a:latin typeface="Arial" charset="0"/>
                <a:ea typeface="宋体" charset="-122"/>
              </a:rPr>
              <a:t>  </a:t>
            </a:r>
            <a:r>
              <a:rPr lang="en-US" sz="800" b="1" dirty="0" smtClean="0">
                <a:latin typeface="Arial" charset="0"/>
                <a:ea typeface="宋体" charset="-122"/>
              </a:rPr>
              <a:t>Blocklet 1</a:t>
            </a:r>
          </a:p>
        </p:txBody>
      </p:sp>
      <p:sp>
        <p:nvSpPr>
          <p:cNvPr id="12" name="Rectangle 115"/>
          <p:cNvSpPr/>
          <p:nvPr/>
        </p:nvSpPr>
        <p:spPr bwMode="auto">
          <a:xfrm>
            <a:off x="3344435" y="904604"/>
            <a:ext cx="2023082" cy="232058"/>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800" dirty="0" smtClean="0">
                <a:latin typeface="Arial" charset="0"/>
                <a:ea typeface="宋体" charset="-122"/>
              </a:rPr>
              <a:t>Column 1 C</a:t>
            </a:r>
            <a:r>
              <a:rPr lang="en-US" altLang="zh-CN" sz="800" dirty="0" smtClean="0">
                <a:latin typeface="Arial" charset="0"/>
                <a:ea typeface="宋体" charset="-122"/>
              </a:rPr>
              <a:t>hunk</a:t>
            </a:r>
            <a:endParaRPr lang="en-US" sz="800" dirty="0" smtClean="0">
              <a:latin typeface="Arial" charset="0"/>
              <a:ea typeface="宋体" charset="-122"/>
            </a:endParaRPr>
          </a:p>
        </p:txBody>
      </p:sp>
      <p:sp>
        <p:nvSpPr>
          <p:cNvPr id="26" name="Rectangle 115"/>
          <p:cNvSpPr/>
          <p:nvPr/>
        </p:nvSpPr>
        <p:spPr bwMode="auto">
          <a:xfrm>
            <a:off x="3344435" y="1137724"/>
            <a:ext cx="2023082" cy="232058"/>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altLang="zh-CN" sz="800" dirty="0" smtClean="0">
                <a:latin typeface="Arial" charset="0"/>
                <a:ea typeface="宋体" charset="-122"/>
              </a:rPr>
              <a:t>Column 2 Chunk</a:t>
            </a:r>
            <a:endParaRPr lang="en-US" sz="800" dirty="0" smtClean="0">
              <a:latin typeface="Arial" charset="0"/>
              <a:ea typeface="宋体" charset="-122"/>
            </a:endParaRPr>
          </a:p>
        </p:txBody>
      </p:sp>
      <p:sp>
        <p:nvSpPr>
          <p:cNvPr id="27" name="Rectangle 115"/>
          <p:cNvSpPr/>
          <p:nvPr/>
        </p:nvSpPr>
        <p:spPr bwMode="auto">
          <a:xfrm>
            <a:off x="3344435" y="1370258"/>
            <a:ext cx="2023082" cy="232058"/>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1000" dirty="0" smtClean="0">
                <a:latin typeface="Arial" charset="0"/>
                <a:ea typeface="宋体" charset="-122"/>
              </a:rPr>
              <a:t>…</a:t>
            </a:r>
            <a:endParaRPr lang="en-US" sz="700" dirty="0" smtClean="0">
              <a:latin typeface="Arial" charset="0"/>
              <a:ea typeface="宋体" charset="-122"/>
            </a:endParaRPr>
          </a:p>
        </p:txBody>
      </p:sp>
      <p:sp>
        <p:nvSpPr>
          <p:cNvPr id="28" name="Rectangle 115"/>
          <p:cNvSpPr/>
          <p:nvPr/>
        </p:nvSpPr>
        <p:spPr bwMode="auto">
          <a:xfrm>
            <a:off x="3344435" y="1607935"/>
            <a:ext cx="2023082" cy="232058"/>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800" dirty="0" err="1" smtClean="0">
                <a:latin typeface="Arial" charset="0"/>
                <a:ea typeface="宋体" charset="-122"/>
              </a:rPr>
              <a:t>ColumnGroup</a:t>
            </a:r>
            <a:r>
              <a:rPr lang="en-US" sz="800" dirty="0" smtClean="0">
                <a:latin typeface="Arial" charset="0"/>
                <a:ea typeface="宋体" charset="-122"/>
              </a:rPr>
              <a:t> 1 </a:t>
            </a:r>
            <a:r>
              <a:rPr lang="en-US" altLang="zh-CN" sz="800" dirty="0" smtClean="0">
                <a:latin typeface="Arial" charset="0"/>
                <a:ea typeface="宋体" charset="-122"/>
              </a:rPr>
              <a:t>Chunk</a:t>
            </a:r>
            <a:endParaRPr lang="en-US" sz="800" dirty="0" smtClean="0">
              <a:latin typeface="Arial" charset="0"/>
              <a:ea typeface="宋体" charset="-122"/>
            </a:endParaRPr>
          </a:p>
        </p:txBody>
      </p:sp>
      <p:sp>
        <p:nvSpPr>
          <p:cNvPr id="29" name="Rectangle 115"/>
          <p:cNvSpPr/>
          <p:nvPr/>
        </p:nvSpPr>
        <p:spPr bwMode="auto">
          <a:xfrm>
            <a:off x="3344435" y="1840288"/>
            <a:ext cx="2023082" cy="232058"/>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800" dirty="0" err="1" smtClean="0">
                <a:latin typeface="Arial" charset="0"/>
                <a:ea typeface="宋体" charset="-122"/>
              </a:rPr>
              <a:t>ColumnGroup</a:t>
            </a:r>
            <a:r>
              <a:rPr lang="en-US" sz="800" dirty="0" smtClean="0">
                <a:latin typeface="Arial" charset="0"/>
                <a:ea typeface="宋体" charset="-122"/>
              </a:rPr>
              <a:t> 2 </a:t>
            </a:r>
            <a:r>
              <a:rPr lang="en-US" altLang="zh-CN" sz="800" dirty="0" smtClean="0">
                <a:latin typeface="Arial" charset="0"/>
                <a:ea typeface="宋体" charset="-122"/>
              </a:rPr>
              <a:t>Chunk</a:t>
            </a:r>
            <a:endParaRPr lang="en-US" sz="800" dirty="0" smtClean="0">
              <a:latin typeface="Arial" charset="0"/>
              <a:ea typeface="宋体" charset="-122"/>
            </a:endParaRPr>
          </a:p>
        </p:txBody>
      </p:sp>
      <p:sp>
        <p:nvSpPr>
          <p:cNvPr id="30" name="Rectangle 115"/>
          <p:cNvSpPr/>
          <p:nvPr/>
        </p:nvSpPr>
        <p:spPr bwMode="auto">
          <a:xfrm>
            <a:off x="3344435" y="2073193"/>
            <a:ext cx="2023082" cy="232058"/>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1000" dirty="0" smtClean="0">
                <a:latin typeface="Arial" charset="0"/>
                <a:ea typeface="宋体" charset="-122"/>
              </a:rPr>
              <a:t>…</a:t>
            </a:r>
            <a:endParaRPr lang="en-US" sz="700" dirty="0" smtClean="0">
              <a:latin typeface="Arial" charset="0"/>
              <a:ea typeface="宋体" charset="-122"/>
            </a:endParaRPr>
          </a:p>
        </p:txBody>
      </p:sp>
      <p:sp>
        <p:nvSpPr>
          <p:cNvPr id="41" name="Rectangle 113"/>
          <p:cNvSpPr/>
          <p:nvPr/>
        </p:nvSpPr>
        <p:spPr bwMode="auto">
          <a:xfrm>
            <a:off x="3275856" y="2571750"/>
            <a:ext cx="2160240" cy="216024"/>
          </a:xfrm>
          <a:prstGeom prst="rect">
            <a:avLst/>
          </a:prstGeom>
          <a:solidFill>
            <a:srgbClr val="9AD7F0"/>
          </a:solidFill>
          <a:ln>
            <a:solidFill>
              <a:srgbClr val="5B9CC8"/>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t" anchorCtr="0" compatLnSpc="1">
            <a:prstTxWarp prst="textNoShape">
              <a:avLst/>
            </a:prstTxWarp>
          </a:bodyPr>
          <a:lstStyle/>
          <a:p>
            <a:pPr defTabSz="913108">
              <a:buClr>
                <a:srgbClr val="CC9900"/>
              </a:buClr>
            </a:pPr>
            <a:r>
              <a:rPr lang="en-US" sz="1000" b="1" dirty="0" smtClean="0">
                <a:latin typeface="Arial" charset="0"/>
                <a:ea typeface="宋体" charset="-122"/>
              </a:rPr>
              <a:t>  </a:t>
            </a:r>
            <a:r>
              <a:rPr lang="en-US" sz="800" b="1" dirty="0" smtClean="0">
                <a:latin typeface="Arial" charset="0"/>
                <a:ea typeface="宋体" charset="-122"/>
              </a:rPr>
              <a:t>Blocklet N</a:t>
            </a:r>
          </a:p>
        </p:txBody>
      </p:sp>
      <p:sp>
        <p:nvSpPr>
          <p:cNvPr id="50" name="Rectangle 115"/>
          <p:cNvSpPr/>
          <p:nvPr/>
        </p:nvSpPr>
        <p:spPr bwMode="auto">
          <a:xfrm>
            <a:off x="3275856" y="2931790"/>
            <a:ext cx="2160240" cy="1764768"/>
          </a:xfrm>
          <a:prstGeom prst="rect">
            <a:avLst/>
          </a:prstGeom>
          <a:solidFill>
            <a:srgbClr val="67CEE1"/>
          </a:solid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310" tIns="45660" rIns="91310" bIns="45660" numCol="1" rtlCol="0" anchor="t" anchorCtr="0" compatLnSpc="1">
            <a:prstTxWarp prst="textNoShape">
              <a:avLst/>
            </a:prstTxWarp>
          </a:bodyPr>
          <a:lstStyle/>
          <a:p>
            <a:pPr defTabSz="913108">
              <a:buClr>
                <a:srgbClr val="CC9900"/>
              </a:buClr>
            </a:pPr>
            <a:r>
              <a:rPr lang="en-US" altLang="zh-CN" sz="800" b="1" dirty="0" smtClean="0">
                <a:latin typeface="Arial" charset="0"/>
                <a:ea typeface="宋体" charset="-122"/>
              </a:rPr>
              <a:t>File Footer</a:t>
            </a:r>
            <a:endParaRPr lang="en-US" sz="800" b="1" dirty="0" smtClean="0">
              <a:latin typeface="Arial" charset="0"/>
              <a:ea typeface="宋体" charset="-122"/>
            </a:endParaRPr>
          </a:p>
        </p:txBody>
      </p:sp>
      <p:sp>
        <p:nvSpPr>
          <p:cNvPr id="37" name="Rectangle 113"/>
          <p:cNvSpPr/>
          <p:nvPr/>
        </p:nvSpPr>
        <p:spPr bwMode="auto">
          <a:xfrm>
            <a:off x="179512" y="3147814"/>
            <a:ext cx="2160240" cy="1333642"/>
          </a:xfrm>
          <a:prstGeom prst="rect">
            <a:avLst/>
          </a:prstGeom>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0" tIns="0" rIns="0" bIns="0" numCol="1" rtlCol="0" anchor="t" anchorCtr="0" compatLnSpc="1">
            <a:prstTxWarp prst="textNoShape">
              <a:avLst/>
            </a:prstTxWarp>
          </a:bodyPr>
          <a:lstStyle/>
          <a:p>
            <a:pPr defTabSz="913108">
              <a:buClr>
                <a:srgbClr val="CC9900"/>
              </a:buClr>
            </a:pPr>
            <a:r>
              <a:rPr lang="en-US" sz="900" b="1" dirty="0" smtClean="0">
                <a:latin typeface="Arial" charset="0"/>
                <a:ea typeface="宋体" charset="-122"/>
              </a:rPr>
              <a:t>  Blocklet Index</a:t>
            </a:r>
          </a:p>
        </p:txBody>
      </p:sp>
      <p:sp>
        <p:nvSpPr>
          <p:cNvPr id="38" name="Rectangle 115"/>
          <p:cNvSpPr/>
          <p:nvPr/>
        </p:nvSpPr>
        <p:spPr bwMode="auto">
          <a:xfrm>
            <a:off x="248091" y="3347804"/>
            <a:ext cx="2023082" cy="661570"/>
          </a:xfrm>
          <a:prstGeom prst="rect">
            <a:avLst/>
          </a:prstGeom>
          <a:solidFill>
            <a:srgbClr val="9AD7F0"/>
          </a:solidFill>
          <a:ln>
            <a:solidFill>
              <a:srgbClr val="5B9CC8"/>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310" tIns="45660" rIns="91310" bIns="45660" numCol="1" rtlCol="0" anchor="t" anchorCtr="0" compatLnSpc="1">
            <a:prstTxWarp prst="textNoShape">
              <a:avLst/>
            </a:prstTxWarp>
          </a:bodyPr>
          <a:lstStyle/>
          <a:p>
            <a:pPr defTabSz="913108">
              <a:buClr>
                <a:srgbClr val="CC9900"/>
              </a:buClr>
            </a:pPr>
            <a:r>
              <a:rPr lang="en-US" sz="900" dirty="0" smtClean="0">
                <a:latin typeface="Arial" charset="0"/>
                <a:ea typeface="宋体" charset="-122"/>
              </a:rPr>
              <a:t>Blocklet 1 Index Node</a:t>
            </a:r>
          </a:p>
          <a:p>
            <a:pPr defTabSz="913108">
              <a:buClr>
                <a:srgbClr val="CC9900"/>
              </a:buClr>
              <a:buFont typeface="Arial" pitchFamily="34" charset="0"/>
              <a:buChar char="•"/>
            </a:pPr>
            <a:r>
              <a:rPr lang="en-US" sz="900" dirty="0" smtClean="0">
                <a:latin typeface="Arial" charset="0"/>
                <a:ea typeface="宋体" charset="-122"/>
              </a:rPr>
              <a:t>Minmax index: min, max</a:t>
            </a:r>
          </a:p>
          <a:p>
            <a:pPr defTabSz="913108">
              <a:buClr>
                <a:srgbClr val="CC9900"/>
              </a:buClr>
              <a:buFont typeface="Arial" pitchFamily="34" charset="0"/>
              <a:buChar char="•"/>
            </a:pPr>
            <a:r>
              <a:rPr lang="en-US" sz="900" dirty="0" smtClean="0">
                <a:latin typeface="Arial" charset="0"/>
                <a:ea typeface="宋体" charset="-122"/>
              </a:rPr>
              <a:t>Multi-dimensional index: startKey, endKey</a:t>
            </a:r>
          </a:p>
        </p:txBody>
      </p:sp>
      <p:sp>
        <p:nvSpPr>
          <p:cNvPr id="40" name="Rectangle 115"/>
          <p:cNvSpPr/>
          <p:nvPr/>
        </p:nvSpPr>
        <p:spPr bwMode="auto">
          <a:xfrm>
            <a:off x="248091" y="4153390"/>
            <a:ext cx="2023082" cy="232058"/>
          </a:xfrm>
          <a:prstGeom prst="rect">
            <a:avLst/>
          </a:prstGeom>
          <a:solidFill>
            <a:srgbClr val="9AD7F0"/>
          </a:solidFill>
          <a:ln>
            <a:solidFill>
              <a:srgbClr val="5B9CC8"/>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310" tIns="45660" rIns="91310" bIns="45660" numCol="1" rtlCol="0" anchor="ctr" anchorCtr="0" compatLnSpc="1">
            <a:prstTxWarp prst="textNoShape">
              <a:avLst/>
            </a:prstTxWarp>
          </a:bodyPr>
          <a:lstStyle/>
          <a:p>
            <a:pPr defTabSz="913108">
              <a:buClr>
                <a:srgbClr val="CC9900"/>
              </a:buClr>
            </a:pPr>
            <a:r>
              <a:rPr lang="en-US" sz="900" dirty="0" smtClean="0">
                <a:latin typeface="Arial" charset="0"/>
                <a:ea typeface="宋体" charset="-122"/>
              </a:rPr>
              <a:t>Blocklet N Index Node</a:t>
            </a:r>
            <a:endParaRPr lang="en-US" sz="600" dirty="0" smtClean="0">
              <a:latin typeface="Arial" charset="0"/>
              <a:ea typeface="宋体" charset="-122"/>
            </a:endParaRPr>
          </a:p>
        </p:txBody>
      </p:sp>
      <p:sp>
        <p:nvSpPr>
          <p:cNvPr id="60" name="Rectangle 115"/>
          <p:cNvSpPr/>
          <p:nvPr/>
        </p:nvSpPr>
        <p:spPr bwMode="auto">
          <a:xfrm>
            <a:off x="251520" y="3949558"/>
            <a:ext cx="2023082" cy="2320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900" b="1" dirty="0" smtClean="0">
                <a:latin typeface="Arial" charset="0"/>
                <a:ea typeface="宋体" charset="-122"/>
              </a:rPr>
              <a:t>…</a:t>
            </a:r>
            <a:endParaRPr lang="en-US" sz="600" b="1" dirty="0" smtClean="0">
              <a:latin typeface="Arial" charset="0"/>
              <a:ea typeface="宋体" charset="-122"/>
            </a:endParaRPr>
          </a:p>
        </p:txBody>
      </p:sp>
      <p:sp>
        <p:nvSpPr>
          <p:cNvPr id="61" name="Rectangle 115"/>
          <p:cNvSpPr/>
          <p:nvPr/>
        </p:nvSpPr>
        <p:spPr bwMode="auto">
          <a:xfrm>
            <a:off x="3275856" y="2355726"/>
            <a:ext cx="2160240" cy="2320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1000" b="1" dirty="0" smtClean="0">
                <a:latin typeface="Arial" charset="0"/>
                <a:ea typeface="宋体" charset="-122"/>
              </a:rPr>
              <a:t>…</a:t>
            </a:r>
            <a:endParaRPr lang="en-US" sz="700" b="1" dirty="0" smtClean="0">
              <a:latin typeface="Arial" charset="0"/>
              <a:ea typeface="宋体" charset="-122"/>
            </a:endParaRPr>
          </a:p>
        </p:txBody>
      </p:sp>
      <p:sp>
        <p:nvSpPr>
          <p:cNvPr id="62" name="Rectangle 113"/>
          <p:cNvSpPr/>
          <p:nvPr/>
        </p:nvSpPr>
        <p:spPr bwMode="auto">
          <a:xfrm>
            <a:off x="6588224" y="1131590"/>
            <a:ext cx="2160240" cy="2448272"/>
          </a:xfrm>
          <a:prstGeom prst="rect">
            <a:avLst/>
          </a:prstGeom>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0" tIns="0" rIns="0" bIns="0" numCol="1" rtlCol="0" anchor="t" anchorCtr="0" compatLnSpc="1">
            <a:prstTxWarp prst="textNoShape">
              <a:avLst/>
            </a:prstTxWarp>
          </a:bodyPr>
          <a:lstStyle/>
          <a:p>
            <a:pPr defTabSz="913108">
              <a:buClr>
                <a:srgbClr val="CC9900"/>
              </a:buClr>
            </a:pPr>
            <a:r>
              <a:rPr lang="en-US" sz="900" b="1" dirty="0" smtClean="0">
                <a:latin typeface="Arial" charset="0"/>
                <a:ea typeface="宋体" charset="-122"/>
              </a:rPr>
              <a:t>  Blocklet Info</a:t>
            </a:r>
          </a:p>
        </p:txBody>
      </p:sp>
      <p:sp>
        <p:nvSpPr>
          <p:cNvPr id="63" name="Rectangle 115"/>
          <p:cNvSpPr/>
          <p:nvPr/>
        </p:nvSpPr>
        <p:spPr bwMode="auto">
          <a:xfrm>
            <a:off x="6656803" y="1350150"/>
            <a:ext cx="2023082" cy="1637614"/>
          </a:xfrm>
          <a:prstGeom prst="rect">
            <a:avLst/>
          </a:prstGeom>
          <a:solidFill>
            <a:srgbClr val="9AD7F0"/>
          </a:solidFill>
          <a:ln>
            <a:solidFill>
              <a:srgbClr val="5B9CC8"/>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310" tIns="45660" rIns="91310" bIns="45660" numCol="1" rtlCol="0" anchor="t" anchorCtr="0" compatLnSpc="1">
            <a:prstTxWarp prst="textNoShape">
              <a:avLst/>
            </a:prstTxWarp>
          </a:bodyPr>
          <a:lstStyle/>
          <a:p>
            <a:pPr defTabSz="913108">
              <a:buClr>
                <a:srgbClr val="CC9900"/>
              </a:buClr>
            </a:pPr>
            <a:r>
              <a:rPr lang="en-US" sz="900" dirty="0" smtClean="0">
                <a:latin typeface="Arial" charset="0"/>
                <a:ea typeface="宋体" charset="-122"/>
              </a:rPr>
              <a:t>Blocklet 1 Info</a:t>
            </a:r>
          </a:p>
          <a:p>
            <a:pPr algn="ctr" defTabSz="913108">
              <a:buClr>
                <a:srgbClr val="CC9900"/>
              </a:buClr>
            </a:pPr>
            <a:endParaRPr lang="en-US" sz="900" dirty="0" smtClean="0">
              <a:latin typeface="Arial" charset="0"/>
              <a:ea typeface="宋体" charset="-122"/>
            </a:endParaRPr>
          </a:p>
          <a:p>
            <a:pPr algn="ctr" defTabSz="913108">
              <a:buClr>
                <a:srgbClr val="CC9900"/>
              </a:buClr>
            </a:pPr>
            <a:endParaRPr lang="en-US" sz="900" dirty="0" smtClean="0">
              <a:latin typeface="Arial" charset="0"/>
              <a:ea typeface="宋体" charset="-122"/>
            </a:endParaRPr>
          </a:p>
          <a:p>
            <a:pPr algn="ctr" defTabSz="913108">
              <a:buClr>
                <a:srgbClr val="CC9900"/>
              </a:buClr>
            </a:pPr>
            <a:endParaRPr lang="en-US" sz="900" dirty="0" smtClean="0">
              <a:latin typeface="Arial" charset="0"/>
              <a:ea typeface="宋体" charset="-122"/>
            </a:endParaRPr>
          </a:p>
          <a:p>
            <a:pPr algn="ctr" defTabSz="913108">
              <a:buClr>
                <a:srgbClr val="CC9900"/>
              </a:buClr>
            </a:pPr>
            <a:endParaRPr lang="en-US" sz="900" dirty="0" smtClean="0">
              <a:latin typeface="Arial" charset="0"/>
              <a:ea typeface="宋体" charset="-122"/>
            </a:endParaRPr>
          </a:p>
        </p:txBody>
      </p:sp>
      <p:sp>
        <p:nvSpPr>
          <p:cNvPr id="64" name="Rectangle 115"/>
          <p:cNvSpPr/>
          <p:nvPr/>
        </p:nvSpPr>
        <p:spPr bwMode="auto">
          <a:xfrm>
            <a:off x="6660232" y="3203788"/>
            <a:ext cx="2023082" cy="232058"/>
          </a:xfrm>
          <a:prstGeom prst="rect">
            <a:avLst/>
          </a:prstGeom>
          <a:solidFill>
            <a:srgbClr val="9AD7F0"/>
          </a:solidFill>
          <a:ln>
            <a:solidFill>
              <a:srgbClr val="5B9CC8"/>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310" tIns="45660" rIns="91310" bIns="45660" numCol="1" rtlCol="0" anchor="ctr" anchorCtr="0" compatLnSpc="1">
            <a:prstTxWarp prst="textNoShape">
              <a:avLst/>
            </a:prstTxWarp>
          </a:bodyPr>
          <a:lstStyle/>
          <a:p>
            <a:pPr defTabSz="913108">
              <a:buClr>
                <a:srgbClr val="CC9900"/>
              </a:buClr>
            </a:pPr>
            <a:r>
              <a:rPr lang="en-US" sz="900" dirty="0" smtClean="0">
                <a:latin typeface="Arial" charset="0"/>
                <a:ea typeface="宋体" charset="-122"/>
              </a:rPr>
              <a:t>Blocklet N Info</a:t>
            </a:r>
            <a:endParaRPr lang="en-US" sz="600" dirty="0" smtClean="0">
              <a:latin typeface="Arial" charset="0"/>
              <a:ea typeface="宋体" charset="-122"/>
            </a:endParaRPr>
          </a:p>
        </p:txBody>
      </p:sp>
      <p:sp>
        <p:nvSpPr>
          <p:cNvPr id="65" name="Rectangle 115"/>
          <p:cNvSpPr/>
          <p:nvPr/>
        </p:nvSpPr>
        <p:spPr bwMode="auto">
          <a:xfrm>
            <a:off x="6732240" y="1582208"/>
            <a:ext cx="1872208" cy="901500"/>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t" anchorCtr="0" compatLnSpc="1">
            <a:prstTxWarp prst="textNoShape">
              <a:avLst/>
            </a:prstTxWarp>
          </a:bodyPr>
          <a:lstStyle/>
          <a:p>
            <a:pPr defTabSz="913108">
              <a:buClr>
                <a:srgbClr val="CC9900"/>
              </a:buClr>
              <a:buFont typeface="Arial" pitchFamily="34" charset="0"/>
              <a:buChar char="•"/>
            </a:pPr>
            <a:r>
              <a:rPr lang="en-US" sz="900" dirty="0" smtClean="0">
                <a:latin typeface="Arial" charset="0"/>
                <a:ea typeface="宋体" charset="-122"/>
              </a:rPr>
              <a:t>Column 1 </a:t>
            </a:r>
            <a:r>
              <a:rPr lang="en-US" altLang="zh-CN" sz="900" dirty="0" smtClean="0">
                <a:latin typeface="Arial" charset="0"/>
                <a:ea typeface="宋体" charset="-122"/>
              </a:rPr>
              <a:t>Chunk I</a:t>
            </a:r>
            <a:r>
              <a:rPr lang="en-US" sz="900" dirty="0" smtClean="0">
                <a:latin typeface="Arial" charset="0"/>
                <a:ea typeface="宋体" charset="-122"/>
              </a:rPr>
              <a:t>nfo</a:t>
            </a:r>
          </a:p>
          <a:p>
            <a:pPr defTabSz="913108">
              <a:buClr>
                <a:srgbClr val="CC9900"/>
              </a:buClr>
              <a:buFont typeface="Arial" pitchFamily="34" charset="0"/>
              <a:buChar char="•"/>
            </a:pPr>
            <a:r>
              <a:rPr lang="en-US" sz="900" dirty="0" smtClean="0">
                <a:latin typeface="Arial" charset="0"/>
                <a:ea typeface="宋体" charset="-122"/>
              </a:rPr>
              <a:t>Compression scheme</a:t>
            </a:r>
          </a:p>
          <a:p>
            <a:pPr defTabSz="913108">
              <a:buClr>
                <a:srgbClr val="CC9900"/>
              </a:buClr>
              <a:buFont typeface="Arial" pitchFamily="34" charset="0"/>
              <a:buChar char="•"/>
            </a:pPr>
            <a:r>
              <a:rPr lang="en-US" sz="900" dirty="0" err="1" smtClean="0">
                <a:latin typeface="Arial" charset="0"/>
                <a:ea typeface="宋体" charset="-122"/>
              </a:rPr>
              <a:t>ColumnFormat</a:t>
            </a:r>
            <a:endParaRPr lang="en-US" sz="900" dirty="0" smtClean="0">
              <a:latin typeface="Arial" charset="0"/>
              <a:ea typeface="宋体" charset="-122"/>
            </a:endParaRPr>
          </a:p>
          <a:p>
            <a:pPr defTabSz="913108">
              <a:buClr>
                <a:srgbClr val="CC9900"/>
              </a:buClr>
              <a:buFont typeface="Arial" pitchFamily="34" charset="0"/>
              <a:buChar char="•"/>
            </a:pPr>
            <a:r>
              <a:rPr lang="en-US" sz="900" dirty="0" err="1" smtClean="0">
                <a:latin typeface="Arial" charset="0"/>
                <a:ea typeface="宋体" charset="-122"/>
              </a:rPr>
              <a:t>ColumnID</a:t>
            </a:r>
            <a:r>
              <a:rPr lang="en-US" sz="900" dirty="0" smtClean="0">
                <a:latin typeface="Arial" charset="0"/>
                <a:ea typeface="宋体" charset="-122"/>
              </a:rPr>
              <a:t> list</a:t>
            </a:r>
          </a:p>
          <a:p>
            <a:pPr defTabSz="913108">
              <a:buClr>
                <a:srgbClr val="CC9900"/>
              </a:buClr>
              <a:buFont typeface="Arial" pitchFamily="34" charset="0"/>
              <a:buChar char="•"/>
            </a:pPr>
            <a:r>
              <a:rPr lang="en-US" sz="900" dirty="0" err="1" smtClean="0">
                <a:latin typeface="Arial" charset="0"/>
                <a:ea typeface="宋体" charset="-122"/>
              </a:rPr>
              <a:t>ColumnChunk</a:t>
            </a:r>
            <a:r>
              <a:rPr lang="en-US" sz="900" dirty="0" smtClean="0">
                <a:latin typeface="Arial" charset="0"/>
                <a:ea typeface="宋体" charset="-122"/>
              </a:rPr>
              <a:t> length</a:t>
            </a:r>
          </a:p>
          <a:p>
            <a:pPr defTabSz="913108">
              <a:buClr>
                <a:srgbClr val="CC9900"/>
              </a:buClr>
              <a:buFont typeface="Arial" pitchFamily="34" charset="0"/>
              <a:buChar char="•"/>
            </a:pPr>
            <a:r>
              <a:rPr lang="en-US" sz="900" dirty="0" err="1" smtClean="0">
                <a:latin typeface="Arial" charset="0"/>
                <a:ea typeface="宋体" charset="-122"/>
              </a:rPr>
              <a:t>ColumnChunk</a:t>
            </a:r>
            <a:r>
              <a:rPr lang="en-US" sz="900" dirty="0" smtClean="0">
                <a:latin typeface="Arial" charset="0"/>
                <a:ea typeface="宋体" charset="-122"/>
              </a:rPr>
              <a:t> offset</a:t>
            </a:r>
          </a:p>
          <a:p>
            <a:pPr defTabSz="913108">
              <a:buClr>
                <a:srgbClr val="CC9900"/>
              </a:buClr>
            </a:pPr>
            <a:endParaRPr lang="en-US" sz="900" dirty="0" smtClean="0">
              <a:latin typeface="Arial" charset="0"/>
              <a:ea typeface="宋体" charset="-122"/>
            </a:endParaRPr>
          </a:p>
          <a:p>
            <a:pPr defTabSz="913108">
              <a:buClr>
                <a:srgbClr val="CC9900"/>
              </a:buClr>
            </a:pPr>
            <a:endParaRPr lang="en-US" sz="900" dirty="0" smtClean="0">
              <a:latin typeface="Arial" charset="0"/>
              <a:ea typeface="宋体" charset="-122"/>
            </a:endParaRPr>
          </a:p>
        </p:txBody>
      </p:sp>
      <p:sp>
        <p:nvSpPr>
          <p:cNvPr id="67" name="Rectangle 115"/>
          <p:cNvSpPr/>
          <p:nvPr/>
        </p:nvSpPr>
        <p:spPr bwMode="auto">
          <a:xfrm>
            <a:off x="6660232" y="2971730"/>
            <a:ext cx="2023082" cy="2320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900" b="1" dirty="0" smtClean="0">
                <a:latin typeface="Arial" charset="0"/>
                <a:ea typeface="宋体" charset="-122"/>
              </a:rPr>
              <a:t>…</a:t>
            </a:r>
            <a:endParaRPr lang="en-US" sz="600" b="1" dirty="0" smtClean="0">
              <a:latin typeface="Arial" charset="0"/>
              <a:ea typeface="宋体" charset="-122"/>
            </a:endParaRPr>
          </a:p>
        </p:txBody>
      </p:sp>
      <p:sp>
        <p:nvSpPr>
          <p:cNvPr id="71" name="Rectangle 115"/>
          <p:cNvSpPr/>
          <p:nvPr/>
        </p:nvSpPr>
        <p:spPr bwMode="auto">
          <a:xfrm>
            <a:off x="3347864" y="3124574"/>
            <a:ext cx="2016224" cy="288032"/>
          </a:xfrm>
          <a:prstGeom prst="rect">
            <a:avLst/>
          </a:prstGeom>
          <a:solidFill>
            <a:srgbClr val="9AD7F0"/>
          </a:solidFill>
          <a:ln>
            <a:solidFill>
              <a:srgbClr val="5B9CC8"/>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310" tIns="45660" rIns="91310" bIns="45660" numCol="1" rtlCol="0" anchor="ctr" anchorCtr="0" compatLnSpc="1">
            <a:prstTxWarp prst="textNoShape">
              <a:avLst/>
            </a:prstTxWarp>
          </a:bodyPr>
          <a:lstStyle/>
          <a:p>
            <a:pPr algn="ctr" defTabSz="913108">
              <a:buClr>
                <a:srgbClr val="CC9900"/>
              </a:buClr>
            </a:pPr>
            <a:r>
              <a:rPr lang="en-US" altLang="zh-CN" sz="800" dirty="0" smtClean="0">
                <a:latin typeface="Arial" charset="0"/>
                <a:ea typeface="宋体" charset="-122"/>
              </a:rPr>
              <a:t>File Metadata</a:t>
            </a:r>
          </a:p>
          <a:p>
            <a:pPr algn="ctr" defTabSz="913108">
              <a:buClr>
                <a:srgbClr val="CC9900"/>
              </a:buClr>
            </a:pPr>
            <a:r>
              <a:rPr lang="en-US" sz="800" dirty="0" smtClean="0">
                <a:latin typeface="Arial" charset="0"/>
                <a:ea typeface="宋体" charset="-122"/>
              </a:rPr>
              <a:t>Version, No. </a:t>
            </a:r>
            <a:r>
              <a:rPr lang="en-US" sz="900" dirty="0" smtClean="0">
                <a:latin typeface="Arial" charset="0"/>
                <a:ea typeface="宋体" charset="-122"/>
              </a:rPr>
              <a:t>Row</a:t>
            </a:r>
            <a:r>
              <a:rPr lang="en-US" sz="800" dirty="0" smtClean="0">
                <a:latin typeface="Arial" charset="0"/>
                <a:ea typeface="宋体" charset="-122"/>
              </a:rPr>
              <a:t>, …</a:t>
            </a:r>
          </a:p>
        </p:txBody>
      </p:sp>
      <p:sp>
        <p:nvSpPr>
          <p:cNvPr id="72" name="Rectangle 115"/>
          <p:cNvSpPr/>
          <p:nvPr/>
        </p:nvSpPr>
        <p:spPr bwMode="auto">
          <a:xfrm>
            <a:off x="3347864" y="3412606"/>
            <a:ext cx="2016224" cy="288032"/>
          </a:xfrm>
          <a:prstGeom prst="rect">
            <a:avLst/>
          </a:prstGeom>
          <a:solidFill>
            <a:srgbClr val="9AD7F0"/>
          </a:solidFill>
          <a:ln>
            <a:solidFill>
              <a:srgbClr val="5B9CC8"/>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310" tIns="45660" rIns="91310" bIns="45660" numCol="1" rtlCol="0" anchor="ctr" anchorCtr="0" compatLnSpc="1">
            <a:prstTxWarp prst="textNoShape">
              <a:avLst/>
            </a:prstTxWarp>
          </a:bodyPr>
          <a:lstStyle/>
          <a:p>
            <a:pPr algn="ctr" defTabSz="913108">
              <a:buClr>
                <a:srgbClr val="CC9900"/>
              </a:buClr>
            </a:pPr>
            <a:r>
              <a:rPr lang="en-US" altLang="zh-CN" sz="800" dirty="0" smtClean="0">
                <a:latin typeface="Arial" charset="0"/>
                <a:ea typeface="宋体" charset="-122"/>
              </a:rPr>
              <a:t>Segment Info</a:t>
            </a:r>
          </a:p>
        </p:txBody>
      </p:sp>
      <p:sp>
        <p:nvSpPr>
          <p:cNvPr id="73" name="Rectangle 115"/>
          <p:cNvSpPr/>
          <p:nvPr/>
        </p:nvSpPr>
        <p:spPr bwMode="auto">
          <a:xfrm>
            <a:off x="3347864" y="3701992"/>
            <a:ext cx="2016224" cy="346494"/>
          </a:xfrm>
          <a:prstGeom prst="rect">
            <a:avLst/>
          </a:prstGeom>
          <a:solidFill>
            <a:srgbClr val="9AD7F0"/>
          </a:solidFill>
          <a:ln>
            <a:solidFill>
              <a:srgbClr val="5B9CC8"/>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310" tIns="45660" rIns="91310" bIns="45660" numCol="1" rtlCol="0" anchor="ctr" anchorCtr="0" compatLnSpc="1">
            <a:prstTxWarp prst="textNoShape">
              <a:avLst/>
            </a:prstTxWarp>
          </a:bodyPr>
          <a:lstStyle/>
          <a:p>
            <a:pPr algn="ctr" defTabSz="913108">
              <a:buClr>
                <a:srgbClr val="CC9900"/>
              </a:buClr>
            </a:pPr>
            <a:r>
              <a:rPr lang="en-US" altLang="zh-CN" sz="1000" dirty="0" smtClean="0">
                <a:latin typeface="Arial" charset="0"/>
                <a:ea typeface="宋体" charset="-122"/>
              </a:rPr>
              <a:t>Schema </a:t>
            </a:r>
          </a:p>
          <a:p>
            <a:pPr algn="ctr" defTabSz="913108">
              <a:buClr>
                <a:srgbClr val="CC9900"/>
              </a:buClr>
            </a:pPr>
            <a:r>
              <a:rPr lang="en-US" sz="800" dirty="0" smtClean="0">
                <a:latin typeface="Arial" charset="0"/>
                <a:ea typeface="宋体" charset="-122"/>
              </a:rPr>
              <a:t>Schema for each column</a:t>
            </a:r>
            <a:endParaRPr lang="en-US" sz="500" dirty="0" smtClean="0">
              <a:latin typeface="Arial" charset="0"/>
              <a:ea typeface="宋体" charset="-122"/>
            </a:endParaRPr>
          </a:p>
        </p:txBody>
      </p:sp>
      <p:sp>
        <p:nvSpPr>
          <p:cNvPr id="74" name="Rectangle 115"/>
          <p:cNvSpPr/>
          <p:nvPr/>
        </p:nvSpPr>
        <p:spPr bwMode="auto">
          <a:xfrm>
            <a:off x="3347864" y="4048486"/>
            <a:ext cx="2016224" cy="274486"/>
          </a:xfrm>
          <a:prstGeom prst="rect">
            <a:avLst/>
          </a:prstGeom>
          <a:solidFill>
            <a:srgbClr val="9AD7F0"/>
          </a:solidFill>
          <a:ln>
            <a:solidFill>
              <a:srgbClr val="5B9CC8"/>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310" tIns="45660" rIns="91310" bIns="45660" numCol="1" rtlCol="0" anchor="ctr" anchorCtr="0" compatLnSpc="1">
            <a:prstTxWarp prst="textNoShape">
              <a:avLst/>
            </a:prstTxWarp>
          </a:bodyPr>
          <a:lstStyle/>
          <a:p>
            <a:pPr algn="ctr" defTabSz="913108">
              <a:buClr>
                <a:srgbClr val="CC9900"/>
              </a:buClr>
            </a:pPr>
            <a:r>
              <a:rPr lang="en-US" altLang="zh-CN" sz="1000" dirty="0" smtClean="0">
                <a:latin typeface="Arial" charset="0"/>
                <a:ea typeface="宋体" charset="-122"/>
              </a:rPr>
              <a:t>Blocklet Index</a:t>
            </a:r>
            <a:endParaRPr lang="en-US" sz="500" dirty="0" smtClean="0">
              <a:latin typeface="Arial" charset="0"/>
              <a:ea typeface="宋体" charset="-122"/>
            </a:endParaRPr>
          </a:p>
        </p:txBody>
      </p:sp>
      <p:sp>
        <p:nvSpPr>
          <p:cNvPr id="75" name="Rectangle 115"/>
          <p:cNvSpPr/>
          <p:nvPr/>
        </p:nvSpPr>
        <p:spPr bwMode="auto">
          <a:xfrm>
            <a:off x="3347864" y="4299942"/>
            <a:ext cx="2016224" cy="274486"/>
          </a:xfrm>
          <a:prstGeom prst="rect">
            <a:avLst/>
          </a:prstGeom>
          <a:solidFill>
            <a:srgbClr val="9AD7F0"/>
          </a:solidFill>
          <a:ln>
            <a:solidFill>
              <a:srgbClr val="5B9CC8"/>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310" tIns="45660" rIns="91310" bIns="45660" numCol="1" rtlCol="0" anchor="ctr" anchorCtr="0" compatLnSpc="1">
            <a:prstTxWarp prst="textNoShape">
              <a:avLst/>
            </a:prstTxWarp>
          </a:bodyPr>
          <a:lstStyle/>
          <a:p>
            <a:pPr algn="ctr" defTabSz="913108">
              <a:buClr>
                <a:srgbClr val="CC9900"/>
              </a:buClr>
            </a:pPr>
            <a:r>
              <a:rPr lang="en-US" altLang="zh-CN" sz="1000" dirty="0" smtClean="0">
                <a:latin typeface="Arial" charset="0"/>
                <a:ea typeface="宋体" charset="-122"/>
              </a:rPr>
              <a:t>Blocklet Info</a:t>
            </a:r>
            <a:endParaRPr lang="en-US" sz="500" dirty="0" smtClean="0">
              <a:latin typeface="Arial" charset="0"/>
              <a:ea typeface="宋体" charset="-122"/>
            </a:endParaRPr>
          </a:p>
        </p:txBody>
      </p:sp>
      <p:sp>
        <p:nvSpPr>
          <p:cNvPr id="76" name="Rectangle 115"/>
          <p:cNvSpPr/>
          <p:nvPr/>
        </p:nvSpPr>
        <p:spPr bwMode="auto">
          <a:xfrm>
            <a:off x="6732240" y="2627724"/>
            <a:ext cx="1872208" cy="197454"/>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defTabSz="913108">
              <a:buClr>
                <a:srgbClr val="CC9900"/>
              </a:buClr>
            </a:pPr>
            <a:r>
              <a:rPr lang="en-US" sz="900" dirty="0" smtClean="0">
                <a:latin typeface="Arial" charset="0"/>
                <a:ea typeface="宋体" charset="-122"/>
              </a:rPr>
              <a:t>ColumnGroup1 </a:t>
            </a:r>
            <a:r>
              <a:rPr lang="en-US" altLang="zh-CN" sz="900" dirty="0" smtClean="0">
                <a:latin typeface="Arial" charset="0"/>
                <a:ea typeface="宋体" charset="-122"/>
              </a:rPr>
              <a:t>Chunk I</a:t>
            </a:r>
            <a:r>
              <a:rPr lang="en-US" sz="900" dirty="0" smtClean="0">
                <a:latin typeface="Arial" charset="0"/>
                <a:ea typeface="宋体" charset="-122"/>
              </a:rPr>
              <a:t>nfo</a:t>
            </a:r>
          </a:p>
        </p:txBody>
      </p:sp>
      <p:sp>
        <p:nvSpPr>
          <p:cNvPr id="77" name="Rectangle 115"/>
          <p:cNvSpPr/>
          <p:nvPr/>
        </p:nvSpPr>
        <p:spPr bwMode="auto">
          <a:xfrm>
            <a:off x="6660232" y="2411700"/>
            <a:ext cx="2023082" cy="2320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900" b="1" dirty="0" smtClean="0">
                <a:latin typeface="Arial" charset="0"/>
                <a:ea typeface="宋体" charset="-122"/>
              </a:rPr>
              <a:t>…</a:t>
            </a:r>
            <a:endParaRPr lang="en-US" sz="600" b="1" dirty="0" smtClean="0">
              <a:latin typeface="Arial" charset="0"/>
              <a:ea typeface="宋体" charset="-122"/>
            </a:endParaRPr>
          </a:p>
        </p:txBody>
      </p:sp>
      <p:sp>
        <p:nvSpPr>
          <p:cNvPr id="78" name="Rectangle 115"/>
          <p:cNvSpPr/>
          <p:nvPr/>
        </p:nvSpPr>
        <p:spPr bwMode="auto">
          <a:xfrm>
            <a:off x="6660232" y="2771740"/>
            <a:ext cx="2023082" cy="2320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900" b="1" dirty="0" smtClean="0">
                <a:latin typeface="Arial" charset="0"/>
                <a:ea typeface="宋体" charset="-122"/>
              </a:rPr>
              <a:t>…</a:t>
            </a:r>
            <a:endParaRPr lang="en-US" sz="600" b="1" dirty="0" smtClean="0">
              <a:latin typeface="Arial" charset="0"/>
              <a:ea typeface="宋体" charset="-122"/>
            </a:endParaRPr>
          </a:p>
        </p:txBody>
      </p:sp>
      <p:cxnSp>
        <p:nvCxnSpPr>
          <p:cNvPr id="80" name="直接连接符 79"/>
          <p:cNvCxnSpPr/>
          <p:nvPr/>
        </p:nvCxnSpPr>
        <p:spPr>
          <a:xfrm flipH="1" flipV="1">
            <a:off x="2339752" y="3147814"/>
            <a:ext cx="1008112" cy="936104"/>
          </a:xfrm>
          <a:prstGeom prst="line">
            <a:avLst/>
          </a:prstGeom>
        </p:spPr>
        <p:style>
          <a:lnRef idx="1">
            <a:schemeClr val="dk1"/>
          </a:lnRef>
          <a:fillRef idx="0">
            <a:schemeClr val="dk1"/>
          </a:fillRef>
          <a:effectRef idx="0">
            <a:schemeClr val="dk1"/>
          </a:effectRef>
          <a:fontRef idx="minor">
            <a:schemeClr val="tx1"/>
          </a:fontRef>
        </p:style>
      </p:cxnSp>
      <p:cxnSp>
        <p:nvCxnSpPr>
          <p:cNvPr id="81" name="直接连接符 80"/>
          <p:cNvCxnSpPr/>
          <p:nvPr/>
        </p:nvCxnSpPr>
        <p:spPr>
          <a:xfrm flipH="1">
            <a:off x="2346960" y="4299942"/>
            <a:ext cx="1000904" cy="185194"/>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flipH="1">
            <a:off x="5364088" y="1138432"/>
            <a:ext cx="1219592" cy="3161510"/>
          </a:xfrm>
          <a:prstGeom prst="line">
            <a:avLst/>
          </a:prstGeom>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flipH="1">
            <a:off x="5364088" y="3576832"/>
            <a:ext cx="1225688" cy="1011142"/>
          </a:xfrm>
          <a:prstGeom prst="line">
            <a:avLst/>
          </a:prstGeom>
        </p:spPr>
        <p:style>
          <a:lnRef idx="1">
            <a:schemeClr val="dk1"/>
          </a:lnRef>
          <a:fillRef idx="0">
            <a:schemeClr val="dk1"/>
          </a:fillRef>
          <a:effectRef idx="0">
            <a:schemeClr val="dk1"/>
          </a:effectRef>
          <a:fontRef idx="minor">
            <a:schemeClr val="tx1"/>
          </a:fontRef>
        </p:style>
      </p:cxnSp>
      <p:cxnSp>
        <p:nvCxnSpPr>
          <p:cNvPr id="98" name="曲线连接符 97"/>
          <p:cNvCxnSpPr>
            <a:endCxn id="12" idx="3"/>
          </p:cNvCxnSpPr>
          <p:nvPr/>
        </p:nvCxnSpPr>
        <p:spPr>
          <a:xfrm rot="10800000">
            <a:off x="5367518" y="1020634"/>
            <a:ext cx="1364723" cy="1263085"/>
          </a:xfrm>
          <a:prstGeom prst="curvedConnector3">
            <a:avLst>
              <a:gd name="adj1" fmla="val 50000"/>
            </a:avLst>
          </a:prstGeom>
          <a:ln w="19050">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0" name="曲线连接符 99"/>
          <p:cNvCxnSpPr>
            <a:stCxn id="76" idx="1"/>
            <a:endCxn id="28" idx="3"/>
          </p:cNvCxnSpPr>
          <p:nvPr/>
        </p:nvCxnSpPr>
        <p:spPr>
          <a:xfrm rot="10800000">
            <a:off x="5367518" y="1723965"/>
            <a:ext cx="1364723" cy="1002487"/>
          </a:xfrm>
          <a:prstGeom prst="curvedConnector3">
            <a:avLst>
              <a:gd name="adj1" fmla="val 50000"/>
            </a:avLst>
          </a:prstGeom>
          <a:ln w="19050">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6" name="曲线连接符 105"/>
          <p:cNvCxnSpPr>
            <a:stCxn id="64" idx="1"/>
            <a:endCxn id="41" idx="3"/>
          </p:cNvCxnSpPr>
          <p:nvPr/>
        </p:nvCxnSpPr>
        <p:spPr>
          <a:xfrm rot="10800000">
            <a:off x="5436096" y="2679763"/>
            <a:ext cx="1224136" cy="640055"/>
          </a:xfrm>
          <a:prstGeom prst="curvedConnector3">
            <a:avLst>
              <a:gd name="adj1" fmla="val 50000"/>
            </a:avLst>
          </a:prstGeom>
          <a:ln w="19050">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215008" y="267494"/>
            <a:ext cx="8928992" cy="584775"/>
          </a:xfrm>
          <a:prstGeom prst="rect">
            <a:avLst/>
          </a:prstGeom>
        </p:spPr>
        <p:txBody>
          <a:bodyPr/>
          <a:lstStyle/>
          <a:p>
            <a:pPr eaLnBrk="0" hangingPunct="0"/>
            <a:r>
              <a:rPr lang="en-US" sz="3200" b="1" dirty="0">
                <a:solidFill>
                  <a:srgbClr val="404040"/>
                </a:solidFill>
                <a:latin typeface="+mj-lt"/>
                <a:ea typeface="微软雅黑" pitchFamily="34" charset="-122"/>
                <a:cs typeface="Arial" pitchFamily="34" charset="0"/>
              </a:rPr>
              <a:t>Format</a:t>
            </a:r>
          </a:p>
        </p:txBody>
      </p:sp>
    </p:spTree>
    <p:extLst>
      <p:ext uri="{BB962C8B-B14F-4D97-AF65-F5344CB8AC3E}">
        <p14:creationId xmlns:p14="http://schemas.microsoft.com/office/powerpoint/2010/main" xmlns="" val="416922331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表格 28"/>
          <p:cNvGraphicFramePr>
            <a:graphicFrameLocks noGrp="1"/>
          </p:cNvGraphicFramePr>
          <p:nvPr>
            <p:extLst/>
          </p:nvPr>
        </p:nvGraphicFramePr>
        <p:xfrm>
          <a:off x="5580112" y="1347614"/>
          <a:ext cx="3024334" cy="1296145"/>
        </p:xfrm>
        <a:graphic>
          <a:graphicData uri="http://schemas.openxmlformats.org/drawingml/2006/table">
            <a:tbl>
              <a:tblPr/>
              <a:tblGrid>
                <a:gridCol w="528784"/>
                <a:gridCol w="415925"/>
                <a:gridCol w="415925"/>
                <a:gridCol w="415925"/>
                <a:gridCol w="415925"/>
                <a:gridCol w="415925"/>
                <a:gridCol w="415925"/>
              </a:tblGrid>
              <a:tr h="112225">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t"/>
                      <a:r>
                        <a:rPr lang="en-US" sz="600" b="0" i="0" u="none" strike="noStrike" baseline="0" dirty="0">
                          <a:latin typeface="微软雅黑" pitchFamily="34" charset="-122"/>
                          <a:ea typeface="微软雅黑" pitchFamily="34" charset="-122"/>
                        </a:rPr>
                        <a:t>Years</a:t>
                      </a:r>
                    </a:p>
                  </a:txBody>
                  <a:tcPr marL="7671" marR="767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CE52D"/>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t"/>
                      <a:r>
                        <a:rPr lang="en-US" sz="600" b="0" i="0" u="none" strike="noStrike" baseline="0">
                          <a:latin typeface="微软雅黑" pitchFamily="34" charset="-122"/>
                          <a:ea typeface="微软雅黑" pitchFamily="34" charset="-122"/>
                        </a:rPr>
                        <a:t>Quarters</a:t>
                      </a:r>
                    </a:p>
                  </a:txBody>
                  <a:tcPr marL="7671" marR="767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CE52D"/>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t"/>
                      <a:r>
                        <a:rPr lang="en-US" sz="600" b="0" i="0" u="none" strike="noStrike" baseline="0">
                          <a:latin typeface="微软雅黑" pitchFamily="34" charset="-122"/>
                          <a:ea typeface="微软雅黑" pitchFamily="34" charset="-122"/>
                        </a:rPr>
                        <a:t>Months</a:t>
                      </a:r>
                    </a:p>
                  </a:txBody>
                  <a:tcPr marL="7671" marR="767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CE52D"/>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t"/>
                      <a:r>
                        <a:rPr lang="en-US" sz="600" b="0" i="0" u="none" strike="noStrike" baseline="0" dirty="0">
                          <a:latin typeface="微软雅黑" pitchFamily="34" charset="-122"/>
                          <a:ea typeface="微软雅黑" pitchFamily="34" charset="-122"/>
                        </a:rPr>
                        <a:t>Territory</a:t>
                      </a:r>
                    </a:p>
                  </a:txBody>
                  <a:tcPr marL="7671" marR="767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CE52D"/>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t"/>
                      <a:r>
                        <a:rPr lang="en-US" sz="600" b="0" i="0" u="none" strike="noStrike" baseline="0" dirty="0">
                          <a:latin typeface="微软雅黑" pitchFamily="34" charset="-122"/>
                          <a:ea typeface="微软雅黑" pitchFamily="34" charset="-122"/>
                        </a:rPr>
                        <a:t>Country</a:t>
                      </a:r>
                    </a:p>
                  </a:txBody>
                  <a:tcPr marL="7671" marR="767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CE52D"/>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ctr" fontAlgn="t"/>
                      <a:r>
                        <a:rPr lang="en-US" sz="600" b="0" i="0" u="none" strike="noStrike" baseline="0">
                          <a:latin typeface="微软雅黑" pitchFamily="34" charset="-122"/>
                          <a:ea typeface="微软雅黑" pitchFamily="34" charset="-122"/>
                        </a:rPr>
                        <a:t>Quantity</a:t>
                      </a:r>
                    </a:p>
                  </a:txBody>
                  <a:tcPr marL="7671" marR="767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BCE9F9"/>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ctr" fontAlgn="t"/>
                      <a:r>
                        <a:rPr lang="en-US" sz="600" b="0" i="0" u="none" strike="noStrike" baseline="0">
                          <a:latin typeface="微软雅黑" pitchFamily="34" charset="-122"/>
                          <a:ea typeface="微软雅黑" pitchFamily="34" charset="-122"/>
                        </a:rPr>
                        <a:t>Sales</a:t>
                      </a:r>
                    </a:p>
                  </a:txBody>
                  <a:tcPr marL="7671" marR="7671" marT="7671" marB="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BCE9F9"/>
                    </a:solidFill>
                  </a:tcPr>
                </a:tc>
              </a:tr>
              <a:tr h="118392">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altLang="zh-CN" sz="600" b="0" i="0" u="none" strike="noStrike" baseline="0" dirty="0">
                          <a:latin typeface="微软雅黑" pitchFamily="34" charset="-122"/>
                          <a:ea typeface="微软雅黑" pitchFamily="34" charset="-122"/>
                        </a:rPr>
                        <a:t>2003</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QTR1</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Jan</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a:latin typeface="微软雅黑" pitchFamily="34" charset="-122"/>
                          <a:ea typeface="微软雅黑" pitchFamily="34" charset="-122"/>
                        </a:rPr>
                        <a:t>EMEA</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Germany</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142</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11,432</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18392">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altLang="zh-CN" sz="600" b="0" i="0" u="none" strike="noStrike" baseline="0">
                          <a:latin typeface="微软雅黑" pitchFamily="34" charset="-122"/>
                          <a:ea typeface="微软雅黑" pitchFamily="34" charset="-122"/>
                        </a:rPr>
                        <a:t>2003</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QTR1</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Jan</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smtClean="0">
                          <a:latin typeface="微软雅黑" pitchFamily="34" charset="-122"/>
                          <a:ea typeface="微软雅黑" pitchFamily="34" charset="-122"/>
                        </a:rPr>
                        <a:t>APAC</a:t>
                      </a:r>
                      <a:endParaRPr lang="en-US" sz="600" b="0" i="0" u="none" strike="noStrike" baseline="0" dirty="0">
                        <a:latin typeface="微软雅黑" pitchFamily="34" charset="-122"/>
                        <a:ea typeface="微软雅黑" pitchFamily="34" charset="-122"/>
                      </a:endParaRP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smtClean="0">
                          <a:latin typeface="微软雅黑" pitchFamily="34" charset="-122"/>
                          <a:ea typeface="微软雅黑" pitchFamily="34" charset="-122"/>
                        </a:rPr>
                        <a:t>China</a:t>
                      </a:r>
                      <a:endParaRPr lang="en-US" sz="600" b="0" i="0" u="none" strike="noStrike" baseline="0" dirty="0">
                        <a:latin typeface="微软雅黑" pitchFamily="34" charset="-122"/>
                        <a:ea typeface="微软雅黑" pitchFamily="34" charset="-122"/>
                      </a:endParaRP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541</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54,702</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18392">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altLang="zh-CN" sz="600" b="0" i="0" u="none" strike="noStrike" baseline="0">
                          <a:latin typeface="微软雅黑" pitchFamily="34" charset="-122"/>
                          <a:ea typeface="微软雅黑" pitchFamily="34" charset="-122"/>
                        </a:rPr>
                        <a:t>2003</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a:latin typeface="微软雅黑" pitchFamily="34" charset="-122"/>
                          <a:ea typeface="微软雅黑" pitchFamily="34" charset="-122"/>
                        </a:rPr>
                        <a:t>QTR1</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Jan</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EMEA</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Spain</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a:latin typeface="微软雅黑" pitchFamily="34" charset="-122"/>
                          <a:ea typeface="微软雅黑" pitchFamily="34" charset="-122"/>
                        </a:rPr>
                        <a:t>443</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44,622</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18392">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altLang="zh-CN" sz="600" b="0" i="0" u="none" strike="noStrike" baseline="0" dirty="0">
                          <a:latin typeface="微软雅黑" pitchFamily="34" charset="-122"/>
                          <a:ea typeface="微软雅黑" pitchFamily="34" charset="-122"/>
                        </a:rPr>
                        <a:t>2003</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QTR1</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Feb</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EMEA</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Denmark</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a:latin typeface="微软雅黑" pitchFamily="34" charset="-122"/>
                          <a:ea typeface="微软雅黑" pitchFamily="34" charset="-122"/>
                        </a:rPr>
                        <a:t>545</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58,871</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18392">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altLang="zh-CN" sz="600" b="0" i="0" u="none" strike="noStrike" baseline="0">
                          <a:latin typeface="微软雅黑" pitchFamily="34" charset="-122"/>
                          <a:ea typeface="微软雅黑" pitchFamily="34" charset="-122"/>
                        </a:rPr>
                        <a:t>2003</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a:latin typeface="微软雅黑" pitchFamily="34" charset="-122"/>
                          <a:ea typeface="微软雅黑" pitchFamily="34" charset="-122"/>
                        </a:rPr>
                        <a:t>QTR1</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Feb</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EMEA</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Italy</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a:latin typeface="微软雅黑" pitchFamily="34" charset="-122"/>
                          <a:ea typeface="微软雅黑" pitchFamily="34" charset="-122"/>
                        </a:rPr>
                        <a:t>675</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56,181</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18392">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altLang="zh-CN" sz="600" b="0" i="0" u="none" strike="noStrike" baseline="0">
                          <a:latin typeface="微软雅黑" pitchFamily="34" charset="-122"/>
                          <a:ea typeface="微软雅黑" pitchFamily="34" charset="-122"/>
                        </a:rPr>
                        <a:t>2003</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a:latin typeface="微软雅黑" pitchFamily="34" charset="-122"/>
                          <a:ea typeface="微软雅黑" pitchFamily="34" charset="-122"/>
                        </a:rPr>
                        <a:t>QTR1</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a:latin typeface="微软雅黑" pitchFamily="34" charset="-122"/>
                          <a:ea typeface="微软雅黑" pitchFamily="34" charset="-122"/>
                        </a:rPr>
                        <a:t>Mar</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smtClean="0">
                          <a:latin typeface="微软雅黑" pitchFamily="34" charset="-122"/>
                          <a:ea typeface="微软雅黑" pitchFamily="34" charset="-122"/>
                        </a:rPr>
                        <a:t>APAC</a:t>
                      </a:r>
                      <a:endParaRPr lang="en-US" sz="600" b="0" i="0" u="none" strike="noStrike" baseline="0" dirty="0">
                        <a:latin typeface="微软雅黑" pitchFamily="34" charset="-122"/>
                        <a:ea typeface="微软雅黑" pitchFamily="34" charset="-122"/>
                      </a:endParaRP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smtClean="0">
                          <a:latin typeface="微软雅黑" pitchFamily="34" charset="-122"/>
                          <a:ea typeface="微软雅黑" pitchFamily="34" charset="-122"/>
                        </a:rPr>
                        <a:t>India</a:t>
                      </a:r>
                      <a:endParaRPr lang="en-US" sz="600" b="0" i="0" u="none" strike="noStrike" baseline="0" dirty="0">
                        <a:latin typeface="微软雅黑" pitchFamily="34" charset="-122"/>
                        <a:ea typeface="微软雅黑" pitchFamily="34" charset="-122"/>
                      </a:endParaRP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52</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9,749</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18392">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altLang="zh-CN" sz="600" b="0" i="0" u="none" strike="noStrike" baseline="0">
                          <a:latin typeface="微软雅黑" pitchFamily="34" charset="-122"/>
                          <a:ea typeface="微软雅黑" pitchFamily="34" charset="-122"/>
                        </a:rPr>
                        <a:t>2003</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QTR1</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a:latin typeface="微软雅黑" pitchFamily="34" charset="-122"/>
                          <a:ea typeface="微软雅黑" pitchFamily="34" charset="-122"/>
                        </a:rPr>
                        <a:t>Mar</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EMEA</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UK</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570</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51,018</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18392">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altLang="zh-CN" sz="600" b="0" i="0" u="none" strike="noStrike" baseline="0">
                          <a:latin typeface="微软雅黑" pitchFamily="34" charset="-122"/>
                          <a:ea typeface="微软雅黑" pitchFamily="34" charset="-122"/>
                        </a:rPr>
                        <a:t>2003</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a:latin typeface="微软雅黑" pitchFamily="34" charset="-122"/>
                          <a:ea typeface="微软雅黑" pitchFamily="34" charset="-122"/>
                        </a:rPr>
                        <a:t>QTR1</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a:latin typeface="微软雅黑" pitchFamily="34" charset="-122"/>
                          <a:ea typeface="微软雅黑" pitchFamily="34" charset="-122"/>
                        </a:rPr>
                        <a:t>Mar</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a:latin typeface="微软雅黑" pitchFamily="34" charset="-122"/>
                          <a:ea typeface="微软雅黑" pitchFamily="34" charset="-122"/>
                        </a:rPr>
                        <a:t>Japan</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Japan</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561</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55,245</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18392">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altLang="zh-CN" sz="600" b="0" i="0" u="none" strike="noStrike" baseline="0">
                          <a:latin typeface="微软雅黑" pitchFamily="34" charset="-122"/>
                          <a:ea typeface="微软雅黑" pitchFamily="34" charset="-122"/>
                        </a:rPr>
                        <a:t>2003</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a:latin typeface="微软雅黑" pitchFamily="34" charset="-122"/>
                          <a:ea typeface="微软雅黑" pitchFamily="34" charset="-122"/>
                        </a:rPr>
                        <a:t>QTR2</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Apr</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APAC</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Australia</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a:latin typeface="微软雅黑" pitchFamily="34" charset="-122"/>
                          <a:ea typeface="微软雅黑" pitchFamily="34" charset="-122"/>
                        </a:rPr>
                        <a:t>525</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a:latin typeface="微软雅黑" pitchFamily="34" charset="-122"/>
                          <a:ea typeface="微软雅黑" pitchFamily="34" charset="-122"/>
                        </a:rPr>
                        <a:t>50,398</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18392">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altLang="zh-CN" sz="600" b="0" i="0" u="none" strike="noStrike" baseline="0" dirty="0">
                          <a:latin typeface="微软雅黑" pitchFamily="34" charset="-122"/>
                          <a:ea typeface="微软雅黑" pitchFamily="34" charset="-122"/>
                        </a:rPr>
                        <a:t>2003</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smtClean="0">
                          <a:latin typeface="微软雅黑" pitchFamily="34" charset="-122"/>
                          <a:ea typeface="微软雅黑" pitchFamily="34" charset="-122"/>
                        </a:rPr>
                        <a:t>QTR2</a:t>
                      </a:r>
                      <a:endParaRPr lang="en-US" sz="600" b="0" i="0" u="none" strike="noStrike" baseline="0" dirty="0">
                        <a:latin typeface="微软雅黑" pitchFamily="34" charset="-122"/>
                        <a:ea typeface="微软雅黑" pitchFamily="34" charset="-122"/>
                      </a:endParaRP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smtClean="0">
                          <a:latin typeface="微软雅黑" pitchFamily="34" charset="-122"/>
                          <a:ea typeface="微软雅黑" pitchFamily="34" charset="-122"/>
                        </a:rPr>
                        <a:t>Apr</a:t>
                      </a:r>
                      <a:endParaRPr lang="en-US" sz="600" b="0" i="0" u="none" strike="noStrike" baseline="0" dirty="0">
                        <a:latin typeface="微软雅黑" pitchFamily="34" charset="-122"/>
                        <a:ea typeface="微软雅黑" pitchFamily="34" charset="-122"/>
                      </a:endParaRP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EMEA</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l" fontAlgn="ctr"/>
                      <a:r>
                        <a:rPr lang="en-US" sz="600" b="0" i="0" u="none" strike="noStrike" baseline="0" dirty="0">
                          <a:latin typeface="微软雅黑" pitchFamily="34" charset="-122"/>
                          <a:ea typeface="微软雅黑" pitchFamily="34" charset="-122"/>
                        </a:rPr>
                        <a:t>Germany</a:t>
                      </a: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smtClean="0">
                          <a:latin typeface="微软雅黑" pitchFamily="34" charset="-122"/>
                          <a:ea typeface="微软雅黑" pitchFamily="34" charset="-122"/>
                        </a:rPr>
                        <a:t>144</a:t>
                      </a:r>
                      <a:endParaRPr lang="en-US" altLang="zh-CN" sz="600" b="0" i="0" u="none" strike="noStrike" baseline="0" dirty="0">
                        <a:latin typeface="微软雅黑" pitchFamily="34" charset="-122"/>
                        <a:ea typeface="微软雅黑" pitchFamily="34" charset="-122"/>
                      </a:endParaRP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zh-CN"/>
                      </a:defPPr>
                      <a:lvl1pPr marL="0" algn="l" defTabSz="683633" rtl="0" eaLnBrk="1" latinLnBrk="0" hangingPunct="1">
                        <a:defRPr sz="1300" kern="1200">
                          <a:solidFill>
                            <a:schemeClr val="tx1"/>
                          </a:solidFill>
                          <a:latin typeface="FrutigerNext LT Medium"/>
                          <a:ea typeface="华文细黑"/>
                          <a:cs typeface="宋体"/>
                        </a:defRPr>
                      </a:lvl1pPr>
                      <a:lvl2pPr marL="341825" algn="l" defTabSz="683633" rtl="0" eaLnBrk="1" latinLnBrk="0" hangingPunct="1">
                        <a:defRPr sz="1300" kern="1200">
                          <a:solidFill>
                            <a:schemeClr val="tx1"/>
                          </a:solidFill>
                          <a:latin typeface="FrutigerNext LT Medium"/>
                          <a:ea typeface="华文细黑"/>
                          <a:cs typeface="宋体"/>
                        </a:defRPr>
                      </a:lvl2pPr>
                      <a:lvl3pPr marL="683633" algn="l" defTabSz="683633" rtl="0" eaLnBrk="1" latinLnBrk="0" hangingPunct="1">
                        <a:defRPr sz="1300" kern="1200">
                          <a:solidFill>
                            <a:schemeClr val="tx1"/>
                          </a:solidFill>
                          <a:latin typeface="FrutigerNext LT Medium"/>
                          <a:ea typeface="华文细黑"/>
                          <a:cs typeface="宋体"/>
                        </a:defRPr>
                      </a:lvl3pPr>
                      <a:lvl4pPr marL="1025449" algn="l" defTabSz="683633" rtl="0" eaLnBrk="1" latinLnBrk="0" hangingPunct="1">
                        <a:defRPr sz="1300" kern="1200">
                          <a:solidFill>
                            <a:schemeClr val="tx1"/>
                          </a:solidFill>
                          <a:latin typeface="FrutigerNext LT Medium"/>
                          <a:ea typeface="华文细黑"/>
                          <a:cs typeface="宋体"/>
                        </a:defRPr>
                      </a:lvl4pPr>
                      <a:lvl5pPr marL="1367264" algn="l" defTabSz="683633" rtl="0" eaLnBrk="1" latinLnBrk="0" hangingPunct="1">
                        <a:defRPr sz="1300" kern="1200">
                          <a:solidFill>
                            <a:schemeClr val="tx1"/>
                          </a:solidFill>
                          <a:latin typeface="FrutigerNext LT Medium"/>
                          <a:ea typeface="华文细黑"/>
                          <a:cs typeface="宋体"/>
                        </a:defRPr>
                      </a:lvl5pPr>
                      <a:lvl6pPr marL="1709076" algn="l" defTabSz="683633" rtl="0" eaLnBrk="1" latinLnBrk="0" hangingPunct="1">
                        <a:defRPr sz="1300" kern="1200">
                          <a:solidFill>
                            <a:schemeClr val="tx1"/>
                          </a:solidFill>
                          <a:latin typeface="FrutigerNext LT Medium"/>
                          <a:ea typeface="华文细黑"/>
                          <a:cs typeface="宋体"/>
                        </a:defRPr>
                      </a:lvl6pPr>
                      <a:lvl7pPr marL="2050899" algn="l" defTabSz="683633" rtl="0" eaLnBrk="1" latinLnBrk="0" hangingPunct="1">
                        <a:defRPr sz="1300" kern="1200">
                          <a:solidFill>
                            <a:schemeClr val="tx1"/>
                          </a:solidFill>
                          <a:latin typeface="FrutigerNext LT Medium"/>
                          <a:ea typeface="华文细黑"/>
                          <a:cs typeface="宋体"/>
                        </a:defRPr>
                      </a:lvl7pPr>
                      <a:lvl8pPr marL="2392716" algn="l" defTabSz="683633" rtl="0" eaLnBrk="1" latinLnBrk="0" hangingPunct="1">
                        <a:defRPr sz="1300" kern="1200">
                          <a:solidFill>
                            <a:schemeClr val="tx1"/>
                          </a:solidFill>
                          <a:latin typeface="FrutigerNext LT Medium"/>
                          <a:ea typeface="华文细黑"/>
                          <a:cs typeface="宋体"/>
                        </a:defRPr>
                      </a:lvl8pPr>
                      <a:lvl9pPr marL="2734531" algn="l" defTabSz="683633" rtl="0" eaLnBrk="1" latinLnBrk="0" hangingPunct="1">
                        <a:defRPr sz="1300" kern="1200">
                          <a:solidFill>
                            <a:schemeClr val="tx1"/>
                          </a:solidFill>
                          <a:latin typeface="FrutigerNext LT Medium"/>
                          <a:ea typeface="华文细黑"/>
                          <a:cs typeface="宋体"/>
                        </a:defRPr>
                      </a:lvl9pPr>
                    </a:lstStyle>
                    <a:p>
                      <a:pPr algn="r" fontAlgn="ctr"/>
                      <a:r>
                        <a:rPr lang="en-US" altLang="zh-CN" sz="600" b="0" i="0" u="none" strike="noStrike" baseline="0" dirty="0" smtClean="0">
                          <a:latin typeface="微软雅黑" pitchFamily="34" charset="-122"/>
                          <a:ea typeface="微软雅黑" pitchFamily="34" charset="-122"/>
                        </a:rPr>
                        <a:t>11,532</a:t>
                      </a:r>
                      <a:endParaRPr lang="en-US" altLang="zh-CN" sz="600" b="0" i="0" u="none" strike="noStrike" baseline="0" dirty="0">
                        <a:latin typeface="微软雅黑" pitchFamily="34" charset="-122"/>
                        <a:ea typeface="微软雅黑" pitchFamily="34" charset="-122"/>
                      </a:endParaRPr>
                    </a:p>
                  </a:txBody>
                  <a:tcPr marL="7671" marR="7671" marT="7671"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36" name="矩形 34"/>
          <p:cNvSpPr/>
          <p:nvPr/>
        </p:nvSpPr>
        <p:spPr>
          <a:xfrm>
            <a:off x="6084168" y="3075806"/>
            <a:ext cx="1440160" cy="1484462"/>
          </a:xfrm>
          <a:prstGeom prst="rect">
            <a:avLst/>
          </a:prstGeom>
          <a:solidFill>
            <a:schemeClr val="bg2">
              <a:lumMod val="40000"/>
              <a:lumOff val="60000"/>
            </a:schemeClr>
          </a:solidFill>
          <a:ln w="9525" cap="flat" cmpd="sng" algn="ctr">
            <a:noFill/>
            <a:prstDash val="solid"/>
          </a:ln>
          <a:effectLst>
            <a:outerShdw blurRad="40000" dist="20000" dir="5400000" rotWithShape="0">
              <a:srgbClr val="000000">
                <a:alpha val="38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[1,1,1,1,1] : [142,11432]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[1,1,1,3,2] : [541,54702]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[1,1,1,1,3] : [443,44622]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[1,1,2,1,4] : [545,58871]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[1,1,2,1,5] : [675,56181]</a:t>
            </a:r>
          </a:p>
          <a:p>
            <a:pPr fontAlgn="auto">
              <a:spcBef>
                <a:spcPts val="0"/>
              </a:spcBef>
              <a:spcAft>
                <a:spcPts val="0"/>
              </a:spcAft>
              <a:defRPr/>
            </a:pPr>
            <a:r>
              <a:rPr lang="en-US" altLang="zh-CN" sz="900" kern="0" dirty="0" smtClean="0">
                <a:solidFill>
                  <a:prstClr val="black"/>
                </a:solidFill>
                <a:latin typeface="FrutigerNext LT Medium"/>
                <a:ea typeface="华文细黑"/>
              </a:rPr>
              <a:t>[1,1,3,3,6] : [52,9749]</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[1,1,3,1,7] : [570,51018]</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[1,1,3,2,8] : [561,55245]</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[1,2,4,3,9] : [525,50398]</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[1,2,4,1,1] : [144,11532]</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endParaRPr>
          </a:p>
        </p:txBody>
      </p:sp>
      <p:sp>
        <p:nvSpPr>
          <p:cNvPr id="44" name="Rectangle 43"/>
          <p:cNvSpPr/>
          <p:nvPr/>
        </p:nvSpPr>
        <p:spPr>
          <a:xfrm>
            <a:off x="215008" y="195486"/>
            <a:ext cx="8928992" cy="584775"/>
          </a:xfrm>
          <a:prstGeom prst="rect">
            <a:avLst/>
          </a:prstGeom>
        </p:spPr>
        <p:txBody>
          <a:bodyPr/>
          <a:lstStyle/>
          <a:p>
            <a:pPr eaLnBrk="0" hangingPunct="0"/>
            <a:r>
              <a:rPr lang="en-US" sz="3200" b="1" dirty="0">
                <a:solidFill>
                  <a:srgbClr val="404040"/>
                </a:solidFill>
                <a:latin typeface="+mj-lt"/>
                <a:ea typeface="微软雅黑" pitchFamily="34" charset="-122"/>
                <a:cs typeface="Arial" pitchFamily="34" charset="0"/>
              </a:rPr>
              <a:t>Blocklet</a:t>
            </a:r>
          </a:p>
        </p:txBody>
      </p:sp>
      <p:sp>
        <p:nvSpPr>
          <p:cNvPr id="24" name="TextBox 23"/>
          <p:cNvSpPr txBox="1"/>
          <p:nvPr/>
        </p:nvSpPr>
        <p:spPr>
          <a:xfrm>
            <a:off x="179512" y="915566"/>
            <a:ext cx="5832648" cy="615553"/>
          </a:xfrm>
          <a:prstGeom prst="rect">
            <a:avLst/>
          </a:prstGeom>
          <a:noFill/>
        </p:spPr>
        <p:txBody>
          <a:bodyPr wrap="square" rtlCol="0">
            <a:spAutoFit/>
          </a:bodyPr>
          <a:lstStyle/>
          <a:p>
            <a:pPr>
              <a:buFont typeface="Arial" pitchFamily="34" charset="0"/>
              <a:buChar char="•"/>
            </a:pPr>
            <a:r>
              <a:rPr lang="en-US" dirty="0" smtClean="0">
                <a:latin typeface="Arial" panose="020B0604020202020204" pitchFamily="34" charset="0"/>
                <a:cs typeface="Arial" panose="020B0604020202020204" pitchFamily="34" charset="0"/>
              </a:rPr>
              <a:t> D</a:t>
            </a:r>
            <a:r>
              <a:rPr lang="en-US" sz="1600" dirty="0" smtClean="0">
                <a:latin typeface="Arial" panose="020B0604020202020204" pitchFamily="34" charset="0"/>
                <a:cs typeface="Arial" panose="020B0604020202020204" pitchFamily="34" charset="0"/>
              </a:rPr>
              <a:t>ata are sorted along MDK (multi-dimensional keys) </a:t>
            </a:r>
          </a:p>
          <a:p>
            <a:pPr lvl="1">
              <a:buFont typeface="Arial" pitchFamily="34" charset="0"/>
              <a:buChar char="•"/>
            </a:pPr>
            <a:r>
              <a:rPr lang="en-US" sz="1600" dirty="0" smtClean="0">
                <a:latin typeface="Arial" panose="020B0604020202020204" pitchFamily="34" charset="0"/>
                <a:cs typeface="Arial" panose="020B0604020202020204" pitchFamily="34" charset="0"/>
              </a:rPr>
              <a:t> data stored as index in columnar format</a:t>
            </a:r>
          </a:p>
        </p:txBody>
      </p:sp>
      <p:grpSp>
        <p:nvGrpSpPr>
          <p:cNvPr id="2" name="组合 9"/>
          <p:cNvGrpSpPr/>
          <p:nvPr/>
        </p:nvGrpSpPr>
        <p:grpSpPr>
          <a:xfrm>
            <a:off x="6300192" y="2715766"/>
            <a:ext cx="936104" cy="360040"/>
            <a:chOff x="3439569" y="2771262"/>
            <a:chExt cx="1386926" cy="565213"/>
          </a:xfrm>
        </p:grpSpPr>
        <p:sp>
          <p:nvSpPr>
            <p:cNvPr id="40" name="下箭头 5"/>
            <p:cNvSpPr/>
            <p:nvPr/>
          </p:nvSpPr>
          <p:spPr>
            <a:xfrm>
              <a:off x="3439569" y="2771262"/>
              <a:ext cx="1386926" cy="565213"/>
            </a:xfrm>
            <a:prstGeom prst="downArrow">
              <a:avLst/>
            </a:prstGeom>
            <a:gradFill rotWithShape="1">
              <a:gsLst>
                <a:gs pos="0">
                  <a:srgbClr val="E7B98A">
                    <a:tint val="50000"/>
                    <a:satMod val="300000"/>
                  </a:srgbClr>
                </a:gs>
                <a:gs pos="35000">
                  <a:srgbClr val="E7B98A">
                    <a:tint val="37000"/>
                    <a:satMod val="300000"/>
                  </a:srgbClr>
                </a:gs>
                <a:gs pos="100000">
                  <a:srgbClr val="E7B98A">
                    <a:tint val="15000"/>
                    <a:satMod val="350000"/>
                  </a:srgbClr>
                </a:gs>
              </a:gsLst>
              <a:lin ang="16200000" scaled="1"/>
            </a:gradFill>
            <a:ln w="9525" cap="flat" cmpd="sng" algn="ctr">
              <a:solidFill>
                <a:srgbClr val="E7B98A">
                  <a:shade val="95000"/>
                  <a:satMod val="105000"/>
                </a:srgbClr>
              </a:solidFill>
              <a:prstDash val="solid"/>
            </a:ln>
            <a:effectLst>
              <a:outerShdw blurRad="40000" dist="20000" dir="5400000" rotWithShape="0">
                <a:srgbClr val="000000">
                  <a:alpha val="38000"/>
                </a:srgbClr>
              </a:outerShdw>
            </a:effectLst>
          </p:spPr>
          <p:txBody>
            <a:bodyPr rtlCol="0" anchor="t"/>
            <a:lstStyle/>
            <a:p>
              <a:pPr marL="0" marR="0" lvl="0" indent="0" defTabSz="914400" eaLnBrk="1" fontAlgn="ctr"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smtClean="0">
                <a:ln>
                  <a:noFill/>
                </a:ln>
                <a:solidFill>
                  <a:prstClr val="black"/>
                </a:solidFill>
                <a:effectLst/>
                <a:uLnTx/>
                <a:uFillTx/>
                <a:latin typeface="FrutigerNext LT Medium"/>
                <a:ea typeface="华文细黑"/>
              </a:endParaRPr>
            </a:p>
          </p:txBody>
        </p:sp>
        <p:sp>
          <p:nvSpPr>
            <p:cNvPr id="45" name="文本框 35"/>
            <p:cNvSpPr txBox="1"/>
            <p:nvPr/>
          </p:nvSpPr>
          <p:spPr>
            <a:xfrm>
              <a:off x="3759629" y="2884305"/>
              <a:ext cx="891928" cy="276095"/>
            </a:xfrm>
            <a:prstGeom prst="rect">
              <a:avLst/>
            </a:prstGeom>
            <a:noFill/>
          </p:spPr>
          <p:txBody>
            <a:bodyPr wrap="none"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smtClean="0">
                  <a:ln>
                    <a:noFill/>
                  </a:ln>
                  <a:solidFill>
                    <a:sysClr val="windowText" lastClr="000000"/>
                  </a:solidFill>
                  <a:effectLst/>
                  <a:uLnTx/>
                  <a:uFillTx/>
                </a:rPr>
                <a:t>Encoding</a:t>
              </a:r>
              <a:endParaRPr kumimoji="0" lang="zh-CN" altLang="en-US" sz="1000" b="1" i="0" u="none" strike="noStrike" kern="0" cap="none" spc="0" normalizeH="0" baseline="0" noProof="0" dirty="0">
                <a:ln>
                  <a:noFill/>
                </a:ln>
                <a:solidFill>
                  <a:sysClr val="windowText" lastClr="000000"/>
                </a:solidFill>
                <a:effectLst/>
                <a:uLnTx/>
                <a:uFillTx/>
              </a:endParaRPr>
            </a:p>
          </p:txBody>
        </p:sp>
      </p:grpSp>
      <p:sp>
        <p:nvSpPr>
          <p:cNvPr id="46" name="矩形 34"/>
          <p:cNvSpPr/>
          <p:nvPr/>
        </p:nvSpPr>
        <p:spPr>
          <a:xfrm>
            <a:off x="323528" y="2859782"/>
            <a:ext cx="2304256" cy="1872208"/>
          </a:xfrm>
          <a:prstGeom prst="rect">
            <a:avLst/>
          </a:prstGeom>
          <a:solidFill>
            <a:schemeClr val="bg2">
              <a:lumMod val="40000"/>
              <a:lumOff val="60000"/>
            </a:schemeClr>
          </a:solidFill>
          <a:ln w="9525" cap="flat" cmpd="sng" algn="ctr">
            <a:noFill/>
            <a:prstDash val="solid"/>
          </a:ln>
          <a:effectLst>
            <a:outerShdw blurRad="40000" dist="20000" dir="5400000" rotWithShape="0">
              <a:srgbClr val="000000">
                <a:alpha val="38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endParaRPr>
          </a:p>
        </p:txBody>
      </p:sp>
      <p:sp>
        <p:nvSpPr>
          <p:cNvPr id="47" name="TextBox 46"/>
          <p:cNvSpPr txBox="1"/>
          <p:nvPr/>
        </p:nvSpPr>
        <p:spPr>
          <a:xfrm>
            <a:off x="611560" y="2643758"/>
            <a:ext cx="1666569" cy="178772"/>
          </a:xfrm>
          <a:prstGeom prst="roundRect">
            <a:avLst/>
          </a:prstGeom>
          <a:solidFill>
            <a:srgbClr val="333300">
              <a:alpha val="12941"/>
            </a:srgbClr>
          </a:solidFill>
          <a:effectLst>
            <a:outerShdw blurRad="50800" dist="38100" dir="2700000" algn="tl" rotWithShape="0">
              <a:prstClr val="black">
                <a:alpha val="40000"/>
              </a:prstClr>
            </a:outerShdw>
          </a:effectLst>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smtClean="0">
                <a:solidFill>
                  <a:sysClr val="windowText" lastClr="000000"/>
                </a:solidFill>
              </a:rPr>
              <a:t>Blocklet Logical View</a:t>
            </a:r>
            <a:endParaRPr kumimoji="0" lang="en-US" sz="1050" b="0" i="0" u="none" strike="noStrike" kern="0" cap="none" spc="0" normalizeH="0" baseline="0" noProof="0" dirty="0">
              <a:ln>
                <a:noFill/>
              </a:ln>
              <a:solidFill>
                <a:sysClr val="windowText" lastClr="000000"/>
              </a:solidFill>
              <a:effectLst/>
              <a:uLnTx/>
              <a:uFillTx/>
            </a:endParaRPr>
          </a:p>
        </p:txBody>
      </p:sp>
      <p:sp>
        <p:nvSpPr>
          <p:cNvPr id="48" name="TextBox 47"/>
          <p:cNvSpPr txBox="1"/>
          <p:nvPr/>
        </p:nvSpPr>
        <p:spPr>
          <a:xfrm>
            <a:off x="5052345" y="4011910"/>
            <a:ext cx="959815" cy="461665"/>
          </a:xfrm>
          <a:prstGeom prst="rect">
            <a:avLst/>
          </a:prstGeom>
          <a:noFill/>
        </p:spPr>
        <p:txBody>
          <a:bodyPr wrap="none" rtlCol="0">
            <a:spAutoFit/>
          </a:bodyPr>
          <a:lstStyle/>
          <a:p>
            <a:pPr algn="ctr"/>
            <a:r>
              <a:rPr lang="en-US" sz="1200" dirty="0" smtClean="0"/>
              <a:t>Sort</a:t>
            </a:r>
          </a:p>
          <a:p>
            <a:pPr algn="ctr"/>
            <a:r>
              <a:rPr lang="en-US" sz="1200" dirty="0" smtClean="0"/>
              <a:t>(MDK Index)</a:t>
            </a:r>
            <a:endParaRPr lang="en-US" sz="1200" dirty="0"/>
          </a:p>
        </p:txBody>
      </p:sp>
      <p:sp>
        <p:nvSpPr>
          <p:cNvPr id="49" name="矩形 34"/>
          <p:cNvSpPr/>
          <p:nvPr/>
        </p:nvSpPr>
        <p:spPr>
          <a:xfrm>
            <a:off x="3563888" y="3075806"/>
            <a:ext cx="1429775" cy="1512168"/>
          </a:xfrm>
          <a:prstGeom prst="rect">
            <a:avLst/>
          </a:prstGeom>
          <a:solidFill>
            <a:schemeClr val="bg2">
              <a:lumMod val="40000"/>
              <a:lumOff val="60000"/>
            </a:schemeClr>
          </a:solidFill>
          <a:ln w="9525" cap="flat" cmpd="sng" algn="ctr">
            <a:noFill/>
            <a:prstDash val="solid"/>
          </a:ln>
          <a:effectLst>
            <a:outerShdw blurRad="40000" dist="20000" dir="5400000" rotWithShape="0">
              <a:srgbClr val="000000">
                <a:alpha val="38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[1,1,1,1,1] : [142,11432]</a:t>
            </a:r>
          </a:p>
          <a:p>
            <a:pPr fontAlgn="auto">
              <a:spcBef>
                <a:spcPts val="0"/>
              </a:spcBef>
              <a:spcAft>
                <a:spcPts val="0"/>
              </a:spcAft>
              <a:defRPr/>
            </a:pPr>
            <a:r>
              <a:rPr lang="en-US" altLang="zh-CN" sz="900" kern="0" dirty="0" smtClean="0">
                <a:solidFill>
                  <a:prstClr val="black"/>
                </a:solidFill>
                <a:latin typeface="FrutigerNext LT Medium"/>
                <a:ea typeface="华文细黑"/>
              </a:rPr>
              <a:t>[1,1,1,1,3] : [443,44622]</a:t>
            </a:r>
            <a:endPar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[1,1,1,3,2] : [541,54702]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[1,1,2,1,4] : [545,58871]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[1,1,2,1,5] : [675,56181]</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900" kern="0" dirty="0" smtClean="0">
                <a:solidFill>
                  <a:prstClr val="black"/>
                </a:solidFill>
                <a:latin typeface="FrutigerNext LT Medium"/>
                <a:ea typeface="华文细黑"/>
              </a:rPr>
              <a:t>[1,1,3,1,7] : [570,51018]</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900" kern="0" dirty="0" smtClean="0">
                <a:solidFill>
                  <a:prstClr val="black"/>
                </a:solidFill>
                <a:latin typeface="FrutigerNext LT Medium"/>
                <a:ea typeface="华文细黑"/>
              </a:rPr>
              <a:t>[1,1,3,2,8] : [561,55245]</a:t>
            </a:r>
          </a:p>
          <a:p>
            <a:pPr fontAlgn="auto">
              <a:spcBef>
                <a:spcPts val="0"/>
              </a:spcBef>
              <a:spcAft>
                <a:spcPts val="0"/>
              </a:spcAf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[1,1,3,3,6] : [52,9749</a:t>
            </a:r>
            <a:r>
              <a:rPr lang="en-US" altLang="zh-CN" sz="900" kern="0" dirty="0" smtClean="0">
                <a:solidFill>
                  <a:prstClr val="black"/>
                </a:solidFill>
                <a:latin typeface="FrutigerNext LT Medium"/>
                <a:ea typeface="华文细黑"/>
              </a:rPr>
              <a:t>] [1,2,4,1,1] : [144,11532]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rPr>
              <a:t>[1,2,4,3,9] : [525,50398]</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endParaRPr>
          </a:p>
        </p:txBody>
      </p:sp>
      <p:sp>
        <p:nvSpPr>
          <p:cNvPr id="50" name="TextBox 49"/>
          <p:cNvSpPr txBox="1"/>
          <p:nvPr/>
        </p:nvSpPr>
        <p:spPr>
          <a:xfrm>
            <a:off x="3707904" y="2787774"/>
            <a:ext cx="1101720" cy="178772"/>
          </a:xfrm>
          <a:prstGeom prst="roundRect">
            <a:avLst/>
          </a:prstGeom>
          <a:solidFill>
            <a:srgbClr val="333300">
              <a:alpha val="12941"/>
            </a:srgbClr>
          </a:solidFill>
          <a:effectLst>
            <a:outerShdw blurRad="50800" dist="38100" dir="2700000" algn="tl" rotWithShape="0">
              <a:prstClr val="black">
                <a:alpha val="40000"/>
              </a:prstClr>
            </a:outerShdw>
          </a:effectLst>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ysClr val="windowText" lastClr="000000"/>
                </a:solidFill>
                <a:effectLst/>
                <a:uLnTx/>
                <a:uFillTx/>
              </a:rPr>
              <a:t>Sorted MDK Index</a:t>
            </a:r>
            <a:endParaRPr kumimoji="0" lang="en-US" sz="1050" b="0" i="0" u="none" strike="noStrike" kern="0" cap="none" spc="0" normalizeH="0" baseline="0" noProof="0" dirty="0">
              <a:ln>
                <a:noFill/>
              </a:ln>
              <a:solidFill>
                <a:sysClr val="windowText" lastClr="000000"/>
              </a:solidFill>
              <a:effectLst/>
              <a:uLnTx/>
              <a:uFillTx/>
            </a:endParaRPr>
          </a:p>
        </p:txBody>
      </p:sp>
      <p:sp>
        <p:nvSpPr>
          <p:cNvPr id="51" name="Rounded Rectangle 50"/>
          <p:cNvSpPr/>
          <p:nvPr/>
        </p:nvSpPr>
        <p:spPr>
          <a:xfrm>
            <a:off x="467544" y="3147814"/>
            <a:ext cx="144016" cy="1512168"/>
          </a:xfrm>
          <a:prstGeom prst="roundRect">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endParaRPr lang="en-US" sz="900" dirty="0">
              <a:solidFill>
                <a:schemeClr val="tx1"/>
              </a:solidFill>
            </a:endParaRPr>
          </a:p>
        </p:txBody>
      </p:sp>
      <p:sp>
        <p:nvSpPr>
          <p:cNvPr id="52" name="Rounded Rectangle 51"/>
          <p:cNvSpPr/>
          <p:nvPr/>
        </p:nvSpPr>
        <p:spPr>
          <a:xfrm>
            <a:off x="683568" y="3147814"/>
            <a:ext cx="216024" cy="1512168"/>
          </a:xfrm>
          <a:prstGeom prst="roundRect">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2</a:t>
            </a:r>
          </a:p>
          <a:p>
            <a:pPr algn="ctr"/>
            <a:r>
              <a:rPr lang="en-US" sz="900" dirty="0" smtClean="0">
                <a:solidFill>
                  <a:schemeClr val="tx1"/>
                </a:solidFill>
              </a:rPr>
              <a:t>2</a:t>
            </a:r>
            <a:endParaRPr lang="en-US" sz="900" dirty="0">
              <a:solidFill>
                <a:schemeClr val="tx1"/>
              </a:solidFill>
            </a:endParaRPr>
          </a:p>
        </p:txBody>
      </p:sp>
      <p:sp>
        <p:nvSpPr>
          <p:cNvPr id="53" name="Rounded Rectangle 52"/>
          <p:cNvSpPr/>
          <p:nvPr/>
        </p:nvSpPr>
        <p:spPr>
          <a:xfrm>
            <a:off x="971600" y="3147814"/>
            <a:ext cx="144016" cy="1512168"/>
          </a:xfrm>
          <a:prstGeom prst="roundRect">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2</a:t>
            </a:r>
          </a:p>
          <a:p>
            <a:pPr algn="ctr"/>
            <a:r>
              <a:rPr lang="en-US" sz="900" dirty="0" smtClean="0">
                <a:solidFill>
                  <a:schemeClr val="tx1"/>
                </a:solidFill>
              </a:rPr>
              <a:t>2</a:t>
            </a:r>
          </a:p>
          <a:p>
            <a:pPr algn="ctr"/>
            <a:r>
              <a:rPr lang="en-US" sz="900" dirty="0" smtClean="0">
                <a:solidFill>
                  <a:schemeClr val="tx1"/>
                </a:solidFill>
              </a:rPr>
              <a:t>3</a:t>
            </a:r>
          </a:p>
          <a:p>
            <a:pPr algn="ctr"/>
            <a:r>
              <a:rPr lang="en-US" sz="900" dirty="0" smtClean="0">
                <a:solidFill>
                  <a:schemeClr val="tx1"/>
                </a:solidFill>
              </a:rPr>
              <a:t>3</a:t>
            </a:r>
          </a:p>
          <a:p>
            <a:pPr algn="ctr"/>
            <a:r>
              <a:rPr lang="en-US" sz="900" dirty="0" smtClean="0">
                <a:solidFill>
                  <a:schemeClr val="tx1"/>
                </a:solidFill>
              </a:rPr>
              <a:t>3</a:t>
            </a:r>
          </a:p>
          <a:p>
            <a:pPr algn="ctr"/>
            <a:r>
              <a:rPr lang="en-US" sz="900" dirty="0" smtClean="0">
                <a:solidFill>
                  <a:schemeClr val="tx1"/>
                </a:solidFill>
              </a:rPr>
              <a:t>4</a:t>
            </a:r>
          </a:p>
          <a:p>
            <a:pPr algn="ctr"/>
            <a:r>
              <a:rPr lang="en-US" sz="900" dirty="0" smtClean="0">
                <a:solidFill>
                  <a:schemeClr val="tx1"/>
                </a:solidFill>
              </a:rPr>
              <a:t>4</a:t>
            </a:r>
            <a:endParaRPr lang="en-US" sz="900" dirty="0">
              <a:solidFill>
                <a:schemeClr val="tx1"/>
              </a:solidFill>
            </a:endParaRPr>
          </a:p>
        </p:txBody>
      </p:sp>
      <p:sp>
        <p:nvSpPr>
          <p:cNvPr id="54" name="Rounded Rectangle 53"/>
          <p:cNvSpPr/>
          <p:nvPr/>
        </p:nvSpPr>
        <p:spPr>
          <a:xfrm>
            <a:off x="1187624" y="3147814"/>
            <a:ext cx="144016" cy="1512168"/>
          </a:xfrm>
          <a:prstGeom prst="roundRect">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3</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2</a:t>
            </a:r>
          </a:p>
          <a:p>
            <a:pPr algn="ctr"/>
            <a:r>
              <a:rPr lang="en-US" sz="900" dirty="0" smtClean="0">
                <a:solidFill>
                  <a:schemeClr val="tx1"/>
                </a:solidFill>
              </a:rPr>
              <a:t>3</a:t>
            </a:r>
          </a:p>
          <a:p>
            <a:pPr algn="ctr"/>
            <a:r>
              <a:rPr lang="en-US" sz="900" dirty="0" smtClean="0">
                <a:solidFill>
                  <a:schemeClr val="tx1"/>
                </a:solidFill>
              </a:rPr>
              <a:t>1</a:t>
            </a:r>
          </a:p>
          <a:p>
            <a:pPr algn="ctr"/>
            <a:r>
              <a:rPr lang="en-US" sz="900" dirty="0">
                <a:solidFill>
                  <a:schemeClr val="tx1"/>
                </a:solidFill>
              </a:rPr>
              <a:t>3</a:t>
            </a:r>
          </a:p>
        </p:txBody>
      </p:sp>
      <p:sp>
        <p:nvSpPr>
          <p:cNvPr id="55" name="Rounded Rectangle 54"/>
          <p:cNvSpPr/>
          <p:nvPr/>
        </p:nvSpPr>
        <p:spPr>
          <a:xfrm>
            <a:off x="1619672" y="3147814"/>
            <a:ext cx="360040" cy="1512168"/>
          </a:xfrm>
          <a:prstGeom prst="roundRect">
            <a:avLst>
              <a:gd name="adj" fmla="val 3364"/>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dirty="0" smtClean="0">
                <a:solidFill>
                  <a:schemeClr val="tx1"/>
                </a:solidFill>
              </a:rPr>
              <a:t>142</a:t>
            </a:r>
          </a:p>
          <a:p>
            <a:pPr algn="ctr"/>
            <a:r>
              <a:rPr lang="en-US" sz="900" dirty="0" smtClean="0">
                <a:solidFill>
                  <a:schemeClr val="tx1"/>
                </a:solidFill>
              </a:rPr>
              <a:t>443</a:t>
            </a:r>
          </a:p>
          <a:p>
            <a:pPr algn="ctr"/>
            <a:r>
              <a:rPr lang="en-US" sz="900" dirty="0" smtClean="0">
                <a:solidFill>
                  <a:schemeClr val="tx1"/>
                </a:solidFill>
              </a:rPr>
              <a:t>541</a:t>
            </a:r>
          </a:p>
          <a:p>
            <a:pPr algn="ctr"/>
            <a:r>
              <a:rPr lang="en-US" sz="900" dirty="0" smtClean="0">
                <a:solidFill>
                  <a:schemeClr val="tx1"/>
                </a:solidFill>
              </a:rPr>
              <a:t>545</a:t>
            </a:r>
          </a:p>
          <a:p>
            <a:pPr algn="ctr"/>
            <a:r>
              <a:rPr lang="en-US" sz="900" dirty="0" smtClean="0">
                <a:solidFill>
                  <a:schemeClr val="tx1"/>
                </a:solidFill>
              </a:rPr>
              <a:t>675</a:t>
            </a:r>
          </a:p>
          <a:p>
            <a:pPr algn="ctr"/>
            <a:r>
              <a:rPr lang="en-US" sz="900" dirty="0" smtClean="0">
                <a:solidFill>
                  <a:schemeClr val="tx1"/>
                </a:solidFill>
              </a:rPr>
              <a:t>570</a:t>
            </a:r>
          </a:p>
          <a:p>
            <a:pPr algn="ctr"/>
            <a:r>
              <a:rPr lang="en-US" sz="900" dirty="0" smtClean="0">
                <a:solidFill>
                  <a:schemeClr val="tx1"/>
                </a:solidFill>
              </a:rPr>
              <a:t>561</a:t>
            </a:r>
          </a:p>
          <a:p>
            <a:pPr algn="ctr"/>
            <a:r>
              <a:rPr lang="en-US" sz="900" dirty="0" smtClean="0">
                <a:solidFill>
                  <a:schemeClr val="tx1"/>
                </a:solidFill>
              </a:rPr>
              <a:t>52</a:t>
            </a:r>
          </a:p>
          <a:p>
            <a:pPr algn="ctr"/>
            <a:r>
              <a:rPr lang="en-US" sz="900" dirty="0" smtClean="0">
                <a:solidFill>
                  <a:schemeClr val="tx1"/>
                </a:solidFill>
              </a:rPr>
              <a:t>144</a:t>
            </a:r>
          </a:p>
          <a:p>
            <a:pPr algn="ctr"/>
            <a:r>
              <a:rPr lang="en-US" sz="900" dirty="0" smtClean="0">
                <a:solidFill>
                  <a:schemeClr val="tx1"/>
                </a:solidFill>
              </a:rPr>
              <a:t>525</a:t>
            </a:r>
            <a:endParaRPr lang="en-US" sz="900" dirty="0">
              <a:solidFill>
                <a:schemeClr val="tx1"/>
              </a:solidFill>
            </a:endParaRPr>
          </a:p>
        </p:txBody>
      </p:sp>
      <p:sp>
        <p:nvSpPr>
          <p:cNvPr id="56" name="Rounded Rectangle 55"/>
          <p:cNvSpPr/>
          <p:nvPr/>
        </p:nvSpPr>
        <p:spPr>
          <a:xfrm>
            <a:off x="2051720" y="3147814"/>
            <a:ext cx="360040" cy="1512168"/>
          </a:xfrm>
          <a:prstGeom prst="roundRect">
            <a:avLst>
              <a:gd name="adj" fmla="val 3364"/>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dirty="0" smtClean="0">
                <a:solidFill>
                  <a:schemeClr val="tx1"/>
                </a:solidFill>
              </a:rPr>
              <a:t>11432</a:t>
            </a:r>
          </a:p>
          <a:p>
            <a:pPr algn="ctr"/>
            <a:r>
              <a:rPr lang="en-US" sz="900" dirty="0" smtClean="0">
                <a:solidFill>
                  <a:schemeClr val="tx1"/>
                </a:solidFill>
              </a:rPr>
              <a:t>44622</a:t>
            </a:r>
          </a:p>
          <a:p>
            <a:pPr algn="ctr"/>
            <a:r>
              <a:rPr lang="en-US" sz="900" dirty="0" smtClean="0">
                <a:solidFill>
                  <a:schemeClr val="tx1"/>
                </a:solidFill>
              </a:rPr>
              <a:t>54702</a:t>
            </a:r>
          </a:p>
          <a:p>
            <a:pPr algn="ctr"/>
            <a:r>
              <a:rPr lang="en-US" sz="900" dirty="0" smtClean="0">
                <a:solidFill>
                  <a:schemeClr val="tx1"/>
                </a:solidFill>
              </a:rPr>
              <a:t>58871</a:t>
            </a:r>
          </a:p>
          <a:p>
            <a:pPr algn="ctr"/>
            <a:r>
              <a:rPr lang="en-US" sz="900" dirty="0" smtClean="0">
                <a:solidFill>
                  <a:schemeClr val="tx1"/>
                </a:solidFill>
              </a:rPr>
              <a:t>56181</a:t>
            </a:r>
          </a:p>
          <a:p>
            <a:pPr algn="ctr"/>
            <a:r>
              <a:rPr lang="en-US" sz="900" dirty="0" smtClean="0">
                <a:solidFill>
                  <a:schemeClr val="tx1"/>
                </a:solidFill>
              </a:rPr>
              <a:t>51018</a:t>
            </a:r>
          </a:p>
          <a:p>
            <a:pPr algn="ctr"/>
            <a:r>
              <a:rPr lang="en-US" sz="900" dirty="0" smtClean="0">
                <a:solidFill>
                  <a:schemeClr val="tx1"/>
                </a:solidFill>
              </a:rPr>
              <a:t>55245</a:t>
            </a:r>
          </a:p>
          <a:p>
            <a:pPr algn="ctr"/>
            <a:r>
              <a:rPr lang="en-US" sz="900" dirty="0" smtClean="0">
                <a:solidFill>
                  <a:schemeClr val="tx1"/>
                </a:solidFill>
              </a:rPr>
              <a:t>9749</a:t>
            </a:r>
          </a:p>
          <a:p>
            <a:pPr algn="ctr"/>
            <a:r>
              <a:rPr lang="en-US" sz="900" dirty="0" smtClean="0">
                <a:solidFill>
                  <a:schemeClr val="tx1"/>
                </a:solidFill>
              </a:rPr>
              <a:t>11532</a:t>
            </a:r>
          </a:p>
          <a:p>
            <a:pPr algn="ctr"/>
            <a:r>
              <a:rPr lang="en-US" sz="900" dirty="0" smtClean="0">
                <a:solidFill>
                  <a:schemeClr val="tx1"/>
                </a:solidFill>
              </a:rPr>
              <a:t>50398</a:t>
            </a:r>
            <a:endParaRPr lang="en-US" sz="900" dirty="0">
              <a:solidFill>
                <a:schemeClr val="tx1"/>
              </a:solidFill>
            </a:endParaRPr>
          </a:p>
        </p:txBody>
      </p:sp>
      <p:sp>
        <p:nvSpPr>
          <p:cNvPr id="57" name="Rounded Rectangle 56"/>
          <p:cNvSpPr/>
          <p:nvPr/>
        </p:nvSpPr>
        <p:spPr>
          <a:xfrm>
            <a:off x="467544" y="2931790"/>
            <a:ext cx="1944216" cy="216024"/>
          </a:xfrm>
          <a:prstGeom prst="roundRect">
            <a:avLst/>
          </a:prstGeom>
          <a:solidFill>
            <a:srgbClr val="9AD7F0"/>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sz="900" b="1" dirty="0" smtClean="0"/>
              <a:t>C1   C2   C3  C4   C5     </a:t>
            </a:r>
            <a:r>
              <a:rPr lang="en-US" sz="900" b="1" dirty="0"/>
              <a:t>C6 </a:t>
            </a:r>
            <a:r>
              <a:rPr lang="en-US" sz="900" b="1" dirty="0" smtClean="0"/>
              <a:t>        C7</a:t>
            </a:r>
            <a:endParaRPr lang="en-US" sz="900" b="1" dirty="0"/>
          </a:p>
        </p:txBody>
      </p:sp>
      <p:sp>
        <p:nvSpPr>
          <p:cNvPr id="59" name="下箭头 37"/>
          <p:cNvSpPr/>
          <p:nvPr/>
        </p:nvSpPr>
        <p:spPr>
          <a:xfrm rot="5400000">
            <a:off x="2732818" y="3618844"/>
            <a:ext cx="576067" cy="498103"/>
          </a:xfrm>
          <a:prstGeom prst="downArrow">
            <a:avLst/>
          </a:prstGeom>
          <a:gradFill rotWithShape="1">
            <a:gsLst>
              <a:gs pos="0">
                <a:srgbClr val="E7B98A">
                  <a:tint val="50000"/>
                  <a:satMod val="300000"/>
                </a:srgbClr>
              </a:gs>
              <a:gs pos="35000">
                <a:srgbClr val="E7B98A">
                  <a:tint val="37000"/>
                  <a:satMod val="300000"/>
                </a:srgbClr>
              </a:gs>
              <a:gs pos="100000">
                <a:srgbClr val="E7B98A">
                  <a:tint val="15000"/>
                  <a:satMod val="350000"/>
                </a:srgbClr>
              </a:gs>
            </a:gsLst>
            <a:lin ang="16200000" scaled="1"/>
          </a:gradFill>
          <a:ln w="9525" cap="flat" cmpd="sng" algn="ctr">
            <a:solidFill>
              <a:srgbClr val="E7B98A">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ctr"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dirty="0" smtClean="0">
              <a:ln>
                <a:noFill/>
              </a:ln>
              <a:solidFill>
                <a:prstClr val="black"/>
              </a:solidFill>
              <a:effectLst/>
              <a:uLnTx/>
              <a:uFillTx/>
              <a:latin typeface="FrutigerNext LT Medium"/>
              <a:ea typeface="华文细黑"/>
            </a:endParaRPr>
          </a:p>
        </p:txBody>
      </p:sp>
      <p:sp>
        <p:nvSpPr>
          <p:cNvPr id="43" name="Rounded Rectangle 42"/>
          <p:cNvSpPr/>
          <p:nvPr/>
        </p:nvSpPr>
        <p:spPr>
          <a:xfrm>
            <a:off x="1403648" y="3147814"/>
            <a:ext cx="144016" cy="1512168"/>
          </a:xfrm>
          <a:prstGeom prst="roundRect">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dirty="0" smtClean="0">
                <a:solidFill>
                  <a:schemeClr val="tx1"/>
                </a:solidFill>
              </a:rPr>
              <a:t>1</a:t>
            </a:r>
          </a:p>
          <a:p>
            <a:pPr algn="ctr"/>
            <a:r>
              <a:rPr lang="en-US" sz="900" dirty="0" smtClean="0">
                <a:solidFill>
                  <a:schemeClr val="tx1"/>
                </a:solidFill>
              </a:rPr>
              <a:t>3</a:t>
            </a:r>
          </a:p>
          <a:p>
            <a:pPr algn="ctr"/>
            <a:r>
              <a:rPr lang="en-US" sz="900" dirty="0" smtClean="0">
                <a:solidFill>
                  <a:schemeClr val="tx1"/>
                </a:solidFill>
              </a:rPr>
              <a:t>2</a:t>
            </a:r>
          </a:p>
          <a:p>
            <a:pPr algn="ctr"/>
            <a:r>
              <a:rPr lang="en-US" sz="900" dirty="0" smtClean="0">
                <a:solidFill>
                  <a:schemeClr val="tx1"/>
                </a:solidFill>
              </a:rPr>
              <a:t>4</a:t>
            </a:r>
          </a:p>
          <a:p>
            <a:pPr algn="ctr"/>
            <a:r>
              <a:rPr lang="en-US" sz="900" dirty="0" smtClean="0">
                <a:solidFill>
                  <a:schemeClr val="tx1"/>
                </a:solidFill>
              </a:rPr>
              <a:t>5</a:t>
            </a:r>
          </a:p>
          <a:p>
            <a:pPr algn="ctr"/>
            <a:r>
              <a:rPr lang="en-US" sz="900" dirty="0" smtClean="0">
                <a:solidFill>
                  <a:schemeClr val="tx1"/>
                </a:solidFill>
              </a:rPr>
              <a:t>7</a:t>
            </a:r>
          </a:p>
          <a:p>
            <a:pPr algn="ctr"/>
            <a:r>
              <a:rPr lang="en-US" sz="900" dirty="0" smtClean="0">
                <a:solidFill>
                  <a:schemeClr val="tx1"/>
                </a:solidFill>
              </a:rPr>
              <a:t>8</a:t>
            </a:r>
          </a:p>
          <a:p>
            <a:pPr algn="ctr"/>
            <a:r>
              <a:rPr lang="en-US" sz="900" dirty="0" smtClean="0">
                <a:solidFill>
                  <a:schemeClr val="tx1"/>
                </a:solidFill>
              </a:rPr>
              <a:t>6</a:t>
            </a:r>
          </a:p>
          <a:p>
            <a:pPr algn="ctr"/>
            <a:r>
              <a:rPr lang="en-US" sz="900" dirty="0" smtClean="0">
                <a:solidFill>
                  <a:schemeClr val="tx1"/>
                </a:solidFill>
              </a:rPr>
              <a:t>1</a:t>
            </a:r>
          </a:p>
          <a:p>
            <a:pPr algn="ctr"/>
            <a:r>
              <a:rPr lang="en-US" sz="900" dirty="0" smtClean="0">
                <a:solidFill>
                  <a:schemeClr val="tx1"/>
                </a:solidFill>
              </a:rPr>
              <a:t>9</a:t>
            </a:r>
            <a:endParaRPr lang="en-US" sz="900" dirty="0">
              <a:solidFill>
                <a:schemeClr val="tx1"/>
              </a:solidFill>
            </a:endParaRPr>
          </a:p>
        </p:txBody>
      </p:sp>
      <p:sp>
        <p:nvSpPr>
          <p:cNvPr id="42" name="下箭头 37"/>
          <p:cNvSpPr/>
          <p:nvPr/>
        </p:nvSpPr>
        <p:spPr>
          <a:xfrm rot="5400000">
            <a:off x="5181090" y="3546836"/>
            <a:ext cx="576067" cy="498103"/>
          </a:xfrm>
          <a:prstGeom prst="downArrow">
            <a:avLst/>
          </a:prstGeom>
          <a:gradFill rotWithShape="1">
            <a:gsLst>
              <a:gs pos="0">
                <a:srgbClr val="E7B98A">
                  <a:tint val="50000"/>
                  <a:satMod val="300000"/>
                </a:srgbClr>
              </a:gs>
              <a:gs pos="35000">
                <a:srgbClr val="E7B98A">
                  <a:tint val="37000"/>
                  <a:satMod val="300000"/>
                </a:srgbClr>
              </a:gs>
              <a:gs pos="100000">
                <a:srgbClr val="E7B98A">
                  <a:tint val="15000"/>
                  <a:satMod val="350000"/>
                </a:srgbClr>
              </a:gs>
            </a:gsLst>
            <a:lin ang="16200000" scaled="1"/>
          </a:gradFill>
          <a:ln w="9525" cap="flat" cmpd="sng" algn="ctr">
            <a:solidFill>
              <a:srgbClr val="E7B98A">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ctr"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dirty="0" smtClean="0">
              <a:ln>
                <a:noFill/>
              </a:ln>
              <a:solidFill>
                <a:prstClr val="black"/>
              </a:solidFill>
              <a:effectLst/>
              <a:uLnTx/>
              <a:uFillTx/>
              <a:latin typeface="FrutigerNext LT Medium"/>
              <a:ea typeface="华文细黑"/>
            </a:endParaRPr>
          </a:p>
        </p:txBody>
      </p:sp>
    </p:spTree>
    <p:extLst>
      <p:ext uri="{BB962C8B-B14F-4D97-AF65-F5344CB8AC3E}">
        <p14:creationId xmlns="" xmlns:p14="http://schemas.microsoft.com/office/powerpoint/2010/main" val="76264597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ectangle 282"/>
          <p:cNvSpPr/>
          <p:nvPr/>
        </p:nvSpPr>
        <p:spPr>
          <a:xfrm>
            <a:off x="215008" y="195486"/>
            <a:ext cx="8928992" cy="584775"/>
          </a:xfrm>
          <a:prstGeom prst="rect">
            <a:avLst/>
          </a:prstGeom>
        </p:spPr>
        <p:txBody>
          <a:bodyPr/>
          <a:lstStyle/>
          <a:p>
            <a:pPr eaLnBrk="0" hangingPunct="0"/>
            <a:r>
              <a:rPr lang="en-US" sz="3200" b="1" dirty="0" smtClean="0">
                <a:solidFill>
                  <a:srgbClr val="404040"/>
                </a:solidFill>
                <a:latin typeface="+mj-lt"/>
                <a:ea typeface="微软雅黑" pitchFamily="34" charset="-122"/>
                <a:cs typeface="Arial" pitchFamily="34" charset="0"/>
              </a:rPr>
              <a:t>File Level </a:t>
            </a:r>
            <a:r>
              <a:rPr lang="en-US" sz="3200" b="1" dirty="0" err="1" smtClean="0">
                <a:solidFill>
                  <a:srgbClr val="404040"/>
                </a:solidFill>
                <a:latin typeface="+mj-lt"/>
                <a:ea typeface="微软雅黑" pitchFamily="34" charset="-122"/>
                <a:cs typeface="Arial" pitchFamily="34" charset="0"/>
              </a:rPr>
              <a:t>Blocklet</a:t>
            </a:r>
            <a:r>
              <a:rPr lang="en-US" sz="3200" b="1" dirty="0" smtClean="0">
                <a:solidFill>
                  <a:srgbClr val="404040"/>
                </a:solidFill>
                <a:latin typeface="+mj-lt"/>
                <a:ea typeface="微软雅黑" pitchFamily="34" charset="-122"/>
                <a:cs typeface="Arial" pitchFamily="34" charset="0"/>
              </a:rPr>
              <a:t> </a:t>
            </a:r>
            <a:r>
              <a:rPr lang="en-US" sz="3200" b="1" dirty="0">
                <a:solidFill>
                  <a:srgbClr val="404040"/>
                </a:solidFill>
                <a:latin typeface="+mj-lt"/>
                <a:ea typeface="微软雅黑" pitchFamily="34" charset="-122"/>
                <a:cs typeface="Arial" pitchFamily="34" charset="0"/>
              </a:rPr>
              <a:t>Index </a:t>
            </a:r>
          </a:p>
        </p:txBody>
      </p:sp>
      <p:graphicFrame>
        <p:nvGraphicFramePr>
          <p:cNvPr id="64" name="Table 63"/>
          <p:cNvGraphicFramePr>
            <a:graphicFrameLocks noGrp="1"/>
          </p:cNvGraphicFramePr>
          <p:nvPr/>
        </p:nvGraphicFramePr>
        <p:xfrm>
          <a:off x="611560" y="1203596"/>
          <a:ext cx="1368152" cy="862353"/>
        </p:xfrm>
        <a:graphic>
          <a:graphicData uri="http://schemas.openxmlformats.org/drawingml/2006/table">
            <a:tbl>
              <a:tblPr/>
              <a:tblGrid>
                <a:gridCol w="186936"/>
                <a:gridCol w="130042"/>
                <a:gridCol w="140879"/>
                <a:gridCol w="119205"/>
                <a:gridCol w="205900"/>
                <a:gridCol w="162553"/>
                <a:gridCol w="25400"/>
                <a:gridCol w="397237"/>
              </a:tblGrid>
              <a:tr h="124891">
                <a:tc gridSpan="8">
                  <a:txBody>
                    <a:bodyPr/>
                    <a:lstStyle/>
                    <a:p>
                      <a:pPr algn="ctr" fontAlgn="ctr"/>
                      <a:r>
                        <a:rPr lang="en-US" sz="800" b="1" i="0" u="none" strike="noStrike" dirty="0" smtClean="0">
                          <a:solidFill>
                            <a:srgbClr val="000000"/>
                          </a:solidFill>
                          <a:latin typeface="Arial"/>
                        </a:rPr>
                        <a:t>Block 1</a:t>
                      </a:r>
                      <a:endParaRPr lang="en-US" sz="800" b="1" i="0" u="none" strike="noStrike" dirty="0">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124891">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124891">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5000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E0EC"/>
                    </a:solidFill>
                  </a:tcPr>
                </a:tc>
              </a:tr>
              <a:tr h="113537">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101293">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5000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E0EC"/>
                    </a:solidFill>
                  </a:tcPr>
                </a:tc>
              </a:tr>
              <a:tr h="101293">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101293">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5000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E0EC"/>
                    </a:solidFill>
                  </a:tcPr>
                </a:tc>
              </a:tr>
            </a:tbl>
          </a:graphicData>
        </a:graphic>
      </p:graphicFrame>
      <p:graphicFrame>
        <p:nvGraphicFramePr>
          <p:cNvPr id="66" name="Table 65"/>
          <p:cNvGraphicFramePr>
            <a:graphicFrameLocks noGrp="1"/>
          </p:cNvGraphicFramePr>
          <p:nvPr/>
        </p:nvGraphicFramePr>
        <p:xfrm>
          <a:off x="611560" y="2067694"/>
          <a:ext cx="1368152" cy="853440"/>
        </p:xfrm>
        <a:graphic>
          <a:graphicData uri="http://schemas.openxmlformats.org/drawingml/2006/table">
            <a:tbl>
              <a:tblPr/>
              <a:tblGrid>
                <a:gridCol w="186936"/>
                <a:gridCol w="130042"/>
                <a:gridCol w="140879"/>
                <a:gridCol w="119205"/>
                <a:gridCol w="205900"/>
                <a:gridCol w="162553"/>
                <a:gridCol w="25400"/>
                <a:gridCol w="397237"/>
              </a:tblGrid>
              <a:tr h="95659">
                <a:tc gridSpan="8">
                  <a:txBody>
                    <a:bodyPr/>
                    <a:lstStyle/>
                    <a:p>
                      <a:pPr algn="ctr" fontAlgn="ctr"/>
                      <a:r>
                        <a:rPr lang="en-US" sz="800" b="1" i="0" u="none" strike="noStrike" dirty="0" smtClean="0">
                          <a:solidFill>
                            <a:srgbClr val="000000"/>
                          </a:solidFill>
                          <a:latin typeface="Arial"/>
                        </a:rPr>
                        <a:t>Block 2</a:t>
                      </a:r>
                      <a:endParaRPr lang="en-US" sz="800" b="1" i="0" u="none" strike="noStrike" dirty="0">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9565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9565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3</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E0EC"/>
                    </a:solidFill>
                  </a:tcPr>
                </a:tc>
              </a:tr>
              <a:tr h="9565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9565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dirty="0">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E0EC"/>
                    </a:solidFill>
                  </a:tcPr>
                </a:tc>
              </a:tr>
              <a:tr h="9565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5</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9565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dirty="0">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E0EC"/>
                    </a:solidFill>
                  </a:tcPr>
                </a:tc>
              </a:tr>
            </a:tbl>
          </a:graphicData>
        </a:graphic>
      </p:graphicFrame>
      <p:graphicFrame>
        <p:nvGraphicFramePr>
          <p:cNvPr id="67" name="Table 66"/>
          <p:cNvGraphicFramePr>
            <a:graphicFrameLocks noGrp="1"/>
          </p:cNvGraphicFramePr>
          <p:nvPr/>
        </p:nvGraphicFramePr>
        <p:xfrm>
          <a:off x="611560" y="2941670"/>
          <a:ext cx="1368152" cy="853440"/>
        </p:xfrm>
        <a:graphic>
          <a:graphicData uri="http://schemas.openxmlformats.org/drawingml/2006/table">
            <a:tbl>
              <a:tblPr/>
              <a:tblGrid>
                <a:gridCol w="186936"/>
                <a:gridCol w="130042"/>
                <a:gridCol w="140879"/>
                <a:gridCol w="119205"/>
                <a:gridCol w="205900"/>
                <a:gridCol w="162553"/>
                <a:gridCol w="25400"/>
                <a:gridCol w="397237"/>
              </a:tblGrid>
              <a:tr h="102869">
                <a:tc gridSpan="8">
                  <a:txBody>
                    <a:bodyPr/>
                    <a:lstStyle/>
                    <a:p>
                      <a:pPr algn="ctr" fontAlgn="ctr"/>
                      <a:r>
                        <a:rPr lang="en-US" sz="800" b="1" i="0" u="none" strike="noStrike" dirty="0" smtClean="0">
                          <a:solidFill>
                            <a:srgbClr val="000000"/>
                          </a:solidFill>
                          <a:latin typeface="Arial"/>
                        </a:rPr>
                        <a:t>Block 3</a:t>
                      </a:r>
                      <a:endParaRPr lang="en-US" sz="800" b="1" i="0" u="none" strike="noStrike" dirty="0">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10286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5</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10286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E0EC"/>
                    </a:solidFill>
                  </a:tcPr>
                </a:tc>
              </a:tr>
              <a:tr h="10286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5</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10286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E0EC"/>
                    </a:solidFill>
                  </a:tcPr>
                </a:tc>
              </a:tr>
              <a:tr h="10286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10286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4</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dirty="0">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E0EC"/>
                    </a:solidFill>
                  </a:tcPr>
                </a:tc>
              </a:tr>
            </a:tbl>
          </a:graphicData>
        </a:graphic>
      </p:graphicFrame>
      <p:graphicFrame>
        <p:nvGraphicFramePr>
          <p:cNvPr id="68" name="Table 67"/>
          <p:cNvGraphicFramePr>
            <a:graphicFrameLocks noGrp="1"/>
          </p:cNvGraphicFramePr>
          <p:nvPr/>
        </p:nvGraphicFramePr>
        <p:xfrm>
          <a:off x="611560" y="3795886"/>
          <a:ext cx="1368152" cy="853440"/>
        </p:xfrm>
        <a:graphic>
          <a:graphicData uri="http://schemas.openxmlformats.org/drawingml/2006/table">
            <a:tbl>
              <a:tblPr/>
              <a:tblGrid>
                <a:gridCol w="186936"/>
                <a:gridCol w="130042"/>
                <a:gridCol w="140879"/>
                <a:gridCol w="119205"/>
                <a:gridCol w="205900"/>
                <a:gridCol w="162553"/>
                <a:gridCol w="25400"/>
                <a:gridCol w="397237"/>
              </a:tblGrid>
              <a:tr h="95659">
                <a:tc gridSpan="8">
                  <a:txBody>
                    <a:bodyPr/>
                    <a:lstStyle/>
                    <a:p>
                      <a:pPr algn="ctr" fontAlgn="ctr"/>
                      <a:r>
                        <a:rPr lang="en-US" sz="800" b="1" i="0" u="none" strike="noStrike" dirty="0" smtClean="0">
                          <a:solidFill>
                            <a:srgbClr val="000000"/>
                          </a:solidFill>
                          <a:latin typeface="Arial"/>
                        </a:rPr>
                        <a:t>Block 4</a:t>
                      </a:r>
                      <a:endParaRPr lang="en-US" sz="800" b="1" i="0" u="none" strike="noStrike" dirty="0">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hMerge="1">
                  <a:txBody>
                    <a:bodyPr/>
                    <a:lstStyle/>
                    <a:p>
                      <a:pPr algn="ctr" fontAlgn="ctr"/>
                      <a:endParaRPr lang="en-US" sz="800" b="0" i="0" u="none" strike="noStrike" dirty="0">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9565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9565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5000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E0EC"/>
                    </a:solidFill>
                  </a:tcPr>
                </a:tc>
              </a:tr>
              <a:tr h="9565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9565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5000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E0EC"/>
                    </a:solidFill>
                  </a:tcPr>
                </a:tc>
              </a:tr>
              <a:tr h="9565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C0DA"/>
                    </a:solidFill>
                  </a:tcPr>
                </a:tc>
              </a:tr>
              <a:tr h="95659">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3</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1</a:t>
                      </a:r>
                    </a:p>
                  </a:txBody>
                  <a:tcPr marL="0" marR="0" marT="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a:solidFill>
                            <a:srgbClr val="000000"/>
                          </a:solidFill>
                          <a:latin typeface="Arial"/>
                        </a:rPr>
                        <a:t>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endParaRPr lang="en-US" sz="8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683633" rtl="0" eaLnBrk="1" latinLnBrk="0" hangingPunct="1">
                        <a:defRPr sz="1300" kern="1200">
                          <a:solidFill>
                            <a:schemeClr val="tx1"/>
                          </a:solidFill>
                          <a:latin typeface="Arial"/>
                          <a:ea typeface="宋体"/>
                        </a:defRPr>
                      </a:lvl1pPr>
                      <a:lvl2pPr marL="341825" algn="l" defTabSz="683633" rtl="0" eaLnBrk="1" latinLnBrk="0" hangingPunct="1">
                        <a:defRPr sz="1300" kern="1200">
                          <a:solidFill>
                            <a:schemeClr val="tx1"/>
                          </a:solidFill>
                          <a:latin typeface="Arial"/>
                          <a:ea typeface="宋体"/>
                        </a:defRPr>
                      </a:lvl2pPr>
                      <a:lvl3pPr marL="683633" algn="l" defTabSz="683633" rtl="0" eaLnBrk="1" latinLnBrk="0" hangingPunct="1">
                        <a:defRPr sz="1300" kern="1200">
                          <a:solidFill>
                            <a:schemeClr val="tx1"/>
                          </a:solidFill>
                          <a:latin typeface="Arial"/>
                          <a:ea typeface="宋体"/>
                        </a:defRPr>
                      </a:lvl3pPr>
                      <a:lvl4pPr marL="1025449" algn="l" defTabSz="683633" rtl="0" eaLnBrk="1" latinLnBrk="0" hangingPunct="1">
                        <a:defRPr sz="1300" kern="1200">
                          <a:solidFill>
                            <a:schemeClr val="tx1"/>
                          </a:solidFill>
                          <a:latin typeface="Arial"/>
                          <a:ea typeface="宋体"/>
                        </a:defRPr>
                      </a:lvl4pPr>
                      <a:lvl5pPr marL="1367264" algn="l" defTabSz="683633" rtl="0" eaLnBrk="1" latinLnBrk="0" hangingPunct="1">
                        <a:defRPr sz="1300" kern="1200">
                          <a:solidFill>
                            <a:schemeClr val="tx1"/>
                          </a:solidFill>
                          <a:latin typeface="Arial"/>
                          <a:ea typeface="宋体"/>
                        </a:defRPr>
                      </a:lvl5pPr>
                      <a:lvl6pPr marL="1709076" algn="l" defTabSz="683633" rtl="0" eaLnBrk="1" latinLnBrk="0" hangingPunct="1">
                        <a:defRPr sz="1300" kern="1200">
                          <a:solidFill>
                            <a:schemeClr val="tx1"/>
                          </a:solidFill>
                          <a:latin typeface="Arial"/>
                          <a:ea typeface="宋体"/>
                        </a:defRPr>
                      </a:lvl6pPr>
                      <a:lvl7pPr marL="2050899" algn="l" defTabSz="683633" rtl="0" eaLnBrk="1" latinLnBrk="0" hangingPunct="1">
                        <a:defRPr sz="1300" kern="1200">
                          <a:solidFill>
                            <a:schemeClr val="tx1"/>
                          </a:solidFill>
                          <a:latin typeface="Arial"/>
                          <a:ea typeface="宋体"/>
                        </a:defRPr>
                      </a:lvl7pPr>
                      <a:lvl8pPr marL="2392716" algn="l" defTabSz="683633" rtl="0" eaLnBrk="1" latinLnBrk="0" hangingPunct="1">
                        <a:defRPr sz="1300" kern="1200">
                          <a:solidFill>
                            <a:schemeClr val="tx1"/>
                          </a:solidFill>
                          <a:latin typeface="Arial"/>
                          <a:ea typeface="宋体"/>
                        </a:defRPr>
                      </a:lvl8pPr>
                      <a:lvl9pPr marL="2734531" algn="l" defTabSz="683633" rtl="0" eaLnBrk="1" latinLnBrk="0" hangingPunct="1">
                        <a:defRPr sz="1300" kern="1200">
                          <a:solidFill>
                            <a:schemeClr val="tx1"/>
                          </a:solidFill>
                          <a:latin typeface="Arial"/>
                          <a:ea typeface="宋体"/>
                        </a:defRPr>
                      </a:lvl9pPr>
                    </a:lstStyle>
                    <a:p>
                      <a:pPr algn="ctr" fontAlgn="ctr"/>
                      <a:r>
                        <a:rPr lang="en-US" sz="800" b="0" i="0" u="none" strike="noStrike" dirty="0">
                          <a:solidFill>
                            <a:srgbClr val="000000"/>
                          </a:solidFill>
                          <a:latin typeface="Arial"/>
                        </a:rPr>
                        <a:t>5000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E0EC"/>
                    </a:solidFill>
                  </a:tcPr>
                </a:tc>
              </a:tr>
            </a:tbl>
          </a:graphicData>
        </a:graphic>
      </p:graphicFrame>
      <p:sp>
        <p:nvSpPr>
          <p:cNvPr id="74" name="Rectangle 73"/>
          <p:cNvSpPr/>
          <p:nvPr/>
        </p:nvSpPr>
        <p:spPr>
          <a:xfrm>
            <a:off x="2771800" y="1203598"/>
            <a:ext cx="1656184" cy="352839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200" dirty="0" smtClean="0">
                <a:solidFill>
                  <a:schemeClr val="tx1"/>
                </a:solidFill>
              </a:rPr>
              <a:t>Blocklet Index</a:t>
            </a:r>
            <a:endParaRPr lang="en-US" sz="1200" dirty="0">
              <a:solidFill>
                <a:schemeClr val="tx1"/>
              </a:solidFill>
            </a:endParaRPr>
          </a:p>
        </p:txBody>
      </p:sp>
      <p:sp>
        <p:nvSpPr>
          <p:cNvPr id="75" name="Rectangle 74"/>
          <p:cNvSpPr/>
          <p:nvPr/>
        </p:nvSpPr>
        <p:spPr>
          <a:xfrm>
            <a:off x="2843808" y="1419622"/>
            <a:ext cx="1440160" cy="1368152"/>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200" dirty="0" smtClean="0">
                <a:solidFill>
                  <a:schemeClr val="tx1"/>
                </a:solidFill>
              </a:rPr>
              <a:t>Block1</a:t>
            </a:r>
          </a:p>
        </p:txBody>
      </p:sp>
      <p:sp>
        <p:nvSpPr>
          <p:cNvPr id="76" name="Rectangle 75"/>
          <p:cNvSpPr/>
          <p:nvPr/>
        </p:nvSpPr>
        <p:spPr>
          <a:xfrm>
            <a:off x="2915816" y="1635646"/>
            <a:ext cx="129614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200" dirty="0" smtClean="0">
                <a:solidFill>
                  <a:schemeClr val="tx1"/>
                </a:solidFill>
              </a:rPr>
              <a:t>Start Key1</a:t>
            </a:r>
          </a:p>
        </p:txBody>
      </p:sp>
      <p:sp>
        <p:nvSpPr>
          <p:cNvPr id="77" name="Rectangle 76"/>
          <p:cNvSpPr/>
          <p:nvPr/>
        </p:nvSpPr>
        <p:spPr>
          <a:xfrm>
            <a:off x="2915816" y="1851670"/>
            <a:ext cx="129614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200" dirty="0" smtClean="0">
                <a:solidFill>
                  <a:schemeClr val="tx1"/>
                </a:solidFill>
              </a:rPr>
              <a:t>End Key1</a:t>
            </a:r>
          </a:p>
        </p:txBody>
      </p:sp>
      <p:cxnSp>
        <p:nvCxnSpPr>
          <p:cNvPr id="82" name="Elbow Connector 81"/>
          <p:cNvCxnSpPr>
            <a:stCxn id="76" idx="1"/>
          </p:cNvCxnSpPr>
          <p:nvPr/>
        </p:nvCxnSpPr>
        <p:spPr>
          <a:xfrm rot="10800000">
            <a:off x="1979712" y="1347614"/>
            <a:ext cx="936104" cy="391852"/>
          </a:xfrm>
          <a:prstGeom prst="bentConnector3">
            <a:avLst>
              <a:gd name="adj1" fmla="val 50000"/>
            </a:avLst>
          </a:prstGeom>
          <a:ln>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77" idx="1"/>
          </p:cNvCxnSpPr>
          <p:nvPr/>
        </p:nvCxnSpPr>
        <p:spPr>
          <a:xfrm rot="10800000" flipV="1">
            <a:off x="1979712" y="1955490"/>
            <a:ext cx="936104" cy="112204"/>
          </a:xfrm>
          <a:prstGeom prst="bentConnector3">
            <a:avLst>
              <a:gd name="adj1" fmla="val 50000"/>
            </a:avLst>
          </a:prstGeom>
          <a:ln>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Elbow Connector 117"/>
          <p:cNvCxnSpPr/>
          <p:nvPr/>
        </p:nvCxnSpPr>
        <p:spPr>
          <a:xfrm rot="10800000" flipV="1">
            <a:off x="1979712" y="3651870"/>
            <a:ext cx="864096" cy="299678"/>
          </a:xfrm>
          <a:prstGeom prst="bentConnector3">
            <a:avLst>
              <a:gd name="adj1" fmla="val 67637"/>
            </a:avLst>
          </a:prstGeom>
          <a:ln>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6620800" y="1938918"/>
            <a:ext cx="975536"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Start Key1</a:t>
            </a:r>
          </a:p>
        </p:txBody>
      </p:sp>
      <p:sp>
        <p:nvSpPr>
          <p:cNvPr id="126" name="Rectangle 125"/>
          <p:cNvSpPr/>
          <p:nvPr/>
        </p:nvSpPr>
        <p:spPr>
          <a:xfrm>
            <a:off x="6624228" y="2148086"/>
            <a:ext cx="972108"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End Key4</a:t>
            </a:r>
          </a:p>
        </p:txBody>
      </p:sp>
      <p:sp>
        <p:nvSpPr>
          <p:cNvPr id="129" name="Rectangle 128"/>
          <p:cNvSpPr/>
          <p:nvPr/>
        </p:nvSpPr>
        <p:spPr>
          <a:xfrm>
            <a:off x="5576684" y="2578606"/>
            <a:ext cx="97134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Start Key1</a:t>
            </a:r>
          </a:p>
        </p:txBody>
      </p:sp>
      <p:sp>
        <p:nvSpPr>
          <p:cNvPr id="130" name="Rectangle 129"/>
          <p:cNvSpPr/>
          <p:nvPr/>
        </p:nvSpPr>
        <p:spPr>
          <a:xfrm>
            <a:off x="5580112" y="2787774"/>
            <a:ext cx="967916"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End Key2</a:t>
            </a:r>
          </a:p>
        </p:txBody>
      </p:sp>
      <p:sp>
        <p:nvSpPr>
          <p:cNvPr id="131" name="Rectangle 130"/>
          <p:cNvSpPr/>
          <p:nvPr/>
        </p:nvSpPr>
        <p:spPr>
          <a:xfrm>
            <a:off x="7553476" y="2586990"/>
            <a:ext cx="97896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Start Key3</a:t>
            </a:r>
          </a:p>
        </p:txBody>
      </p:sp>
      <p:sp>
        <p:nvSpPr>
          <p:cNvPr id="132" name="Rectangle 131"/>
          <p:cNvSpPr/>
          <p:nvPr/>
        </p:nvSpPr>
        <p:spPr>
          <a:xfrm>
            <a:off x="7556904" y="2796158"/>
            <a:ext cx="975536"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End Key4</a:t>
            </a:r>
          </a:p>
        </p:txBody>
      </p:sp>
      <p:sp>
        <p:nvSpPr>
          <p:cNvPr id="133" name="Rectangle 132"/>
          <p:cNvSpPr/>
          <p:nvPr/>
        </p:nvSpPr>
        <p:spPr>
          <a:xfrm>
            <a:off x="5076056" y="3235062"/>
            <a:ext cx="896672"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Start Key1</a:t>
            </a:r>
          </a:p>
        </p:txBody>
      </p:sp>
      <p:sp>
        <p:nvSpPr>
          <p:cNvPr id="134" name="Rectangle 133"/>
          <p:cNvSpPr/>
          <p:nvPr/>
        </p:nvSpPr>
        <p:spPr>
          <a:xfrm>
            <a:off x="5076056" y="3451086"/>
            <a:ext cx="896672"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End Key1</a:t>
            </a:r>
          </a:p>
        </p:txBody>
      </p:sp>
      <p:sp>
        <p:nvSpPr>
          <p:cNvPr id="135" name="Rectangle 134"/>
          <p:cNvSpPr/>
          <p:nvPr/>
        </p:nvSpPr>
        <p:spPr>
          <a:xfrm>
            <a:off x="6084168" y="3219822"/>
            <a:ext cx="896672"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Start Key2</a:t>
            </a:r>
          </a:p>
        </p:txBody>
      </p:sp>
      <p:sp>
        <p:nvSpPr>
          <p:cNvPr id="136" name="Rectangle 135"/>
          <p:cNvSpPr/>
          <p:nvPr/>
        </p:nvSpPr>
        <p:spPr>
          <a:xfrm>
            <a:off x="6084168" y="3435846"/>
            <a:ext cx="896672"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End Key2</a:t>
            </a:r>
          </a:p>
        </p:txBody>
      </p:sp>
      <p:sp>
        <p:nvSpPr>
          <p:cNvPr id="137" name="Rectangle 136"/>
          <p:cNvSpPr/>
          <p:nvPr/>
        </p:nvSpPr>
        <p:spPr>
          <a:xfrm>
            <a:off x="7092280" y="3235062"/>
            <a:ext cx="904292"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Start Key3</a:t>
            </a:r>
          </a:p>
        </p:txBody>
      </p:sp>
      <p:sp>
        <p:nvSpPr>
          <p:cNvPr id="138" name="Rectangle 137"/>
          <p:cNvSpPr/>
          <p:nvPr/>
        </p:nvSpPr>
        <p:spPr>
          <a:xfrm>
            <a:off x="7092280" y="3444230"/>
            <a:ext cx="907720"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End Key3</a:t>
            </a:r>
          </a:p>
        </p:txBody>
      </p:sp>
      <p:sp>
        <p:nvSpPr>
          <p:cNvPr id="139" name="Rectangle 138"/>
          <p:cNvSpPr/>
          <p:nvPr/>
        </p:nvSpPr>
        <p:spPr>
          <a:xfrm>
            <a:off x="8100392" y="3235062"/>
            <a:ext cx="90378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Start Key4</a:t>
            </a:r>
          </a:p>
        </p:txBody>
      </p:sp>
      <p:sp>
        <p:nvSpPr>
          <p:cNvPr id="140" name="Rectangle 139"/>
          <p:cNvSpPr/>
          <p:nvPr/>
        </p:nvSpPr>
        <p:spPr>
          <a:xfrm>
            <a:off x="8100392" y="3444230"/>
            <a:ext cx="907212"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100" dirty="0" smtClean="0">
                <a:solidFill>
                  <a:schemeClr val="tx1"/>
                </a:solidFill>
              </a:rPr>
              <a:t>End Key4</a:t>
            </a:r>
          </a:p>
        </p:txBody>
      </p:sp>
      <p:cxnSp>
        <p:nvCxnSpPr>
          <p:cNvPr id="142" name="Straight Connector 141"/>
          <p:cNvCxnSpPr>
            <a:stCxn id="126" idx="2"/>
            <a:endCxn id="129" idx="0"/>
          </p:cNvCxnSpPr>
          <p:nvPr/>
        </p:nvCxnSpPr>
        <p:spPr>
          <a:xfrm flipH="1">
            <a:off x="6062356" y="2355726"/>
            <a:ext cx="1047926" cy="22288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126" idx="2"/>
            <a:endCxn id="131" idx="0"/>
          </p:cNvCxnSpPr>
          <p:nvPr/>
        </p:nvCxnSpPr>
        <p:spPr>
          <a:xfrm>
            <a:off x="7110282" y="2355726"/>
            <a:ext cx="932676" cy="231264"/>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130" idx="2"/>
            <a:endCxn id="133" idx="0"/>
          </p:cNvCxnSpPr>
          <p:nvPr/>
        </p:nvCxnSpPr>
        <p:spPr>
          <a:xfrm flipH="1">
            <a:off x="5524392" y="2995414"/>
            <a:ext cx="539678" cy="2396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a:stCxn id="135" idx="0"/>
            <a:endCxn id="130" idx="2"/>
          </p:cNvCxnSpPr>
          <p:nvPr/>
        </p:nvCxnSpPr>
        <p:spPr>
          <a:xfrm flipH="1" flipV="1">
            <a:off x="6064070" y="2995414"/>
            <a:ext cx="468434" cy="22440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a:stCxn id="137" idx="0"/>
            <a:endCxn id="132" idx="2"/>
          </p:cNvCxnSpPr>
          <p:nvPr/>
        </p:nvCxnSpPr>
        <p:spPr>
          <a:xfrm flipV="1">
            <a:off x="7544426" y="3003798"/>
            <a:ext cx="500246" cy="231264"/>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a:stCxn id="139" idx="0"/>
            <a:endCxn id="132" idx="2"/>
          </p:cNvCxnSpPr>
          <p:nvPr/>
        </p:nvCxnSpPr>
        <p:spPr>
          <a:xfrm flipH="1" flipV="1">
            <a:off x="8044672" y="3003798"/>
            <a:ext cx="507612" cy="231264"/>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3131840" y="843558"/>
            <a:ext cx="1656184" cy="276999"/>
          </a:xfrm>
          <a:prstGeom prst="rect">
            <a:avLst/>
          </a:prstGeom>
          <a:noFill/>
        </p:spPr>
        <p:txBody>
          <a:bodyPr wrap="square" rtlCol="0">
            <a:spAutoFit/>
          </a:bodyPr>
          <a:lstStyle/>
          <a:p>
            <a:r>
              <a:rPr lang="en-US" sz="1200" dirty="0" smtClean="0"/>
              <a:t>File Footer</a:t>
            </a:r>
            <a:endParaRPr lang="en-US" sz="1200" dirty="0"/>
          </a:p>
        </p:txBody>
      </p:sp>
      <p:sp>
        <p:nvSpPr>
          <p:cNvPr id="59" name="TextBox 58"/>
          <p:cNvSpPr txBox="1"/>
          <p:nvPr/>
        </p:nvSpPr>
        <p:spPr>
          <a:xfrm>
            <a:off x="755576" y="915566"/>
            <a:ext cx="1584176" cy="276999"/>
          </a:xfrm>
          <a:prstGeom prst="rect">
            <a:avLst/>
          </a:prstGeom>
          <a:noFill/>
        </p:spPr>
        <p:txBody>
          <a:bodyPr wrap="square" rtlCol="0">
            <a:spAutoFit/>
          </a:bodyPr>
          <a:lstStyle/>
          <a:p>
            <a:r>
              <a:rPr lang="en-US" sz="1200" dirty="0" smtClean="0"/>
              <a:t>Blocklet</a:t>
            </a:r>
            <a:endParaRPr lang="en-US" sz="1200" dirty="0"/>
          </a:p>
        </p:txBody>
      </p:sp>
      <p:sp>
        <p:nvSpPr>
          <p:cNvPr id="60" name="Right Arrow 59"/>
          <p:cNvSpPr/>
          <p:nvPr/>
        </p:nvSpPr>
        <p:spPr>
          <a:xfrm>
            <a:off x="4499992" y="2715766"/>
            <a:ext cx="576064" cy="360040"/>
          </a:xfrm>
          <a:prstGeom prst="rightArrow">
            <a:avLst/>
          </a:prstGeom>
          <a:solidFill>
            <a:srgbClr val="5B9C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4932040" y="1059582"/>
            <a:ext cx="3816424" cy="461665"/>
          </a:xfrm>
          <a:prstGeom prst="rect">
            <a:avLst/>
          </a:prstGeom>
          <a:noFill/>
        </p:spPr>
        <p:txBody>
          <a:bodyPr wrap="square" rtlCol="0">
            <a:spAutoFit/>
          </a:bodyPr>
          <a:lstStyle/>
          <a:p>
            <a:pPr>
              <a:buFont typeface="Arial" pitchFamily="34" charset="0"/>
              <a:buChar char="•"/>
            </a:pPr>
            <a:r>
              <a:rPr lang="en-US" sz="1200" dirty="0" smtClean="0">
                <a:latin typeface="Arial" panose="020B0604020202020204" pitchFamily="34" charset="0"/>
                <a:cs typeface="Arial" panose="020B0604020202020204" pitchFamily="34" charset="0"/>
              </a:rPr>
              <a:t> Build in-memory file level MDK index tree for filtering</a:t>
            </a:r>
          </a:p>
          <a:p>
            <a:pPr>
              <a:buFont typeface="Arial" pitchFamily="34" charset="0"/>
              <a:buChar char="•"/>
            </a:pPr>
            <a:r>
              <a:rPr lang="en-US" sz="1200" dirty="0" smtClean="0">
                <a:latin typeface="Arial" panose="020B0604020202020204" pitchFamily="34" charset="0"/>
                <a:cs typeface="Arial" panose="020B0604020202020204" pitchFamily="34" charset="0"/>
              </a:rPr>
              <a:t> Major optimization for efficient scan </a:t>
            </a:r>
            <a:endParaRPr lang="en-US" sz="1200" dirty="0">
              <a:latin typeface="Arial" panose="020B0604020202020204" pitchFamily="34" charset="0"/>
              <a:cs typeface="Arial" panose="020B0604020202020204" pitchFamily="34" charset="0"/>
            </a:endParaRPr>
          </a:p>
        </p:txBody>
      </p:sp>
      <p:sp>
        <p:nvSpPr>
          <p:cNvPr id="63" name="Rectangle 62"/>
          <p:cNvSpPr/>
          <p:nvPr/>
        </p:nvSpPr>
        <p:spPr>
          <a:xfrm>
            <a:off x="2915816" y="2067694"/>
            <a:ext cx="129614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200" dirty="0" smtClean="0">
                <a:solidFill>
                  <a:schemeClr val="tx1"/>
                </a:solidFill>
              </a:rPr>
              <a:t>C1(Min, Max)</a:t>
            </a:r>
          </a:p>
        </p:txBody>
      </p:sp>
      <p:sp>
        <p:nvSpPr>
          <p:cNvPr id="65" name="Rectangle 64"/>
          <p:cNvSpPr/>
          <p:nvPr/>
        </p:nvSpPr>
        <p:spPr>
          <a:xfrm>
            <a:off x="2915816" y="2283718"/>
            <a:ext cx="129614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200" dirty="0" smtClean="0">
                <a:solidFill>
                  <a:schemeClr val="tx1"/>
                </a:solidFill>
              </a:rPr>
              <a:t>….</a:t>
            </a:r>
          </a:p>
        </p:txBody>
      </p:sp>
      <p:sp>
        <p:nvSpPr>
          <p:cNvPr id="69" name="Rectangle 68"/>
          <p:cNvSpPr/>
          <p:nvPr/>
        </p:nvSpPr>
        <p:spPr>
          <a:xfrm>
            <a:off x="2915816" y="2499742"/>
            <a:ext cx="129614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200" dirty="0" smtClean="0">
                <a:solidFill>
                  <a:schemeClr val="tx1"/>
                </a:solidFill>
              </a:rPr>
              <a:t>C7(Min, Max)</a:t>
            </a:r>
          </a:p>
        </p:txBody>
      </p:sp>
      <p:sp>
        <p:nvSpPr>
          <p:cNvPr id="70" name="Rectangle 69"/>
          <p:cNvSpPr/>
          <p:nvPr/>
        </p:nvSpPr>
        <p:spPr>
          <a:xfrm>
            <a:off x="2843808" y="3291830"/>
            <a:ext cx="1440160" cy="1368152"/>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200" dirty="0" smtClean="0">
                <a:solidFill>
                  <a:schemeClr val="tx1"/>
                </a:solidFill>
              </a:rPr>
              <a:t>Block4</a:t>
            </a:r>
          </a:p>
        </p:txBody>
      </p:sp>
      <p:sp>
        <p:nvSpPr>
          <p:cNvPr id="71" name="Rectangle 70"/>
          <p:cNvSpPr/>
          <p:nvPr/>
        </p:nvSpPr>
        <p:spPr>
          <a:xfrm>
            <a:off x="2915816" y="3507854"/>
            <a:ext cx="129614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200" dirty="0" smtClean="0">
                <a:solidFill>
                  <a:schemeClr val="tx1"/>
                </a:solidFill>
              </a:rPr>
              <a:t>Start Key4</a:t>
            </a:r>
          </a:p>
        </p:txBody>
      </p:sp>
      <p:sp>
        <p:nvSpPr>
          <p:cNvPr id="72" name="Rectangle 71"/>
          <p:cNvSpPr/>
          <p:nvPr/>
        </p:nvSpPr>
        <p:spPr>
          <a:xfrm>
            <a:off x="2915816" y="3723878"/>
            <a:ext cx="129614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200" dirty="0" smtClean="0">
                <a:solidFill>
                  <a:schemeClr val="tx1"/>
                </a:solidFill>
              </a:rPr>
              <a:t>End Key4</a:t>
            </a:r>
          </a:p>
        </p:txBody>
      </p:sp>
      <p:sp>
        <p:nvSpPr>
          <p:cNvPr id="73" name="Rectangle 72"/>
          <p:cNvSpPr/>
          <p:nvPr/>
        </p:nvSpPr>
        <p:spPr>
          <a:xfrm>
            <a:off x="2915816" y="3939902"/>
            <a:ext cx="129614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200" dirty="0" smtClean="0">
                <a:solidFill>
                  <a:schemeClr val="tx1"/>
                </a:solidFill>
              </a:rPr>
              <a:t>C1(Min, Max)</a:t>
            </a:r>
          </a:p>
        </p:txBody>
      </p:sp>
      <p:sp>
        <p:nvSpPr>
          <p:cNvPr id="81" name="Rectangle 80"/>
          <p:cNvSpPr/>
          <p:nvPr/>
        </p:nvSpPr>
        <p:spPr>
          <a:xfrm>
            <a:off x="2915816" y="4155926"/>
            <a:ext cx="129614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200" dirty="0" smtClean="0">
                <a:solidFill>
                  <a:schemeClr val="tx1"/>
                </a:solidFill>
              </a:rPr>
              <a:t>….</a:t>
            </a:r>
          </a:p>
        </p:txBody>
      </p:sp>
      <p:sp>
        <p:nvSpPr>
          <p:cNvPr id="84" name="Rectangle 83"/>
          <p:cNvSpPr/>
          <p:nvPr/>
        </p:nvSpPr>
        <p:spPr>
          <a:xfrm>
            <a:off x="2915816" y="4371950"/>
            <a:ext cx="129614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tIns="0" rtlCol="0" anchor="t"/>
          <a:lstStyle/>
          <a:p>
            <a:pPr algn="ctr"/>
            <a:r>
              <a:rPr lang="en-US" sz="1200" dirty="0" smtClean="0">
                <a:solidFill>
                  <a:schemeClr val="tx1"/>
                </a:solidFill>
              </a:rPr>
              <a:t>C7(Min, Max)</a:t>
            </a:r>
          </a:p>
        </p:txBody>
      </p:sp>
      <p:cxnSp>
        <p:nvCxnSpPr>
          <p:cNvPr id="110" name="Elbow Connector 109"/>
          <p:cNvCxnSpPr/>
          <p:nvPr/>
        </p:nvCxnSpPr>
        <p:spPr>
          <a:xfrm rot="10800000" flipV="1">
            <a:off x="1979712" y="3795886"/>
            <a:ext cx="864096" cy="803734"/>
          </a:xfrm>
          <a:prstGeom prst="bentConnector3">
            <a:avLst>
              <a:gd name="adj1" fmla="val 50000"/>
            </a:avLst>
          </a:prstGeom>
          <a:ln>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5076056" y="3667110"/>
            <a:ext cx="896672"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C1(</a:t>
            </a:r>
            <a:r>
              <a:rPr lang="en-US" sz="1000" dirty="0" err="1" smtClean="0">
                <a:solidFill>
                  <a:schemeClr val="tx1"/>
                </a:solidFill>
              </a:rPr>
              <a:t>Min,Max</a:t>
            </a:r>
            <a:r>
              <a:rPr lang="en-US" sz="1000" dirty="0" smtClean="0">
                <a:solidFill>
                  <a:schemeClr val="tx1"/>
                </a:solidFill>
              </a:rPr>
              <a:t>)</a:t>
            </a:r>
          </a:p>
        </p:txBody>
      </p:sp>
      <p:sp>
        <p:nvSpPr>
          <p:cNvPr id="50" name="Rectangle 49"/>
          <p:cNvSpPr/>
          <p:nvPr/>
        </p:nvSpPr>
        <p:spPr>
          <a:xfrm>
            <a:off x="5076056" y="3883134"/>
            <a:ext cx="896672"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is-IS" sz="1000" dirty="0" smtClean="0">
                <a:solidFill>
                  <a:schemeClr val="tx1"/>
                </a:solidFill>
              </a:rPr>
              <a:t>…</a:t>
            </a:r>
            <a:endParaRPr lang="en-US" sz="1000" dirty="0" smtClean="0">
              <a:solidFill>
                <a:schemeClr val="tx1"/>
              </a:solidFill>
            </a:endParaRPr>
          </a:p>
        </p:txBody>
      </p:sp>
      <p:sp>
        <p:nvSpPr>
          <p:cNvPr id="51" name="Rectangle 50"/>
          <p:cNvSpPr/>
          <p:nvPr/>
        </p:nvSpPr>
        <p:spPr>
          <a:xfrm>
            <a:off x="5076056" y="4090774"/>
            <a:ext cx="896672"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C7(</a:t>
            </a:r>
            <a:r>
              <a:rPr lang="en-US" sz="1000" dirty="0" err="1" smtClean="0">
                <a:solidFill>
                  <a:schemeClr val="tx1"/>
                </a:solidFill>
              </a:rPr>
              <a:t>Min,Max</a:t>
            </a:r>
            <a:r>
              <a:rPr lang="en-US" sz="1000" dirty="0" smtClean="0">
                <a:solidFill>
                  <a:schemeClr val="tx1"/>
                </a:solidFill>
              </a:rPr>
              <a:t>)</a:t>
            </a:r>
          </a:p>
        </p:txBody>
      </p:sp>
      <p:sp>
        <p:nvSpPr>
          <p:cNvPr id="52" name="Rectangle 51"/>
          <p:cNvSpPr/>
          <p:nvPr/>
        </p:nvSpPr>
        <p:spPr>
          <a:xfrm>
            <a:off x="6084168" y="3651870"/>
            <a:ext cx="896672"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C1(</a:t>
            </a:r>
            <a:r>
              <a:rPr lang="en-US" sz="1000" dirty="0" err="1" smtClean="0">
                <a:solidFill>
                  <a:schemeClr val="tx1"/>
                </a:solidFill>
              </a:rPr>
              <a:t>Min,Max</a:t>
            </a:r>
            <a:r>
              <a:rPr lang="en-US" sz="1000" dirty="0" smtClean="0">
                <a:solidFill>
                  <a:schemeClr val="tx1"/>
                </a:solidFill>
              </a:rPr>
              <a:t>)</a:t>
            </a:r>
          </a:p>
        </p:txBody>
      </p:sp>
      <p:sp>
        <p:nvSpPr>
          <p:cNvPr id="53" name="Rectangle 52"/>
          <p:cNvSpPr/>
          <p:nvPr/>
        </p:nvSpPr>
        <p:spPr>
          <a:xfrm>
            <a:off x="6084168" y="3867894"/>
            <a:ext cx="896672"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is-IS" sz="1000" dirty="0" smtClean="0">
                <a:solidFill>
                  <a:schemeClr val="tx1"/>
                </a:solidFill>
              </a:rPr>
              <a:t>…</a:t>
            </a:r>
            <a:endParaRPr lang="en-US" sz="1000" dirty="0" smtClean="0">
              <a:solidFill>
                <a:schemeClr val="tx1"/>
              </a:solidFill>
            </a:endParaRPr>
          </a:p>
        </p:txBody>
      </p:sp>
      <p:sp>
        <p:nvSpPr>
          <p:cNvPr id="54" name="Rectangle 53"/>
          <p:cNvSpPr/>
          <p:nvPr/>
        </p:nvSpPr>
        <p:spPr>
          <a:xfrm>
            <a:off x="6084168" y="4075534"/>
            <a:ext cx="896672"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C7(</a:t>
            </a:r>
            <a:r>
              <a:rPr lang="en-US" sz="1000" dirty="0" err="1" smtClean="0">
                <a:solidFill>
                  <a:schemeClr val="tx1"/>
                </a:solidFill>
              </a:rPr>
              <a:t>Min,Max</a:t>
            </a:r>
            <a:r>
              <a:rPr lang="en-US" sz="1000" dirty="0" smtClean="0">
                <a:solidFill>
                  <a:schemeClr val="tx1"/>
                </a:solidFill>
              </a:rPr>
              <a:t>)</a:t>
            </a:r>
          </a:p>
        </p:txBody>
      </p:sp>
      <p:sp>
        <p:nvSpPr>
          <p:cNvPr id="55" name="Rectangle 54"/>
          <p:cNvSpPr/>
          <p:nvPr/>
        </p:nvSpPr>
        <p:spPr>
          <a:xfrm>
            <a:off x="7092280" y="3661274"/>
            <a:ext cx="905199"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C1(</a:t>
            </a:r>
            <a:r>
              <a:rPr lang="en-US" sz="1000" dirty="0" err="1" smtClean="0">
                <a:solidFill>
                  <a:schemeClr val="tx1"/>
                </a:solidFill>
              </a:rPr>
              <a:t>Min,Max</a:t>
            </a:r>
            <a:r>
              <a:rPr lang="en-US" sz="1000" dirty="0" smtClean="0">
                <a:solidFill>
                  <a:schemeClr val="tx1"/>
                </a:solidFill>
              </a:rPr>
              <a:t>)</a:t>
            </a:r>
          </a:p>
        </p:txBody>
      </p:sp>
      <p:sp>
        <p:nvSpPr>
          <p:cNvPr id="56" name="Rectangle 55"/>
          <p:cNvSpPr/>
          <p:nvPr/>
        </p:nvSpPr>
        <p:spPr>
          <a:xfrm>
            <a:off x="7092280" y="3877298"/>
            <a:ext cx="905199"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is-IS" sz="1000" dirty="0" smtClean="0">
                <a:solidFill>
                  <a:schemeClr val="tx1"/>
                </a:solidFill>
              </a:rPr>
              <a:t>…</a:t>
            </a:r>
            <a:endParaRPr lang="en-US" sz="1000" dirty="0" smtClean="0">
              <a:solidFill>
                <a:schemeClr val="tx1"/>
              </a:solidFill>
            </a:endParaRPr>
          </a:p>
        </p:txBody>
      </p:sp>
      <p:sp>
        <p:nvSpPr>
          <p:cNvPr id="57" name="Rectangle 56"/>
          <p:cNvSpPr/>
          <p:nvPr/>
        </p:nvSpPr>
        <p:spPr>
          <a:xfrm>
            <a:off x="7092280" y="4084938"/>
            <a:ext cx="905199"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C7(</a:t>
            </a:r>
            <a:r>
              <a:rPr lang="en-US" sz="1000" dirty="0" err="1" smtClean="0">
                <a:solidFill>
                  <a:schemeClr val="tx1"/>
                </a:solidFill>
              </a:rPr>
              <a:t>Min,Max</a:t>
            </a:r>
            <a:r>
              <a:rPr lang="en-US" sz="1000" dirty="0" smtClean="0">
                <a:solidFill>
                  <a:schemeClr val="tx1"/>
                </a:solidFill>
              </a:rPr>
              <a:t>)</a:t>
            </a:r>
          </a:p>
        </p:txBody>
      </p:sp>
      <p:sp>
        <p:nvSpPr>
          <p:cNvPr id="62" name="Rectangle 61"/>
          <p:cNvSpPr/>
          <p:nvPr/>
        </p:nvSpPr>
        <p:spPr>
          <a:xfrm>
            <a:off x="8100392" y="3661274"/>
            <a:ext cx="90378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C1(</a:t>
            </a:r>
            <a:r>
              <a:rPr lang="en-US" sz="1000" dirty="0" err="1" smtClean="0">
                <a:solidFill>
                  <a:schemeClr val="tx1"/>
                </a:solidFill>
              </a:rPr>
              <a:t>Min,Max</a:t>
            </a:r>
            <a:r>
              <a:rPr lang="en-US" sz="1000" dirty="0" smtClean="0">
                <a:solidFill>
                  <a:schemeClr val="tx1"/>
                </a:solidFill>
              </a:rPr>
              <a:t>)</a:t>
            </a:r>
          </a:p>
        </p:txBody>
      </p:sp>
      <p:sp>
        <p:nvSpPr>
          <p:cNvPr id="78" name="Rectangle 77"/>
          <p:cNvSpPr/>
          <p:nvPr/>
        </p:nvSpPr>
        <p:spPr>
          <a:xfrm>
            <a:off x="8100392" y="3877298"/>
            <a:ext cx="90378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is-IS" sz="1000" dirty="0" smtClean="0">
                <a:solidFill>
                  <a:schemeClr val="tx1"/>
                </a:solidFill>
              </a:rPr>
              <a:t>…</a:t>
            </a:r>
            <a:endParaRPr lang="en-US" sz="1000" dirty="0" smtClean="0">
              <a:solidFill>
                <a:schemeClr val="tx1"/>
              </a:solidFill>
            </a:endParaRPr>
          </a:p>
        </p:txBody>
      </p:sp>
      <p:sp>
        <p:nvSpPr>
          <p:cNvPr id="79" name="Rectangle 78"/>
          <p:cNvSpPr/>
          <p:nvPr/>
        </p:nvSpPr>
        <p:spPr>
          <a:xfrm>
            <a:off x="8100392" y="4084938"/>
            <a:ext cx="903784" cy="207640"/>
          </a:xfrm>
          <a:prstGeom prst="rect">
            <a:avLst/>
          </a:prstGeom>
          <a:solidFill>
            <a:schemeClr val="bg1">
              <a:lumMod val="85000"/>
            </a:schemeClr>
          </a:solidFill>
          <a:ln>
            <a:solidFill>
              <a:srgbClr val="9AD7F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C7(</a:t>
            </a:r>
            <a:r>
              <a:rPr lang="en-US" sz="1000" dirty="0" err="1" smtClean="0">
                <a:solidFill>
                  <a:schemeClr val="tx1"/>
                </a:solidFill>
              </a:rPr>
              <a:t>Min,Max</a:t>
            </a:r>
            <a:r>
              <a:rPr lang="en-US" sz="1000" dirty="0" smtClean="0">
                <a:solidFill>
                  <a:schemeClr val="tx1"/>
                </a:solidFill>
              </a:rPr>
              <a:t>)</a:t>
            </a:r>
          </a:p>
        </p:txBody>
      </p:sp>
    </p:spTree>
    <p:extLst>
      <p:ext uri="{BB962C8B-B14F-4D97-AF65-F5344CB8AC3E}">
        <p14:creationId xmlns="" xmlns:p14="http://schemas.microsoft.com/office/powerpoint/2010/main" val="112929024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34"/>
          <p:cNvSpPr/>
          <p:nvPr/>
        </p:nvSpPr>
        <p:spPr>
          <a:xfrm>
            <a:off x="3491880" y="3003798"/>
            <a:ext cx="5567476" cy="1800200"/>
          </a:xfrm>
          <a:prstGeom prst="rect">
            <a:avLst/>
          </a:prstGeom>
          <a:solidFill>
            <a:schemeClr val="bg1">
              <a:lumMod val="85000"/>
            </a:schemeClr>
          </a:solidFill>
          <a:ln>
            <a:noFill/>
          </a:ln>
        </p:spPr>
        <p:style>
          <a:lnRef idx="1">
            <a:schemeClr val="accent5"/>
          </a:lnRef>
          <a:fillRef idx="2">
            <a:schemeClr val="accent5"/>
          </a:fillRef>
          <a:effectRef idx="1">
            <a:schemeClr val="accent5"/>
          </a:effectRef>
          <a:fontRef idx="minor">
            <a:schemeClr val="dk1"/>
          </a:fontRef>
        </p:style>
        <p:txBody>
          <a:bodyPr rtlCol="0" anchor="t"/>
          <a:lstStyle/>
          <a:p>
            <a:pPr algn="ctr" fontAlgn="auto">
              <a:spcBef>
                <a:spcPts val="0"/>
              </a:spcBef>
              <a:spcAft>
                <a:spcPts val="0"/>
              </a:spcAft>
              <a:buClrTx/>
              <a:buFontTx/>
              <a:buNone/>
            </a:pPr>
            <a:r>
              <a:rPr lang="en-US" altLang="zh-CN" sz="900" b="1" dirty="0" smtClean="0">
                <a:solidFill>
                  <a:prstClr val="black"/>
                </a:solidFill>
              </a:rPr>
              <a:t>Blocklet Rows</a:t>
            </a:r>
          </a:p>
          <a:p>
            <a:pPr fontAlgn="auto">
              <a:spcBef>
                <a:spcPts val="0"/>
              </a:spcBef>
              <a:spcAft>
                <a:spcPts val="0"/>
              </a:spcAft>
              <a:buClrTx/>
              <a:buFontTx/>
              <a:buNone/>
            </a:pPr>
            <a:endParaRPr lang="en-US" altLang="zh-CN" sz="900" dirty="0" smtClean="0">
              <a:solidFill>
                <a:prstClr val="black"/>
              </a:solidFill>
            </a:endParaRPr>
          </a:p>
          <a:p>
            <a:pPr fontAlgn="auto">
              <a:spcBef>
                <a:spcPts val="0"/>
              </a:spcBef>
              <a:spcAft>
                <a:spcPts val="0"/>
              </a:spcAft>
              <a:buClrTx/>
              <a:buFontTx/>
              <a:buNone/>
            </a:pPr>
            <a:endParaRPr lang="en-US" altLang="zh-CN" sz="900" dirty="0" smtClean="0">
              <a:solidFill>
                <a:prstClr val="black"/>
              </a:solidFill>
            </a:endParaRPr>
          </a:p>
        </p:txBody>
      </p:sp>
      <p:sp>
        <p:nvSpPr>
          <p:cNvPr id="9" name="矩形 34"/>
          <p:cNvSpPr/>
          <p:nvPr/>
        </p:nvSpPr>
        <p:spPr>
          <a:xfrm>
            <a:off x="5580112" y="915566"/>
            <a:ext cx="2818596" cy="1512168"/>
          </a:xfrm>
          <a:prstGeom prst="rect">
            <a:avLst/>
          </a:prstGeom>
          <a:solidFill>
            <a:schemeClr val="bg1">
              <a:lumMod val="85000"/>
            </a:schemeClr>
          </a:solidFill>
          <a:ln>
            <a:noFill/>
          </a:ln>
        </p:spPr>
        <p:style>
          <a:lnRef idx="1">
            <a:schemeClr val="accent5"/>
          </a:lnRef>
          <a:fillRef idx="2">
            <a:schemeClr val="accent5"/>
          </a:fillRef>
          <a:effectRef idx="1">
            <a:schemeClr val="accent5"/>
          </a:effectRef>
          <a:fontRef idx="minor">
            <a:schemeClr val="dk1"/>
          </a:fontRef>
        </p:style>
        <p:txBody>
          <a:bodyPr rtlCol="0" anchor="t"/>
          <a:lstStyle/>
          <a:p>
            <a:pPr fontAlgn="auto">
              <a:spcBef>
                <a:spcPts val="0"/>
              </a:spcBef>
              <a:spcAft>
                <a:spcPts val="0"/>
              </a:spcAft>
              <a:buClrTx/>
              <a:buFontTx/>
              <a:buNone/>
            </a:pPr>
            <a:r>
              <a:rPr lang="en-US" altLang="zh-CN" sz="900" dirty="0" smtClean="0">
                <a:solidFill>
                  <a:prstClr val="black"/>
                </a:solidFill>
              </a:rPr>
              <a:t>[1|1]  :[1|1]  :[1|1] :[1|1]  :[1|1]       : [142]:[11432]</a:t>
            </a:r>
          </a:p>
          <a:p>
            <a:pPr fontAlgn="auto">
              <a:spcBef>
                <a:spcPts val="0"/>
              </a:spcBef>
              <a:spcAft>
                <a:spcPts val="0"/>
              </a:spcAft>
              <a:buClrTx/>
              <a:buFontTx/>
              <a:buNone/>
            </a:pPr>
            <a:r>
              <a:rPr lang="en-US" altLang="zh-CN" sz="900" dirty="0" smtClean="0">
                <a:solidFill>
                  <a:prstClr val="black"/>
                </a:solidFill>
              </a:rPr>
              <a:t>[1|2]  :[1|2]  :[1|2] :[1|2]  :[1|9]       : [443]:[44622]</a:t>
            </a:r>
          </a:p>
          <a:p>
            <a:pPr fontAlgn="auto">
              <a:spcBef>
                <a:spcPts val="0"/>
              </a:spcBef>
              <a:spcAft>
                <a:spcPts val="0"/>
              </a:spcAft>
              <a:buClrTx/>
              <a:buFontTx/>
              <a:buNone/>
            </a:pPr>
            <a:r>
              <a:rPr lang="en-US" altLang="zh-CN" sz="900" dirty="0" smtClean="0">
                <a:solidFill>
                  <a:prstClr val="black"/>
                </a:solidFill>
              </a:rPr>
              <a:t>[1|3]  :[1|3]  :[1|3] :[1|4]  :[2|3]       : [541]:[54702]</a:t>
            </a:r>
          </a:p>
          <a:p>
            <a:pPr fontAlgn="auto">
              <a:spcBef>
                <a:spcPts val="0"/>
              </a:spcBef>
              <a:spcAft>
                <a:spcPts val="0"/>
              </a:spcAft>
              <a:buClrTx/>
              <a:buFontTx/>
              <a:buNone/>
            </a:pPr>
            <a:r>
              <a:rPr lang="en-US" altLang="zh-CN" sz="900" dirty="0" smtClean="0">
                <a:solidFill>
                  <a:prstClr val="black"/>
                </a:solidFill>
              </a:rPr>
              <a:t>[1|4]  :[1|4]  :[2|4] :[1|5]  :[3|2]       : [545]:[58871]</a:t>
            </a:r>
          </a:p>
          <a:p>
            <a:pPr fontAlgn="auto">
              <a:spcBef>
                <a:spcPts val="0"/>
              </a:spcBef>
              <a:spcAft>
                <a:spcPts val="0"/>
              </a:spcAft>
              <a:buClrTx/>
              <a:buFontTx/>
              <a:buNone/>
            </a:pPr>
            <a:r>
              <a:rPr lang="en-US" altLang="zh-CN" sz="900" dirty="0" smtClean="0">
                <a:solidFill>
                  <a:prstClr val="black"/>
                </a:solidFill>
              </a:rPr>
              <a:t>[1|5]  :[1|5]  :[2|5] :[1|6]  :[4|4]       : [675]:[56181]</a:t>
            </a:r>
          </a:p>
          <a:p>
            <a:pPr fontAlgn="auto">
              <a:spcBef>
                <a:spcPts val="0"/>
              </a:spcBef>
              <a:spcAft>
                <a:spcPts val="0"/>
              </a:spcAft>
              <a:buClrTx/>
              <a:buFontTx/>
              <a:buNone/>
            </a:pPr>
            <a:r>
              <a:rPr lang="en-US" altLang="zh-CN" sz="900" dirty="0" smtClean="0">
                <a:solidFill>
                  <a:prstClr val="black"/>
                </a:solidFill>
              </a:rPr>
              <a:t>[1|6]  :[1|6]  :[3|6] :[1|9]  :[5|5]       : [570]:[51018]</a:t>
            </a:r>
          </a:p>
          <a:p>
            <a:pPr fontAlgn="auto">
              <a:spcBef>
                <a:spcPts val="0"/>
              </a:spcBef>
              <a:spcAft>
                <a:spcPts val="0"/>
              </a:spcAft>
              <a:buClrTx/>
              <a:buFontTx/>
              <a:buNone/>
            </a:pPr>
            <a:r>
              <a:rPr lang="en-US" altLang="zh-CN" sz="900" dirty="0" smtClean="0">
                <a:solidFill>
                  <a:prstClr val="black"/>
                </a:solidFill>
              </a:rPr>
              <a:t>[1|7]  :[1|7]  :[3|7] :[2|7]  :[6|8]       : [561]:[55245]</a:t>
            </a:r>
          </a:p>
          <a:p>
            <a:pPr fontAlgn="auto">
              <a:spcBef>
                <a:spcPts val="0"/>
              </a:spcBef>
              <a:spcAft>
                <a:spcPts val="0"/>
              </a:spcAft>
              <a:buClrTx/>
              <a:buFontTx/>
              <a:buNone/>
            </a:pPr>
            <a:r>
              <a:rPr lang="en-US" altLang="zh-CN" sz="900" dirty="0" smtClean="0">
                <a:solidFill>
                  <a:prstClr val="black"/>
                </a:solidFill>
              </a:rPr>
              <a:t>[1|8]  :[1|8]  :[3|8] :[3|3] :[7|6]        : [52]:[9749]</a:t>
            </a:r>
          </a:p>
          <a:p>
            <a:pPr fontAlgn="auto">
              <a:spcBef>
                <a:spcPts val="0"/>
              </a:spcBef>
              <a:spcAft>
                <a:spcPts val="0"/>
              </a:spcAft>
              <a:buClrTx/>
              <a:buFontTx/>
              <a:buNone/>
            </a:pPr>
            <a:r>
              <a:rPr lang="en-US" altLang="zh-CN" sz="900" dirty="0" smtClean="0">
                <a:solidFill>
                  <a:prstClr val="black"/>
                </a:solidFill>
              </a:rPr>
              <a:t>[1|9]  :[2|9]  :[4|9] :[3|8]  :[8|7]       : [144]:[11532]</a:t>
            </a:r>
          </a:p>
          <a:p>
            <a:pPr fontAlgn="auto">
              <a:spcBef>
                <a:spcPts val="0"/>
              </a:spcBef>
              <a:spcAft>
                <a:spcPts val="0"/>
              </a:spcAft>
              <a:buClrTx/>
              <a:buFontTx/>
              <a:buNone/>
            </a:pPr>
            <a:r>
              <a:rPr lang="en-US" altLang="zh-CN" sz="900" dirty="0" smtClean="0">
                <a:solidFill>
                  <a:prstClr val="black"/>
                </a:solidFill>
              </a:rPr>
              <a:t>[1|10]:[2|10]:[4|10]:[3|10] :[9|10]   : [525]:[50398]</a:t>
            </a:r>
          </a:p>
          <a:p>
            <a:pPr fontAlgn="auto">
              <a:spcBef>
                <a:spcPts val="0"/>
              </a:spcBef>
              <a:spcAft>
                <a:spcPts val="0"/>
              </a:spcAft>
              <a:buClrTx/>
              <a:buFontTx/>
              <a:buNone/>
            </a:pPr>
            <a:endParaRPr lang="en-US" altLang="zh-CN" sz="900" dirty="0" smtClean="0">
              <a:solidFill>
                <a:prstClr val="black"/>
              </a:solidFill>
            </a:endParaRPr>
          </a:p>
        </p:txBody>
      </p:sp>
      <p:sp>
        <p:nvSpPr>
          <p:cNvPr id="15" name="TextBox 14"/>
          <p:cNvSpPr txBox="1"/>
          <p:nvPr/>
        </p:nvSpPr>
        <p:spPr>
          <a:xfrm>
            <a:off x="5940152" y="499702"/>
            <a:ext cx="2016224" cy="357545"/>
          </a:xfrm>
          <a:prstGeom prst="roundRect">
            <a:avLst/>
          </a:prstGeom>
          <a:solidFill>
            <a:srgbClr val="333300">
              <a:alpha val="12941"/>
            </a:srgbClr>
          </a:solidFill>
          <a:effectLst>
            <a:outerShdw blurRad="50800" dist="38100" dir="2700000" algn="tl" rotWithShape="0">
              <a:prstClr val="black">
                <a:alpha val="40000"/>
              </a:prstClr>
            </a:outerShdw>
          </a:effectLst>
        </p:spPr>
        <p:txBody>
          <a:bodyPr wrap="square" lIns="0" tIns="0" rIns="0" bIns="0" rtlCol="0">
            <a:spAutoFit/>
          </a:bodyPr>
          <a:lstStyle/>
          <a:p>
            <a:pPr algn="ctr"/>
            <a:r>
              <a:rPr lang="en-US" sz="1050" dirty="0" err="1" smtClean="0"/>
              <a:t>Blocklet</a:t>
            </a:r>
            <a:endParaRPr lang="en-US" sz="1050" dirty="0" smtClean="0"/>
          </a:p>
          <a:p>
            <a:pPr algn="ctr"/>
            <a:r>
              <a:rPr lang="en-US" altLang="zh-CN" sz="1050" dirty="0" smtClean="0"/>
              <a:t>( sort column within column chunk</a:t>
            </a:r>
            <a:r>
              <a:rPr lang="en-US" sz="1050" dirty="0" smtClean="0"/>
              <a:t>)</a:t>
            </a:r>
            <a:endParaRPr lang="en-US" sz="1050" dirty="0"/>
          </a:p>
        </p:txBody>
      </p:sp>
      <p:sp>
        <p:nvSpPr>
          <p:cNvPr id="17" name="TextBox 16"/>
          <p:cNvSpPr txBox="1"/>
          <p:nvPr/>
        </p:nvSpPr>
        <p:spPr>
          <a:xfrm>
            <a:off x="5652120" y="2715766"/>
            <a:ext cx="2664296" cy="178772"/>
          </a:xfrm>
          <a:prstGeom prst="roundRect">
            <a:avLst/>
          </a:prstGeom>
          <a:solidFill>
            <a:srgbClr val="333300">
              <a:alpha val="12941"/>
            </a:srgbClr>
          </a:solidFill>
          <a:effectLst>
            <a:outerShdw blurRad="50800" dist="38100" dir="2700000" algn="tl" rotWithShape="0">
              <a:prstClr val="black">
                <a:alpha val="40000"/>
              </a:prstClr>
            </a:outerShdw>
          </a:effectLst>
        </p:spPr>
        <p:txBody>
          <a:bodyPr wrap="square" lIns="0" tIns="0" rIns="0" bIns="0" rtlCol="0">
            <a:spAutoFit/>
          </a:bodyPr>
          <a:lstStyle/>
          <a:p>
            <a:pPr algn="ctr"/>
            <a:r>
              <a:rPr lang="en-US" sz="1050" dirty="0" smtClean="0"/>
              <a:t>Run Length Encoding &amp; Compression</a:t>
            </a:r>
            <a:endParaRPr lang="en-US" sz="1050" dirty="0"/>
          </a:p>
        </p:txBody>
      </p:sp>
      <p:sp>
        <p:nvSpPr>
          <p:cNvPr id="18" name="下箭头 37"/>
          <p:cNvSpPr/>
          <p:nvPr/>
        </p:nvSpPr>
        <p:spPr>
          <a:xfrm>
            <a:off x="6516217" y="2499742"/>
            <a:ext cx="576064" cy="144016"/>
          </a:xfrm>
          <a:prstGeom prst="downArrow">
            <a:avLst>
              <a:gd name="adj1" fmla="val 50000"/>
              <a:gd name="adj2" fmla="val 47061"/>
            </a:avLst>
          </a:prstGeom>
        </p:spPr>
        <p:style>
          <a:lnRef idx="1">
            <a:schemeClr val="accent6"/>
          </a:lnRef>
          <a:fillRef idx="2">
            <a:schemeClr val="accent6"/>
          </a:fillRef>
          <a:effectRef idx="1">
            <a:schemeClr val="accent6"/>
          </a:effectRef>
          <a:fontRef idx="minor">
            <a:schemeClr val="dk1"/>
          </a:fontRef>
        </p:style>
        <p:txBody>
          <a:bodyPr rtlCol="0" anchor="ctr"/>
          <a:lstStyle/>
          <a:p>
            <a:pPr fontAlgn="ctr">
              <a:spcBef>
                <a:spcPts val="0"/>
              </a:spcBef>
              <a:spcAft>
                <a:spcPts val="0"/>
              </a:spcAft>
              <a:buClrTx/>
              <a:buFontTx/>
              <a:buNone/>
            </a:pPr>
            <a:endParaRPr lang="zh-CN" altLang="en-US" sz="900" dirty="0" smtClean="0">
              <a:solidFill>
                <a:prstClr val="black"/>
              </a:solidFill>
            </a:endParaRPr>
          </a:p>
        </p:txBody>
      </p:sp>
      <p:sp>
        <p:nvSpPr>
          <p:cNvPr id="20" name="Rectangle 19"/>
          <p:cNvSpPr/>
          <p:nvPr/>
        </p:nvSpPr>
        <p:spPr bwMode="auto">
          <a:xfrm>
            <a:off x="3553188" y="3291830"/>
            <a:ext cx="936104" cy="1440160"/>
          </a:xfrm>
          <a:prstGeom prst="rect">
            <a:avLst/>
          </a:prstGeom>
          <a:noFill/>
          <a:ln>
            <a:solidFill>
              <a:schemeClr val="tx2">
                <a:lumMod val="20000"/>
                <a:lumOff val="80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800" b="1" i="0" u="none" strike="noStrike" cap="none" normalizeH="0" baseline="0" dirty="0" smtClean="0">
                <a:ln>
                  <a:noFill/>
                </a:ln>
                <a:solidFill>
                  <a:schemeClr val="tx1"/>
                </a:solidFill>
                <a:effectLst/>
                <a:latin typeface="Arial" charset="0"/>
                <a:ea typeface="宋体" charset="-122"/>
              </a:rPr>
              <a:t>Dim1 Block</a:t>
            </a:r>
            <a:endParaRPr lang="en-US" sz="800" b="1" dirty="0" smtClean="0">
              <a:latin typeface="Arial" charset="0"/>
            </a:endParaRP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sz="800" b="1" i="0" u="none" strike="noStrike" cap="none" normalizeH="0" baseline="0" dirty="0" smtClean="0">
                <a:ln>
                  <a:noFill/>
                </a:ln>
                <a:solidFill>
                  <a:schemeClr val="tx1"/>
                </a:solidFill>
                <a:effectLst/>
                <a:latin typeface="Arial" charset="0"/>
                <a:ea typeface="宋体" charset="-122"/>
              </a:rPr>
              <a:t>1(1-10)</a:t>
            </a:r>
          </a:p>
        </p:txBody>
      </p:sp>
      <p:sp>
        <p:nvSpPr>
          <p:cNvPr id="21" name="Rectangle 20"/>
          <p:cNvSpPr/>
          <p:nvPr/>
        </p:nvSpPr>
        <p:spPr bwMode="auto">
          <a:xfrm>
            <a:off x="4489292" y="3291830"/>
            <a:ext cx="864096" cy="1440160"/>
          </a:xfrm>
          <a:prstGeom prst="rect">
            <a:avLst/>
          </a:prstGeom>
          <a:noFill/>
          <a:ln>
            <a:solidFill>
              <a:schemeClr val="tx2">
                <a:lumMod val="20000"/>
                <a:lumOff val="80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800" b="1" i="0" u="none" strike="noStrike" cap="none" normalizeH="0" baseline="0" dirty="0" smtClean="0">
                <a:ln>
                  <a:noFill/>
                </a:ln>
                <a:solidFill>
                  <a:schemeClr val="tx1"/>
                </a:solidFill>
                <a:effectLst/>
                <a:latin typeface="Arial" charset="0"/>
                <a:ea typeface="宋体" charset="-122"/>
              </a:rPr>
              <a:t>Dim2 Block</a:t>
            </a:r>
          </a:p>
          <a:p>
            <a:pPr marL="0" marR="0" indent="0" algn="ctr" defTabSz="914400" rtl="0" eaLnBrk="1" fontAlgn="base" latinLnBrk="0" hangingPunct="1">
              <a:lnSpc>
                <a:spcPct val="100000"/>
              </a:lnSpc>
              <a:spcBef>
                <a:spcPct val="0"/>
              </a:spcBef>
              <a:spcAft>
                <a:spcPct val="0"/>
              </a:spcAft>
              <a:buClr>
                <a:srgbClr val="CC9900"/>
              </a:buClr>
              <a:buSzTx/>
              <a:tabLst/>
            </a:pPr>
            <a:r>
              <a:rPr lang="en-US" sz="800" b="1" dirty="0" smtClean="0">
                <a:latin typeface="Arial" charset="0"/>
              </a:rPr>
              <a:t>1(1-8)</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sz="800" b="1" i="0" u="none" strike="noStrike" cap="none" normalizeH="0" baseline="0" dirty="0" smtClean="0">
                <a:ln>
                  <a:noFill/>
                </a:ln>
                <a:solidFill>
                  <a:schemeClr val="tx1"/>
                </a:solidFill>
                <a:effectLst/>
                <a:latin typeface="Arial" charset="0"/>
                <a:ea typeface="宋体" charset="-122"/>
              </a:rPr>
              <a:t>2(9-10)</a:t>
            </a:r>
          </a:p>
        </p:txBody>
      </p:sp>
      <p:sp>
        <p:nvSpPr>
          <p:cNvPr id="22" name="Rectangle 21"/>
          <p:cNvSpPr/>
          <p:nvPr/>
        </p:nvSpPr>
        <p:spPr bwMode="auto">
          <a:xfrm>
            <a:off x="5353388" y="3291830"/>
            <a:ext cx="864096" cy="1440160"/>
          </a:xfrm>
          <a:prstGeom prst="rect">
            <a:avLst/>
          </a:prstGeom>
          <a:noFill/>
          <a:ln>
            <a:solidFill>
              <a:schemeClr val="tx2">
                <a:lumMod val="20000"/>
                <a:lumOff val="80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800" b="1" i="0" u="none" strike="noStrike" cap="none" normalizeH="0" baseline="0" dirty="0" smtClean="0">
                <a:ln>
                  <a:noFill/>
                </a:ln>
                <a:solidFill>
                  <a:schemeClr val="tx1"/>
                </a:solidFill>
                <a:effectLst/>
                <a:latin typeface="Arial" charset="0"/>
                <a:ea typeface="宋体" charset="-122"/>
              </a:rPr>
              <a:t>Dim3 Block</a:t>
            </a:r>
          </a:p>
          <a:p>
            <a:pPr marL="0" marR="0" indent="0" algn="ctr" defTabSz="914400" rtl="0" eaLnBrk="1" fontAlgn="base" latinLnBrk="0" hangingPunct="1">
              <a:lnSpc>
                <a:spcPct val="100000"/>
              </a:lnSpc>
              <a:spcBef>
                <a:spcPct val="0"/>
              </a:spcBef>
              <a:spcAft>
                <a:spcPct val="0"/>
              </a:spcAft>
              <a:buClr>
                <a:srgbClr val="CC9900"/>
              </a:buClr>
              <a:buSzTx/>
              <a:tabLst/>
            </a:pPr>
            <a:r>
              <a:rPr lang="en-US" sz="800" b="1" dirty="0" smtClean="0">
                <a:latin typeface="Arial" charset="0"/>
              </a:rPr>
              <a:t>1(1-3)</a:t>
            </a:r>
          </a:p>
          <a:p>
            <a:pPr marL="0" marR="0" indent="0" algn="ctr" defTabSz="914400" rtl="0" eaLnBrk="1" fontAlgn="base" latinLnBrk="0" hangingPunct="1">
              <a:lnSpc>
                <a:spcPct val="100000"/>
              </a:lnSpc>
              <a:spcBef>
                <a:spcPct val="0"/>
              </a:spcBef>
              <a:spcAft>
                <a:spcPct val="0"/>
              </a:spcAft>
              <a:buClr>
                <a:srgbClr val="CC9900"/>
              </a:buClr>
              <a:buSzTx/>
              <a:tabLst/>
            </a:pPr>
            <a:r>
              <a:rPr lang="en-US" sz="800" b="1" dirty="0" smtClean="0">
                <a:latin typeface="Arial" charset="0"/>
              </a:rPr>
              <a:t>2(4-5)</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sz="800" b="1" i="0" u="none" strike="noStrike" cap="none" normalizeH="0" baseline="0" dirty="0" smtClean="0">
                <a:ln>
                  <a:noFill/>
                </a:ln>
                <a:solidFill>
                  <a:schemeClr val="tx1"/>
                </a:solidFill>
                <a:effectLst/>
                <a:latin typeface="Arial" charset="0"/>
                <a:ea typeface="宋体" charset="-122"/>
              </a:rPr>
              <a:t>3(6-8)</a:t>
            </a:r>
          </a:p>
          <a:p>
            <a:pPr marL="0" marR="0" indent="0" algn="ctr" defTabSz="914400" rtl="0" eaLnBrk="1" fontAlgn="base" latinLnBrk="0" hangingPunct="1">
              <a:lnSpc>
                <a:spcPct val="100000"/>
              </a:lnSpc>
              <a:spcBef>
                <a:spcPct val="0"/>
              </a:spcBef>
              <a:spcAft>
                <a:spcPct val="0"/>
              </a:spcAft>
              <a:buClr>
                <a:srgbClr val="CC9900"/>
              </a:buClr>
              <a:buSzTx/>
              <a:tabLst/>
            </a:pPr>
            <a:r>
              <a:rPr lang="en-US" sz="800" b="1" dirty="0" smtClean="0">
                <a:latin typeface="Arial" charset="0"/>
              </a:rPr>
              <a:t>4(9-10)</a:t>
            </a:r>
            <a:endParaRPr kumimoji="0" lang="en-US" sz="800" b="1" i="0" u="none" strike="noStrike" cap="none" normalizeH="0" baseline="0" dirty="0" smtClean="0">
              <a:ln>
                <a:noFill/>
              </a:ln>
              <a:solidFill>
                <a:schemeClr val="tx1"/>
              </a:solidFill>
              <a:effectLst/>
              <a:latin typeface="Arial" charset="0"/>
              <a:ea typeface="宋体" charset="-122"/>
            </a:endParaRPr>
          </a:p>
        </p:txBody>
      </p:sp>
      <p:sp>
        <p:nvSpPr>
          <p:cNvPr id="23" name="Rectangle 22"/>
          <p:cNvSpPr/>
          <p:nvPr/>
        </p:nvSpPr>
        <p:spPr bwMode="auto">
          <a:xfrm>
            <a:off x="6217484" y="3291830"/>
            <a:ext cx="936104" cy="1440160"/>
          </a:xfrm>
          <a:prstGeom prst="rect">
            <a:avLst/>
          </a:prstGeom>
          <a:noFill/>
          <a:ln>
            <a:solidFill>
              <a:schemeClr val="tx2">
                <a:lumMod val="20000"/>
                <a:lumOff val="80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800" b="1" i="0" u="none" strike="noStrike" cap="none" normalizeH="0" baseline="0" dirty="0" smtClean="0">
                <a:ln>
                  <a:noFill/>
                </a:ln>
                <a:solidFill>
                  <a:schemeClr val="tx1"/>
                </a:solidFill>
                <a:effectLst/>
                <a:latin typeface="Arial" charset="0"/>
                <a:ea typeface="宋体" charset="-122"/>
              </a:rPr>
              <a:t>Dim4 Block</a:t>
            </a:r>
          </a:p>
          <a:p>
            <a:pPr marL="0" marR="0" indent="0" algn="ctr" defTabSz="914400" rtl="0" eaLnBrk="1" fontAlgn="base" latinLnBrk="0" hangingPunct="1">
              <a:lnSpc>
                <a:spcPct val="100000"/>
              </a:lnSpc>
              <a:spcBef>
                <a:spcPct val="0"/>
              </a:spcBef>
              <a:spcAft>
                <a:spcPct val="0"/>
              </a:spcAft>
              <a:buClr>
                <a:srgbClr val="CC9900"/>
              </a:buClr>
              <a:buSzTx/>
              <a:tabLst/>
            </a:pPr>
            <a:r>
              <a:rPr lang="en-US" sz="800" b="1" dirty="0" smtClean="0">
                <a:latin typeface="Arial" charset="0"/>
              </a:rPr>
              <a:t>1(1-2,4-6,9)</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sz="800" b="1" i="0" u="none" strike="noStrike" cap="none" normalizeH="0" baseline="0" dirty="0" smtClean="0">
                <a:ln>
                  <a:noFill/>
                </a:ln>
                <a:solidFill>
                  <a:schemeClr val="tx1"/>
                </a:solidFill>
                <a:effectLst/>
                <a:latin typeface="Arial" charset="0"/>
                <a:ea typeface="宋体" charset="-122"/>
              </a:rPr>
              <a:t>2(7)</a:t>
            </a:r>
          </a:p>
          <a:p>
            <a:pPr marL="0" marR="0" indent="0" algn="ctr" defTabSz="914400" rtl="0" eaLnBrk="1" fontAlgn="base" latinLnBrk="0" hangingPunct="1">
              <a:lnSpc>
                <a:spcPct val="100000"/>
              </a:lnSpc>
              <a:spcBef>
                <a:spcPct val="0"/>
              </a:spcBef>
              <a:spcAft>
                <a:spcPct val="0"/>
              </a:spcAft>
              <a:buClr>
                <a:srgbClr val="CC9900"/>
              </a:buClr>
              <a:buSzTx/>
              <a:tabLst/>
            </a:pPr>
            <a:r>
              <a:rPr lang="en-US" sz="800" b="1" dirty="0" smtClean="0">
                <a:latin typeface="Arial" charset="0"/>
              </a:rPr>
              <a:t>3(3,8,10)</a:t>
            </a:r>
            <a:endParaRPr kumimoji="0" lang="en-US" sz="800" b="1" i="0" u="none" strike="noStrike" cap="none" normalizeH="0" baseline="0" dirty="0" smtClean="0">
              <a:ln>
                <a:noFill/>
              </a:ln>
              <a:solidFill>
                <a:schemeClr val="tx1"/>
              </a:solidFill>
              <a:effectLst/>
              <a:latin typeface="Arial" charset="0"/>
              <a:ea typeface="宋体" charset="-122"/>
            </a:endParaRPr>
          </a:p>
        </p:txBody>
      </p:sp>
      <p:sp>
        <p:nvSpPr>
          <p:cNvPr id="25" name="Rectangle 24"/>
          <p:cNvSpPr/>
          <p:nvPr/>
        </p:nvSpPr>
        <p:spPr bwMode="auto">
          <a:xfrm>
            <a:off x="8184560" y="3219822"/>
            <a:ext cx="360040" cy="1548604"/>
          </a:xfrm>
          <a:prstGeom prst="rect">
            <a:avLst/>
          </a:prstGeom>
          <a:noFill/>
          <a:ln>
            <a:solidFill>
              <a:schemeClr val="tx2">
                <a:lumMod val="20000"/>
                <a:lumOff val="80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600" b="1" i="0" u="none" strike="noStrike" cap="none" normalizeH="0" baseline="0" dirty="0" smtClean="0">
                <a:ln>
                  <a:noFill/>
                </a:ln>
                <a:solidFill>
                  <a:schemeClr val="tx1"/>
                </a:solidFill>
                <a:effectLst/>
                <a:latin typeface="Arial" charset="0"/>
                <a:ea typeface="宋体" charset="-122"/>
              </a:rPr>
              <a:t>Measure1</a:t>
            </a:r>
            <a:endParaRPr lang="en-US" sz="600" b="1" dirty="0" smtClean="0">
              <a:latin typeface="Arial" charset="0"/>
            </a:endParaRP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sz="600" b="1" i="0" u="none" strike="noStrike" cap="none" normalizeH="0" baseline="0" dirty="0" smtClean="0">
                <a:ln>
                  <a:noFill/>
                </a:ln>
                <a:solidFill>
                  <a:schemeClr val="tx1"/>
                </a:solidFill>
                <a:effectLst/>
                <a:latin typeface="Arial" charset="0"/>
                <a:ea typeface="宋体" charset="-122"/>
              </a:rPr>
              <a:t>Block</a:t>
            </a:r>
          </a:p>
        </p:txBody>
      </p:sp>
      <p:sp>
        <p:nvSpPr>
          <p:cNvPr id="26" name="Rectangle 25"/>
          <p:cNvSpPr/>
          <p:nvPr/>
        </p:nvSpPr>
        <p:spPr bwMode="auto">
          <a:xfrm>
            <a:off x="8544600" y="3219822"/>
            <a:ext cx="414118" cy="1548604"/>
          </a:xfrm>
          <a:prstGeom prst="rect">
            <a:avLst/>
          </a:prstGeom>
          <a:noFill/>
          <a:ln>
            <a:solidFill>
              <a:schemeClr val="tx2">
                <a:lumMod val="20000"/>
                <a:lumOff val="80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600" b="1" i="0" u="none" strike="noStrike" cap="none" normalizeH="0" baseline="0" dirty="0" smtClean="0">
                <a:ln>
                  <a:noFill/>
                </a:ln>
                <a:solidFill>
                  <a:schemeClr val="tx1"/>
                </a:solidFill>
                <a:effectLst/>
                <a:latin typeface="Arial" charset="0"/>
                <a:ea typeface="宋体" charset="-122"/>
              </a:rPr>
              <a:t>Measure2</a:t>
            </a:r>
            <a:endParaRPr lang="en-US" sz="600" b="1" dirty="0" smtClean="0">
              <a:latin typeface="Arial" charset="0"/>
            </a:endParaRP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sz="600" b="1" i="0" u="none" strike="noStrike" cap="none" normalizeH="0" baseline="0" dirty="0" smtClean="0">
                <a:ln>
                  <a:noFill/>
                </a:ln>
                <a:solidFill>
                  <a:schemeClr val="tx1"/>
                </a:solidFill>
                <a:effectLst/>
                <a:latin typeface="Arial" charset="0"/>
                <a:ea typeface="宋体" charset="-122"/>
              </a:rPr>
              <a:t>Block</a:t>
            </a:r>
          </a:p>
        </p:txBody>
      </p:sp>
      <p:sp>
        <p:nvSpPr>
          <p:cNvPr id="27" name="Rectangle 26"/>
          <p:cNvSpPr/>
          <p:nvPr/>
        </p:nvSpPr>
        <p:spPr bwMode="auto">
          <a:xfrm>
            <a:off x="7153588" y="3291830"/>
            <a:ext cx="936104" cy="1440160"/>
          </a:xfrm>
          <a:prstGeom prst="rect">
            <a:avLst/>
          </a:prstGeom>
          <a:noFill/>
          <a:ln>
            <a:solidFill>
              <a:schemeClr val="tx2">
                <a:lumMod val="20000"/>
                <a:lumOff val="80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800" b="1" i="0" u="none" strike="noStrike" cap="none" normalizeH="0" baseline="0" dirty="0" smtClean="0">
                <a:ln>
                  <a:noFill/>
                </a:ln>
                <a:solidFill>
                  <a:schemeClr val="tx1"/>
                </a:solidFill>
                <a:effectLst/>
                <a:latin typeface="Arial" charset="0"/>
                <a:ea typeface="宋体" charset="-122"/>
              </a:rPr>
              <a:t>Dim5 Block</a:t>
            </a:r>
          </a:p>
          <a:p>
            <a:pPr marL="0" marR="0" indent="0" algn="ctr" defTabSz="914400" rtl="0" eaLnBrk="1" fontAlgn="base" latinLnBrk="0" hangingPunct="1">
              <a:lnSpc>
                <a:spcPct val="100000"/>
              </a:lnSpc>
              <a:spcBef>
                <a:spcPct val="0"/>
              </a:spcBef>
              <a:spcAft>
                <a:spcPct val="0"/>
              </a:spcAft>
              <a:buClr>
                <a:srgbClr val="CC9900"/>
              </a:buClr>
              <a:buSzTx/>
              <a:tabLst/>
            </a:pPr>
            <a:r>
              <a:rPr lang="en-US" sz="800" b="1" dirty="0" smtClean="0">
                <a:latin typeface="Arial" charset="0"/>
              </a:rPr>
              <a:t>1(1,9)</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sz="800" b="1" i="0" u="none" strike="noStrike" cap="none" normalizeH="0" baseline="0" dirty="0" smtClean="0">
                <a:ln>
                  <a:noFill/>
                </a:ln>
                <a:solidFill>
                  <a:schemeClr val="tx1"/>
                </a:solidFill>
                <a:effectLst/>
                <a:latin typeface="Arial" charset="0"/>
                <a:ea typeface="宋体" charset="-122"/>
              </a:rPr>
              <a:t>2(3)</a:t>
            </a:r>
          </a:p>
          <a:p>
            <a:pPr marL="0" marR="0" indent="0" algn="ctr" defTabSz="914400" rtl="0" eaLnBrk="1" fontAlgn="base" latinLnBrk="0" hangingPunct="1">
              <a:lnSpc>
                <a:spcPct val="100000"/>
              </a:lnSpc>
              <a:spcBef>
                <a:spcPct val="0"/>
              </a:spcBef>
              <a:spcAft>
                <a:spcPct val="0"/>
              </a:spcAft>
              <a:buClr>
                <a:srgbClr val="CC9900"/>
              </a:buClr>
              <a:buSzTx/>
              <a:tabLst/>
            </a:pPr>
            <a:r>
              <a:rPr lang="en-US" sz="800" b="1" dirty="0" smtClean="0">
                <a:latin typeface="Arial" charset="0"/>
              </a:rPr>
              <a:t>3(2)</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sz="800" b="1" i="0" u="none" strike="noStrike" cap="none" normalizeH="0" baseline="0" dirty="0" smtClean="0">
                <a:ln>
                  <a:noFill/>
                </a:ln>
                <a:solidFill>
                  <a:schemeClr val="tx1"/>
                </a:solidFill>
                <a:effectLst/>
                <a:latin typeface="Arial" charset="0"/>
                <a:ea typeface="宋体" charset="-122"/>
              </a:rPr>
              <a:t>4(4)</a:t>
            </a:r>
          </a:p>
          <a:p>
            <a:pPr marL="0" marR="0" indent="0" algn="ctr" defTabSz="914400" rtl="0" eaLnBrk="1" fontAlgn="base" latinLnBrk="0" hangingPunct="1">
              <a:lnSpc>
                <a:spcPct val="100000"/>
              </a:lnSpc>
              <a:spcBef>
                <a:spcPct val="0"/>
              </a:spcBef>
              <a:spcAft>
                <a:spcPct val="0"/>
              </a:spcAft>
              <a:buClr>
                <a:srgbClr val="CC9900"/>
              </a:buClr>
              <a:buSzTx/>
              <a:tabLst/>
            </a:pPr>
            <a:r>
              <a:rPr lang="en-US" sz="800" b="1" dirty="0" smtClean="0">
                <a:latin typeface="Arial" charset="0"/>
              </a:rPr>
              <a:t>5(5)</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sz="800" b="1" i="0" u="none" strike="noStrike" cap="none" normalizeH="0" baseline="0" dirty="0" smtClean="0">
                <a:ln>
                  <a:noFill/>
                </a:ln>
                <a:solidFill>
                  <a:schemeClr val="tx1"/>
                </a:solidFill>
                <a:effectLst/>
                <a:latin typeface="Arial" charset="0"/>
                <a:ea typeface="宋体" charset="-122"/>
              </a:rPr>
              <a:t>6(8)</a:t>
            </a:r>
          </a:p>
          <a:p>
            <a:pPr marL="0" marR="0" indent="0" algn="ctr" defTabSz="914400" rtl="0" eaLnBrk="1" fontAlgn="base" latinLnBrk="0" hangingPunct="1">
              <a:lnSpc>
                <a:spcPct val="100000"/>
              </a:lnSpc>
              <a:spcBef>
                <a:spcPct val="0"/>
              </a:spcBef>
              <a:spcAft>
                <a:spcPct val="0"/>
              </a:spcAft>
              <a:buClr>
                <a:srgbClr val="CC9900"/>
              </a:buClr>
              <a:buSzTx/>
              <a:tabLst/>
            </a:pPr>
            <a:r>
              <a:rPr lang="en-US" sz="800" b="1" dirty="0" smtClean="0">
                <a:latin typeface="Arial" charset="0"/>
              </a:rPr>
              <a:t>7(6)</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sz="800" b="1" i="0" u="none" strike="noStrike" cap="none" normalizeH="0" baseline="0" dirty="0" smtClean="0">
                <a:ln>
                  <a:noFill/>
                </a:ln>
                <a:solidFill>
                  <a:schemeClr val="tx1"/>
                </a:solidFill>
                <a:effectLst/>
                <a:latin typeface="Arial" charset="0"/>
                <a:ea typeface="宋体" charset="-122"/>
              </a:rPr>
              <a:t>8(7)</a:t>
            </a:r>
          </a:p>
          <a:p>
            <a:pPr marL="0" marR="0" indent="0" algn="ctr" defTabSz="914400" rtl="0" eaLnBrk="1" fontAlgn="base" latinLnBrk="0" hangingPunct="1">
              <a:lnSpc>
                <a:spcPct val="100000"/>
              </a:lnSpc>
              <a:spcBef>
                <a:spcPct val="0"/>
              </a:spcBef>
              <a:spcAft>
                <a:spcPct val="0"/>
              </a:spcAft>
              <a:buClr>
                <a:srgbClr val="CC9900"/>
              </a:buClr>
              <a:buSzTx/>
              <a:tabLst/>
            </a:pPr>
            <a:r>
              <a:rPr lang="en-US" sz="800" b="1" dirty="0" smtClean="0">
                <a:latin typeface="Arial" charset="0"/>
              </a:rPr>
              <a:t>9(10)</a:t>
            </a:r>
            <a:endParaRPr kumimoji="0" lang="en-US" sz="800" b="1" i="0" u="none" strike="noStrike" cap="none" normalizeH="0" baseline="0" dirty="0" smtClean="0">
              <a:ln>
                <a:noFill/>
              </a:ln>
              <a:solidFill>
                <a:schemeClr val="tx1"/>
              </a:solidFill>
              <a:effectLst/>
              <a:latin typeface="Arial" charset="0"/>
              <a:ea typeface="宋体" charset="-122"/>
            </a:endParaRPr>
          </a:p>
        </p:txBody>
      </p:sp>
      <p:sp>
        <p:nvSpPr>
          <p:cNvPr id="28" name="TextBox 27"/>
          <p:cNvSpPr txBox="1"/>
          <p:nvPr/>
        </p:nvSpPr>
        <p:spPr>
          <a:xfrm>
            <a:off x="4201260" y="3075806"/>
            <a:ext cx="1296144" cy="178772"/>
          </a:xfrm>
          <a:prstGeom prst="roundRect">
            <a:avLst/>
          </a:prstGeom>
          <a:solidFill>
            <a:srgbClr val="333300">
              <a:alpha val="12941"/>
            </a:srgbClr>
          </a:solidFill>
          <a:effectLst>
            <a:outerShdw blurRad="50800" dist="38100" dir="2700000" algn="tl" rotWithShape="0">
              <a:prstClr val="black">
                <a:alpha val="40000"/>
              </a:prstClr>
            </a:outerShdw>
          </a:effectLst>
        </p:spPr>
        <p:txBody>
          <a:bodyPr wrap="square" lIns="0" tIns="0" rIns="0" bIns="0" rtlCol="0">
            <a:spAutoFit/>
          </a:bodyPr>
          <a:lstStyle/>
          <a:p>
            <a:pPr algn="ctr"/>
            <a:r>
              <a:rPr lang="en-US" sz="1050" dirty="0" smtClean="0"/>
              <a:t>Columnar Store</a:t>
            </a:r>
            <a:endParaRPr lang="en-US" sz="1050" dirty="0"/>
          </a:p>
        </p:txBody>
      </p:sp>
      <p:sp>
        <p:nvSpPr>
          <p:cNvPr id="29" name="Rounded Rectangular Callout 28"/>
          <p:cNvSpPr/>
          <p:nvPr/>
        </p:nvSpPr>
        <p:spPr bwMode="auto">
          <a:xfrm>
            <a:off x="3275856" y="2211710"/>
            <a:ext cx="1922512" cy="504056"/>
          </a:xfrm>
          <a:prstGeom prst="wedgeRoundRectCallout">
            <a:avLst>
              <a:gd name="adj1" fmla="val 89972"/>
              <a:gd name="adj2" fmla="val 160110"/>
              <a:gd name="adj3" fmla="val 16667"/>
            </a:avLst>
          </a:prstGeom>
          <a:noFill/>
          <a:ln>
            <a:solidFill>
              <a:schemeClr val="tx2">
                <a:lumMod val="20000"/>
                <a:lumOff val="80000"/>
              </a:schemeClr>
            </a:solidFill>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400" b="0" i="0" u="none" strike="noStrike" cap="none" normalizeH="0" dirty="0" smtClean="0">
                <a:ln>
                  <a:noFill/>
                </a:ln>
                <a:solidFill>
                  <a:schemeClr val="tx1"/>
                </a:solidFill>
                <a:effectLst/>
                <a:latin typeface="Arial" charset="0"/>
                <a:ea typeface="宋体" charset="-122"/>
              </a:rPr>
              <a:t>Column chunk</a:t>
            </a:r>
            <a:r>
              <a:rPr kumimoji="0" lang="en-US" sz="1400" b="0" i="0" u="none" strike="noStrike" cap="none" normalizeH="0" baseline="0" dirty="0" smtClean="0">
                <a:ln>
                  <a:noFill/>
                </a:ln>
                <a:solidFill>
                  <a:schemeClr val="tx1"/>
                </a:solidFill>
                <a:effectLst/>
                <a:latin typeface="Arial" charset="0"/>
                <a:ea typeface="宋体" charset="-122"/>
              </a:rPr>
              <a:t> Level inverted</a:t>
            </a:r>
            <a:r>
              <a:rPr kumimoji="0" lang="en-US" sz="1400" b="0" i="0" u="none" strike="noStrike" cap="none" normalizeH="0" dirty="0" smtClean="0">
                <a:ln>
                  <a:noFill/>
                </a:ln>
                <a:solidFill>
                  <a:schemeClr val="tx1"/>
                </a:solidFill>
                <a:effectLst/>
                <a:latin typeface="Arial" charset="0"/>
                <a:ea typeface="宋体" charset="-122"/>
              </a:rPr>
              <a:t> Index</a:t>
            </a:r>
            <a:endParaRPr kumimoji="0" lang="en-US" sz="1400" b="0" i="0" u="none" strike="noStrike" cap="none" normalizeH="0" baseline="0" dirty="0" smtClean="0">
              <a:ln>
                <a:noFill/>
              </a:ln>
              <a:solidFill>
                <a:schemeClr val="tx1"/>
              </a:solidFill>
              <a:effectLst/>
              <a:latin typeface="Arial" charset="0"/>
              <a:ea typeface="宋体" charset="-122"/>
            </a:endParaRPr>
          </a:p>
        </p:txBody>
      </p:sp>
      <p:sp>
        <p:nvSpPr>
          <p:cNvPr id="24" name="Rectangle 23"/>
          <p:cNvSpPr/>
          <p:nvPr/>
        </p:nvSpPr>
        <p:spPr>
          <a:xfrm>
            <a:off x="8100392" y="3363838"/>
            <a:ext cx="1043608" cy="1631216"/>
          </a:xfrm>
          <a:prstGeom prst="rect">
            <a:avLst/>
          </a:prstGeom>
          <a:noFill/>
        </p:spPr>
        <p:txBody>
          <a:bodyPr wrap="square">
            <a:spAutoFit/>
          </a:bodyPr>
          <a:lstStyle/>
          <a:p>
            <a:r>
              <a:rPr lang="en-US" sz="900" dirty="0" smtClean="0">
                <a:latin typeface="+mj-lt"/>
              </a:rPr>
              <a:t>[142]:[11432]</a:t>
            </a:r>
          </a:p>
          <a:p>
            <a:r>
              <a:rPr lang="en-US" sz="900" dirty="0" smtClean="0">
                <a:latin typeface="+mj-lt"/>
              </a:rPr>
              <a:t>[443]:[44622]</a:t>
            </a:r>
          </a:p>
          <a:p>
            <a:r>
              <a:rPr lang="en-US" sz="900" dirty="0" smtClean="0">
                <a:latin typeface="+mj-lt"/>
              </a:rPr>
              <a:t>[541]:[54702]</a:t>
            </a:r>
          </a:p>
          <a:p>
            <a:r>
              <a:rPr lang="en-US" sz="900" dirty="0" smtClean="0">
                <a:latin typeface="+mj-lt"/>
              </a:rPr>
              <a:t>[545]:[58871]</a:t>
            </a:r>
          </a:p>
          <a:p>
            <a:r>
              <a:rPr lang="en-US" sz="900" dirty="0" smtClean="0">
                <a:latin typeface="+mj-lt"/>
              </a:rPr>
              <a:t>[675]:[56181]</a:t>
            </a:r>
          </a:p>
          <a:p>
            <a:r>
              <a:rPr lang="en-US" sz="900" dirty="0" smtClean="0">
                <a:latin typeface="+mj-lt"/>
              </a:rPr>
              <a:t> [570]:[51018]</a:t>
            </a:r>
          </a:p>
          <a:p>
            <a:r>
              <a:rPr lang="en-US" sz="900" dirty="0" smtClean="0">
                <a:latin typeface="+mj-lt"/>
              </a:rPr>
              <a:t>[561]:[55245]</a:t>
            </a:r>
          </a:p>
          <a:p>
            <a:r>
              <a:rPr lang="en-US" sz="900" dirty="0" smtClean="0">
                <a:latin typeface="+mj-lt"/>
              </a:rPr>
              <a:t>[52]:[9749]</a:t>
            </a:r>
          </a:p>
          <a:p>
            <a:r>
              <a:rPr lang="en-US" sz="900" dirty="0" smtClean="0">
                <a:latin typeface="+mj-lt"/>
              </a:rPr>
              <a:t>[144]:[11532]</a:t>
            </a:r>
          </a:p>
          <a:p>
            <a:r>
              <a:rPr lang="en-US" sz="900" dirty="0" smtClean="0">
                <a:latin typeface="+mj-lt"/>
              </a:rPr>
              <a:t>[525]:[50398]</a:t>
            </a:r>
          </a:p>
          <a:p>
            <a:endParaRPr lang="en-US" sz="1050" dirty="0">
              <a:latin typeface="+mj-lt"/>
            </a:endParaRPr>
          </a:p>
        </p:txBody>
      </p:sp>
      <p:sp>
        <p:nvSpPr>
          <p:cNvPr id="30" name="Rectangle 29"/>
          <p:cNvSpPr/>
          <p:nvPr/>
        </p:nvSpPr>
        <p:spPr>
          <a:xfrm>
            <a:off x="215008" y="195486"/>
            <a:ext cx="8928992" cy="584775"/>
          </a:xfrm>
          <a:prstGeom prst="rect">
            <a:avLst/>
          </a:prstGeom>
        </p:spPr>
        <p:txBody>
          <a:bodyPr/>
          <a:lstStyle/>
          <a:p>
            <a:pPr eaLnBrk="0" hangingPunct="0"/>
            <a:r>
              <a:rPr lang="en-US" sz="3200" b="1" dirty="0" smtClean="0">
                <a:solidFill>
                  <a:srgbClr val="404040"/>
                </a:solidFill>
                <a:latin typeface="+mj-lt"/>
                <a:ea typeface="微软雅黑" pitchFamily="34" charset="-122"/>
                <a:cs typeface="Arial" pitchFamily="34" charset="0"/>
              </a:rPr>
              <a:t>Column Chunk Inverted Index</a:t>
            </a:r>
            <a:endParaRPr lang="en-US" sz="3200" b="1" dirty="0">
              <a:solidFill>
                <a:srgbClr val="404040"/>
              </a:solidFill>
              <a:latin typeface="+mj-lt"/>
              <a:ea typeface="微软雅黑" pitchFamily="34" charset="-122"/>
              <a:cs typeface="Arial" pitchFamily="34" charset="0"/>
            </a:endParaRPr>
          </a:p>
        </p:txBody>
      </p:sp>
      <p:sp>
        <p:nvSpPr>
          <p:cNvPr id="31" name="TextBox 30"/>
          <p:cNvSpPr txBox="1"/>
          <p:nvPr/>
        </p:nvSpPr>
        <p:spPr>
          <a:xfrm>
            <a:off x="179512" y="987574"/>
            <a:ext cx="5040560" cy="1077218"/>
          </a:xfrm>
          <a:prstGeom prst="rect">
            <a:avLst/>
          </a:prstGeom>
          <a:noFill/>
        </p:spPr>
        <p:txBody>
          <a:bodyPr wrap="square" rtlCol="0">
            <a:spAutoFit/>
          </a:bodyPr>
          <a:lstStyle/>
          <a:p>
            <a:pPr marL="180975" indent="-180975">
              <a:buFont typeface="Arial" pitchFamily="34" charset="0"/>
              <a:buChar char="•"/>
            </a:pPr>
            <a:r>
              <a:rPr lang="en-US" sz="1600" dirty="0" smtClean="0">
                <a:latin typeface="Arial" panose="020B0604020202020204" pitchFamily="34" charset="0"/>
                <a:cs typeface="Arial" panose="020B0604020202020204" pitchFamily="34" charset="0"/>
              </a:rPr>
              <a:t>Optionally store column data as inverted index within column chunk</a:t>
            </a:r>
          </a:p>
          <a:p>
            <a:pPr marL="635034" lvl="1" indent="-180975">
              <a:buFont typeface="Arial" pitchFamily="34" charset="0"/>
              <a:buChar char="•"/>
            </a:pPr>
            <a:r>
              <a:rPr lang="en-US" sz="1600" dirty="0" smtClean="0">
                <a:latin typeface="Arial" panose="020B0604020202020204" pitchFamily="34" charset="0"/>
                <a:cs typeface="Arial" panose="020B0604020202020204" pitchFamily="34" charset="0"/>
              </a:rPr>
              <a:t>suitable to low cardinality column</a:t>
            </a:r>
          </a:p>
          <a:p>
            <a:pPr marL="635034" lvl="1" indent="-180975">
              <a:buFont typeface="Arial" pitchFamily="34" charset="0"/>
              <a:buChar char="•"/>
            </a:pPr>
            <a:r>
              <a:rPr lang="en-US" sz="1600" dirty="0" smtClean="0">
                <a:latin typeface="Arial" panose="020B0604020202020204" pitchFamily="34" charset="0"/>
                <a:cs typeface="Arial" panose="020B0604020202020204" pitchFamily="34" charset="0"/>
              </a:rPr>
              <a:t>better compression &amp; fast predicate filtering</a:t>
            </a:r>
            <a:endParaRPr lang="en-US" sz="1600" dirty="0">
              <a:latin typeface="Arial" panose="020B0604020202020204" pitchFamily="34" charset="0"/>
              <a:cs typeface="Arial" panose="020B0604020202020204" pitchFamily="34" charset="0"/>
            </a:endParaRPr>
          </a:p>
        </p:txBody>
      </p:sp>
      <p:sp>
        <p:nvSpPr>
          <p:cNvPr id="33" name="矩形 34"/>
          <p:cNvSpPr/>
          <p:nvPr/>
        </p:nvSpPr>
        <p:spPr>
          <a:xfrm>
            <a:off x="395536" y="2715766"/>
            <a:ext cx="2736304" cy="2060526"/>
          </a:xfrm>
          <a:prstGeom prst="rect">
            <a:avLst/>
          </a:prstGeom>
          <a:solidFill>
            <a:schemeClr val="bg1">
              <a:lumMod val="85000"/>
            </a:schemeClr>
          </a:solidFill>
          <a:ln w="9525" cap="flat" cmpd="sng" algn="ctr">
            <a:noFill/>
            <a:prstDash val="solid"/>
          </a:ln>
          <a:effectLst>
            <a:outerShdw blurRad="40000" dist="20000" dir="5400000" rotWithShape="0">
              <a:srgbClr val="000000">
                <a:alpha val="38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0" i="0" u="none" strike="noStrike" kern="0" cap="none" spc="0" normalizeH="0" baseline="0" noProof="0" dirty="0" smtClean="0">
              <a:ln>
                <a:noFill/>
              </a:ln>
              <a:solidFill>
                <a:prstClr val="black"/>
              </a:solidFill>
              <a:effectLst/>
              <a:uLnTx/>
              <a:uFillTx/>
              <a:latin typeface="FrutigerNext LT Medium"/>
              <a:ea typeface="华文细黑"/>
            </a:endParaRPr>
          </a:p>
        </p:txBody>
      </p:sp>
      <p:sp>
        <p:nvSpPr>
          <p:cNvPr id="34" name="TextBox 33"/>
          <p:cNvSpPr txBox="1"/>
          <p:nvPr/>
        </p:nvSpPr>
        <p:spPr>
          <a:xfrm>
            <a:off x="899592" y="2499742"/>
            <a:ext cx="1666569" cy="178772"/>
          </a:xfrm>
          <a:prstGeom prst="roundRect">
            <a:avLst/>
          </a:prstGeom>
          <a:solidFill>
            <a:srgbClr val="333300">
              <a:alpha val="12941"/>
            </a:srgbClr>
          </a:solidFill>
          <a:effectLst>
            <a:outerShdw blurRad="50800" dist="38100" dir="2700000" algn="tl" rotWithShape="0">
              <a:prstClr val="black">
                <a:alpha val="40000"/>
              </a:prstClr>
            </a:outerShdw>
          </a:effectLst>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smtClean="0">
                <a:solidFill>
                  <a:sysClr val="windowText" lastClr="000000"/>
                </a:solidFill>
              </a:rPr>
              <a:t>Blocklet Physical View</a:t>
            </a:r>
            <a:endParaRPr kumimoji="0" lang="en-US" sz="1050" b="0" i="0" u="none" strike="noStrike" kern="0" cap="none" spc="0" normalizeH="0" baseline="0" noProof="0" dirty="0">
              <a:ln>
                <a:noFill/>
              </a:ln>
              <a:solidFill>
                <a:sysClr val="windowText" lastClr="000000"/>
              </a:solidFill>
              <a:effectLst/>
              <a:uLnTx/>
              <a:uFillTx/>
            </a:endParaRPr>
          </a:p>
        </p:txBody>
      </p:sp>
      <p:sp>
        <p:nvSpPr>
          <p:cNvPr id="35" name="Rounded Rectangle 34"/>
          <p:cNvSpPr/>
          <p:nvPr/>
        </p:nvSpPr>
        <p:spPr>
          <a:xfrm>
            <a:off x="467544" y="3219822"/>
            <a:ext cx="144016" cy="1512168"/>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900" dirty="0" smtClean="0">
                <a:solidFill>
                  <a:schemeClr val="tx1"/>
                </a:solidFill>
              </a:rPr>
              <a:t>1</a:t>
            </a:r>
          </a:p>
          <a:p>
            <a:pPr algn="ctr"/>
            <a:r>
              <a:rPr lang="en-US" sz="900" dirty="0" smtClean="0">
                <a:solidFill>
                  <a:schemeClr val="tx1"/>
                </a:solidFill>
              </a:rPr>
              <a:t>10</a:t>
            </a:r>
            <a:endParaRPr lang="en-US" sz="900" dirty="0">
              <a:solidFill>
                <a:schemeClr val="tx1"/>
              </a:solidFill>
            </a:endParaRPr>
          </a:p>
        </p:txBody>
      </p:sp>
      <p:sp>
        <p:nvSpPr>
          <p:cNvPr id="39" name="Rounded Rectangle 38"/>
          <p:cNvSpPr/>
          <p:nvPr/>
        </p:nvSpPr>
        <p:spPr>
          <a:xfrm>
            <a:off x="2267744" y="3219822"/>
            <a:ext cx="360040" cy="1512168"/>
          </a:xfrm>
          <a:prstGeom prst="roundRect">
            <a:avLst>
              <a:gd name="adj" fmla="val 3364"/>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zh-CN" sz="900" dirty="0" smtClean="0">
                <a:solidFill>
                  <a:schemeClr val="tx1"/>
                </a:solidFill>
              </a:rPr>
              <a:t>142</a:t>
            </a:r>
          </a:p>
          <a:p>
            <a:pPr algn="ctr"/>
            <a:r>
              <a:rPr lang="en-US" altLang="zh-CN" sz="900" dirty="0" smtClean="0">
                <a:solidFill>
                  <a:schemeClr val="tx1"/>
                </a:solidFill>
              </a:rPr>
              <a:t>443</a:t>
            </a:r>
          </a:p>
          <a:p>
            <a:pPr algn="ctr"/>
            <a:r>
              <a:rPr lang="en-US" altLang="zh-CN" sz="900" dirty="0" smtClean="0">
                <a:solidFill>
                  <a:schemeClr val="tx1"/>
                </a:solidFill>
              </a:rPr>
              <a:t>541</a:t>
            </a:r>
          </a:p>
          <a:p>
            <a:pPr algn="ctr"/>
            <a:r>
              <a:rPr lang="en-US" altLang="zh-CN" sz="900" dirty="0" smtClean="0">
                <a:solidFill>
                  <a:schemeClr val="tx1"/>
                </a:solidFill>
              </a:rPr>
              <a:t>545</a:t>
            </a:r>
          </a:p>
          <a:p>
            <a:pPr algn="ctr"/>
            <a:r>
              <a:rPr lang="en-US" altLang="zh-CN" sz="900" dirty="0" smtClean="0">
                <a:solidFill>
                  <a:schemeClr val="tx1"/>
                </a:solidFill>
              </a:rPr>
              <a:t>675</a:t>
            </a:r>
          </a:p>
          <a:p>
            <a:pPr algn="ctr"/>
            <a:r>
              <a:rPr lang="en-US" altLang="zh-CN" sz="900" dirty="0" smtClean="0">
                <a:solidFill>
                  <a:schemeClr val="tx1"/>
                </a:solidFill>
              </a:rPr>
              <a:t>570</a:t>
            </a:r>
          </a:p>
          <a:p>
            <a:pPr algn="ctr"/>
            <a:r>
              <a:rPr lang="en-US" altLang="zh-CN" sz="900" dirty="0" smtClean="0">
                <a:solidFill>
                  <a:schemeClr val="tx1"/>
                </a:solidFill>
              </a:rPr>
              <a:t>561</a:t>
            </a:r>
          </a:p>
          <a:p>
            <a:pPr algn="ctr"/>
            <a:r>
              <a:rPr lang="en-US" altLang="zh-CN" sz="900" dirty="0" smtClean="0">
                <a:solidFill>
                  <a:schemeClr val="tx1"/>
                </a:solidFill>
              </a:rPr>
              <a:t>52</a:t>
            </a:r>
          </a:p>
          <a:p>
            <a:pPr algn="ctr"/>
            <a:r>
              <a:rPr lang="en-US" altLang="zh-CN" sz="900" dirty="0" smtClean="0">
                <a:solidFill>
                  <a:schemeClr val="tx1"/>
                </a:solidFill>
              </a:rPr>
              <a:t>144</a:t>
            </a:r>
          </a:p>
          <a:p>
            <a:pPr algn="ctr"/>
            <a:r>
              <a:rPr lang="en-US" altLang="zh-CN" sz="900" dirty="0" smtClean="0">
                <a:solidFill>
                  <a:schemeClr val="tx1"/>
                </a:solidFill>
              </a:rPr>
              <a:t>525</a:t>
            </a:r>
            <a:endParaRPr lang="en-US" altLang="zh-CN" sz="900" dirty="0">
              <a:solidFill>
                <a:schemeClr val="tx1"/>
              </a:solidFill>
            </a:endParaRPr>
          </a:p>
        </p:txBody>
      </p:sp>
      <p:sp>
        <p:nvSpPr>
          <p:cNvPr id="40" name="Rounded Rectangle 39"/>
          <p:cNvSpPr/>
          <p:nvPr/>
        </p:nvSpPr>
        <p:spPr>
          <a:xfrm>
            <a:off x="2699792" y="3219822"/>
            <a:ext cx="360040" cy="1512168"/>
          </a:xfrm>
          <a:prstGeom prst="roundRect">
            <a:avLst>
              <a:gd name="adj" fmla="val 3364"/>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zh-CN" sz="900" dirty="0" smtClean="0">
                <a:solidFill>
                  <a:schemeClr val="tx1"/>
                </a:solidFill>
              </a:rPr>
              <a:t>11432</a:t>
            </a:r>
          </a:p>
          <a:p>
            <a:pPr algn="ctr"/>
            <a:r>
              <a:rPr lang="en-US" altLang="zh-CN" sz="900" dirty="0" smtClean="0">
                <a:solidFill>
                  <a:schemeClr val="tx1"/>
                </a:solidFill>
              </a:rPr>
              <a:t>44622</a:t>
            </a:r>
          </a:p>
          <a:p>
            <a:pPr algn="ctr"/>
            <a:r>
              <a:rPr lang="en-US" altLang="zh-CN" sz="900" dirty="0" smtClean="0">
                <a:solidFill>
                  <a:schemeClr val="tx1"/>
                </a:solidFill>
              </a:rPr>
              <a:t>54702</a:t>
            </a:r>
          </a:p>
          <a:p>
            <a:pPr algn="ctr"/>
            <a:r>
              <a:rPr lang="en-US" altLang="zh-CN" sz="900" dirty="0" smtClean="0">
                <a:solidFill>
                  <a:schemeClr val="tx1"/>
                </a:solidFill>
              </a:rPr>
              <a:t>58871</a:t>
            </a:r>
          </a:p>
          <a:p>
            <a:pPr algn="ctr"/>
            <a:r>
              <a:rPr lang="en-US" altLang="zh-CN" sz="900" dirty="0" smtClean="0">
                <a:solidFill>
                  <a:schemeClr val="tx1"/>
                </a:solidFill>
              </a:rPr>
              <a:t>56181</a:t>
            </a:r>
          </a:p>
          <a:p>
            <a:pPr algn="ctr"/>
            <a:r>
              <a:rPr lang="en-US" altLang="zh-CN" sz="900" dirty="0" smtClean="0">
                <a:solidFill>
                  <a:schemeClr val="tx1"/>
                </a:solidFill>
              </a:rPr>
              <a:t>51018</a:t>
            </a:r>
          </a:p>
          <a:p>
            <a:pPr algn="ctr"/>
            <a:r>
              <a:rPr lang="en-US" altLang="zh-CN" sz="900" dirty="0" smtClean="0">
                <a:solidFill>
                  <a:schemeClr val="tx1"/>
                </a:solidFill>
              </a:rPr>
              <a:t>55245</a:t>
            </a:r>
          </a:p>
          <a:p>
            <a:pPr algn="ctr"/>
            <a:r>
              <a:rPr lang="en-US" altLang="zh-CN" sz="900" dirty="0" smtClean="0">
                <a:solidFill>
                  <a:schemeClr val="tx1"/>
                </a:solidFill>
              </a:rPr>
              <a:t>9749</a:t>
            </a:r>
          </a:p>
          <a:p>
            <a:pPr algn="ctr"/>
            <a:r>
              <a:rPr lang="en-US" altLang="zh-CN" sz="900" dirty="0" smtClean="0">
                <a:solidFill>
                  <a:schemeClr val="tx1"/>
                </a:solidFill>
              </a:rPr>
              <a:t>11532</a:t>
            </a:r>
          </a:p>
          <a:p>
            <a:pPr algn="ctr"/>
            <a:r>
              <a:rPr lang="en-US" altLang="zh-CN" sz="900" dirty="0" smtClean="0">
                <a:solidFill>
                  <a:schemeClr val="tx1"/>
                </a:solidFill>
              </a:rPr>
              <a:t>50398</a:t>
            </a:r>
            <a:endParaRPr lang="en-US" altLang="zh-CN" sz="900" dirty="0">
              <a:solidFill>
                <a:schemeClr val="tx1"/>
              </a:solidFill>
            </a:endParaRPr>
          </a:p>
        </p:txBody>
      </p:sp>
      <p:sp>
        <p:nvSpPr>
          <p:cNvPr id="41" name="Rounded Rectangle 40"/>
          <p:cNvSpPr/>
          <p:nvPr/>
        </p:nvSpPr>
        <p:spPr>
          <a:xfrm>
            <a:off x="473640" y="2787774"/>
            <a:ext cx="288032" cy="168400"/>
          </a:xfrm>
          <a:prstGeom prst="roundRect">
            <a:avLst/>
          </a:prstGeom>
          <a:solidFill>
            <a:srgbClr val="9AD7F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dirty="0" smtClean="0"/>
              <a:t>C1</a:t>
            </a:r>
            <a:endParaRPr lang="en-US" sz="900" b="1" dirty="0"/>
          </a:p>
        </p:txBody>
      </p:sp>
      <p:sp>
        <p:nvSpPr>
          <p:cNvPr id="42" name="Rounded Rectangle 41"/>
          <p:cNvSpPr/>
          <p:nvPr/>
        </p:nvSpPr>
        <p:spPr>
          <a:xfrm>
            <a:off x="467544" y="2985510"/>
            <a:ext cx="2574000" cy="16230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sz="900" b="1" dirty="0" smtClean="0"/>
              <a:t>  </a:t>
            </a:r>
            <a:r>
              <a:rPr lang="en-US" sz="900" b="1" dirty="0" smtClean="0">
                <a:solidFill>
                  <a:schemeClr val="tx1"/>
                </a:solidFill>
              </a:rPr>
              <a:t>d   r   d    r    d   r    d    r    d   </a:t>
            </a:r>
            <a:r>
              <a:rPr lang="en-US" sz="900" b="1" dirty="0" smtClean="0">
                <a:solidFill>
                  <a:schemeClr val="tx1"/>
                </a:solidFill>
              </a:rPr>
              <a:t>r    d    r</a:t>
            </a:r>
            <a:endParaRPr lang="en-US" sz="900" b="1" dirty="0" smtClean="0">
              <a:solidFill>
                <a:schemeClr val="tx1"/>
              </a:solidFill>
            </a:endParaRPr>
          </a:p>
        </p:txBody>
      </p:sp>
      <p:sp>
        <p:nvSpPr>
          <p:cNvPr id="43" name="Rounded Rectangle 42"/>
          <p:cNvSpPr/>
          <p:nvPr/>
        </p:nvSpPr>
        <p:spPr>
          <a:xfrm>
            <a:off x="629848" y="3219822"/>
            <a:ext cx="144016" cy="1512168"/>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900" dirty="0" smtClean="0">
                <a:solidFill>
                  <a:schemeClr val="tx1"/>
                </a:solidFill>
              </a:rPr>
              <a:t>1</a:t>
            </a:r>
          </a:p>
          <a:p>
            <a:pPr algn="ctr"/>
            <a:r>
              <a:rPr lang="en-US" sz="900" dirty="0" smtClean="0">
                <a:solidFill>
                  <a:schemeClr val="tx1"/>
                </a:solidFill>
              </a:rPr>
              <a:t>10</a:t>
            </a:r>
            <a:endParaRPr lang="en-US" sz="900" dirty="0">
              <a:solidFill>
                <a:schemeClr val="tx1"/>
              </a:solidFill>
            </a:endParaRPr>
          </a:p>
        </p:txBody>
      </p:sp>
      <p:sp>
        <p:nvSpPr>
          <p:cNvPr id="44" name="Rounded Rectangle 43"/>
          <p:cNvSpPr/>
          <p:nvPr/>
        </p:nvSpPr>
        <p:spPr>
          <a:xfrm>
            <a:off x="827584" y="3219822"/>
            <a:ext cx="144016" cy="1512168"/>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900" dirty="0" smtClean="0">
                <a:solidFill>
                  <a:schemeClr val="tx1"/>
                </a:solidFill>
              </a:rPr>
              <a:t>1</a:t>
            </a:r>
          </a:p>
          <a:p>
            <a:pPr algn="ctr"/>
            <a:r>
              <a:rPr lang="en-US" sz="900" dirty="0" smtClean="0">
                <a:solidFill>
                  <a:schemeClr val="tx1"/>
                </a:solidFill>
              </a:rPr>
              <a:t>8</a:t>
            </a:r>
          </a:p>
          <a:p>
            <a:pPr algn="ctr"/>
            <a:r>
              <a:rPr lang="en-US" sz="900" dirty="0" smtClean="0">
                <a:solidFill>
                  <a:schemeClr val="tx1"/>
                </a:solidFill>
              </a:rPr>
              <a:t>2</a:t>
            </a:r>
          </a:p>
          <a:p>
            <a:pPr algn="ctr"/>
            <a:r>
              <a:rPr lang="en-US" sz="900" dirty="0" smtClean="0">
                <a:solidFill>
                  <a:schemeClr val="tx1"/>
                </a:solidFill>
              </a:rPr>
              <a:t>2</a:t>
            </a:r>
            <a:endParaRPr lang="en-US" sz="900" dirty="0">
              <a:solidFill>
                <a:schemeClr val="tx1"/>
              </a:solidFill>
            </a:endParaRPr>
          </a:p>
        </p:txBody>
      </p:sp>
      <p:sp>
        <p:nvSpPr>
          <p:cNvPr id="45" name="Rounded Rectangle 44"/>
          <p:cNvSpPr/>
          <p:nvPr/>
        </p:nvSpPr>
        <p:spPr>
          <a:xfrm>
            <a:off x="989888" y="3219822"/>
            <a:ext cx="144016" cy="1512168"/>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900" dirty="0" smtClean="0">
                <a:solidFill>
                  <a:schemeClr val="tx1"/>
                </a:solidFill>
              </a:rPr>
              <a:t>1</a:t>
            </a:r>
          </a:p>
          <a:p>
            <a:pPr algn="ctr"/>
            <a:r>
              <a:rPr lang="en-US" sz="900" dirty="0" smtClean="0">
                <a:solidFill>
                  <a:schemeClr val="tx1"/>
                </a:solidFill>
              </a:rPr>
              <a:t>10</a:t>
            </a:r>
          </a:p>
        </p:txBody>
      </p:sp>
      <p:sp>
        <p:nvSpPr>
          <p:cNvPr id="46" name="Rounded Rectangle 45"/>
          <p:cNvSpPr/>
          <p:nvPr/>
        </p:nvSpPr>
        <p:spPr>
          <a:xfrm>
            <a:off x="1187624" y="3219822"/>
            <a:ext cx="144016" cy="1512168"/>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900" dirty="0" smtClean="0">
                <a:solidFill>
                  <a:schemeClr val="tx1"/>
                </a:solidFill>
              </a:rPr>
              <a:t>1</a:t>
            </a:r>
          </a:p>
          <a:p>
            <a:pPr algn="ctr"/>
            <a:r>
              <a:rPr lang="en-US" sz="900" dirty="0" smtClean="0">
                <a:solidFill>
                  <a:schemeClr val="tx1"/>
                </a:solidFill>
              </a:rPr>
              <a:t>3</a:t>
            </a:r>
          </a:p>
          <a:p>
            <a:pPr algn="ctr"/>
            <a:r>
              <a:rPr lang="en-US" sz="900" dirty="0" smtClean="0">
                <a:solidFill>
                  <a:schemeClr val="tx1"/>
                </a:solidFill>
              </a:rPr>
              <a:t>2</a:t>
            </a:r>
          </a:p>
          <a:p>
            <a:pPr algn="ctr"/>
            <a:r>
              <a:rPr lang="en-US" sz="900" dirty="0" smtClean="0">
                <a:solidFill>
                  <a:schemeClr val="tx1"/>
                </a:solidFill>
              </a:rPr>
              <a:t>2</a:t>
            </a:r>
          </a:p>
          <a:p>
            <a:pPr algn="ctr"/>
            <a:r>
              <a:rPr lang="en-US" sz="900" dirty="0" smtClean="0">
                <a:solidFill>
                  <a:schemeClr val="tx1"/>
                </a:solidFill>
              </a:rPr>
              <a:t>3</a:t>
            </a:r>
          </a:p>
          <a:p>
            <a:pPr algn="ctr"/>
            <a:r>
              <a:rPr lang="en-US" sz="900" dirty="0" smtClean="0">
                <a:solidFill>
                  <a:schemeClr val="tx1"/>
                </a:solidFill>
              </a:rPr>
              <a:t>3</a:t>
            </a:r>
          </a:p>
          <a:p>
            <a:pPr algn="ctr"/>
            <a:r>
              <a:rPr lang="en-US" sz="900" dirty="0" smtClean="0">
                <a:solidFill>
                  <a:schemeClr val="tx1"/>
                </a:solidFill>
              </a:rPr>
              <a:t>4</a:t>
            </a:r>
          </a:p>
          <a:p>
            <a:pPr algn="ctr"/>
            <a:r>
              <a:rPr lang="en-US" sz="900" dirty="0" smtClean="0">
                <a:solidFill>
                  <a:schemeClr val="tx1"/>
                </a:solidFill>
              </a:rPr>
              <a:t>2</a:t>
            </a:r>
            <a:endParaRPr lang="en-US" sz="900" dirty="0">
              <a:solidFill>
                <a:schemeClr val="tx1"/>
              </a:solidFill>
            </a:endParaRPr>
          </a:p>
        </p:txBody>
      </p:sp>
      <p:sp>
        <p:nvSpPr>
          <p:cNvPr id="47" name="Rounded Rectangle 46"/>
          <p:cNvSpPr/>
          <p:nvPr/>
        </p:nvSpPr>
        <p:spPr>
          <a:xfrm>
            <a:off x="1349928" y="3219822"/>
            <a:ext cx="144016" cy="1512168"/>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900" dirty="0" smtClean="0">
                <a:solidFill>
                  <a:schemeClr val="tx1"/>
                </a:solidFill>
              </a:rPr>
              <a:t>1</a:t>
            </a:r>
          </a:p>
          <a:p>
            <a:pPr algn="ctr"/>
            <a:r>
              <a:rPr lang="en-US" sz="900" dirty="0" smtClean="0">
                <a:solidFill>
                  <a:schemeClr val="tx1"/>
                </a:solidFill>
              </a:rPr>
              <a:t>10</a:t>
            </a:r>
            <a:endParaRPr lang="en-US" sz="900" dirty="0">
              <a:solidFill>
                <a:schemeClr val="tx1"/>
              </a:solidFill>
            </a:endParaRPr>
          </a:p>
        </p:txBody>
      </p:sp>
      <p:sp>
        <p:nvSpPr>
          <p:cNvPr id="48" name="Rounded Rectangle 47"/>
          <p:cNvSpPr/>
          <p:nvPr/>
        </p:nvSpPr>
        <p:spPr>
          <a:xfrm>
            <a:off x="1547664" y="3219822"/>
            <a:ext cx="144016" cy="1512168"/>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900" dirty="0" smtClean="0">
                <a:solidFill>
                  <a:schemeClr val="tx1"/>
                </a:solidFill>
              </a:rPr>
              <a:t>1</a:t>
            </a:r>
          </a:p>
          <a:p>
            <a:pPr algn="ctr"/>
            <a:r>
              <a:rPr lang="en-US" sz="900" dirty="0" smtClean="0">
                <a:solidFill>
                  <a:schemeClr val="tx1"/>
                </a:solidFill>
              </a:rPr>
              <a:t>6</a:t>
            </a:r>
          </a:p>
          <a:p>
            <a:pPr algn="ctr"/>
            <a:r>
              <a:rPr lang="en-US" sz="900" dirty="0" smtClean="0">
                <a:solidFill>
                  <a:schemeClr val="tx1"/>
                </a:solidFill>
              </a:rPr>
              <a:t>2</a:t>
            </a:r>
          </a:p>
          <a:p>
            <a:pPr algn="ctr"/>
            <a:r>
              <a:rPr lang="en-US" sz="900" dirty="0" smtClean="0">
                <a:solidFill>
                  <a:schemeClr val="tx1"/>
                </a:solidFill>
              </a:rPr>
              <a:t>1</a:t>
            </a:r>
          </a:p>
          <a:p>
            <a:pPr algn="ctr"/>
            <a:r>
              <a:rPr lang="en-US" sz="900" dirty="0" smtClean="0">
                <a:solidFill>
                  <a:schemeClr val="tx1"/>
                </a:solidFill>
              </a:rPr>
              <a:t>3</a:t>
            </a:r>
          </a:p>
          <a:p>
            <a:pPr algn="ctr"/>
            <a:r>
              <a:rPr lang="en-US" sz="900" dirty="0" smtClean="0">
                <a:solidFill>
                  <a:schemeClr val="tx1"/>
                </a:solidFill>
              </a:rPr>
              <a:t>3</a:t>
            </a:r>
            <a:endParaRPr lang="en-US" sz="900" dirty="0">
              <a:solidFill>
                <a:schemeClr val="tx1"/>
              </a:solidFill>
            </a:endParaRPr>
          </a:p>
        </p:txBody>
      </p:sp>
      <p:sp>
        <p:nvSpPr>
          <p:cNvPr id="49" name="Rounded Rectangle 48"/>
          <p:cNvSpPr/>
          <p:nvPr/>
        </p:nvSpPr>
        <p:spPr>
          <a:xfrm>
            <a:off x="1709968" y="3219822"/>
            <a:ext cx="144016" cy="1512168"/>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900" dirty="0" smtClean="0">
                <a:solidFill>
                  <a:schemeClr val="tx1"/>
                </a:solidFill>
              </a:rPr>
              <a:t>1</a:t>
            </a:r>
          </a:p>
          <a:p>
            <a:pPr algn="ctr"/>
            <a:r>
              <a:rPr lang="en-US" sz="900" dirty="0" smtClean="0">
                <a:solidFill>
                  <a:schemeClr val="tx1"/>
                </a:solidFill>
              </a:rPr>
              <a:t>2</a:t>
            </a:r>
          </a:p>
          <a:p>
            <a:pPr algn="ctr"/>
            <a:r>
              <a:rPr lang="en-US" sz="900" dirty="0" smtClean="0">
                <a:solidFill>
                  <a:schemeClr val="tx1"/>
                </a:solidFill>
              </a:rPr>
              <a:t>4</a:t>
            </a:r>
          </a:p>
          <a:p>
            <a:pPr algn="ctr"/>
            <a:r>
              <a:rPr lang="en-US" sz="900" dirty="0" smtClean="0">
                <a:solidFill>
                  <a:schemeClr val="tx1"/>
                </a:solidFill>
              </a:rPr>
              <a:t>3</a:t>
            </a:r>
          </a:p>
          <a:p>
            <a:pPr algn="ctr"/>
            <a:r>
              <a:rPr lang="en-US" sz="900" dirty="0" smtClean="0">
                <a:solidFill>
                  <a:schemeClr val="tx1"/>
                </a:solidFill>
              </a:rPr>
              <a:t>9</a:t>
            </a:r>
          </a:p>
          <a:p>
            <a:pPr algn="ctr"/>
            <a:r>
              <a:rPr lang="en-US" sz="900" dirty="0" smtClean="0">
                <a:solidFill>
                  <a:schemeClr val="tx1"/>
                </a:solidFill>
              </a:rPr>
              <a:t>1</a:t>
            </a:r>
          </a:p>
          <a:p>
            <a:pPr algn="ctr"/>
            <a:r>
              <a:rPr lang="en-US" sz="900" dirty="0" smtClean="0">
                <a:solidFill>
                  <a:schemeClr val="tx1"/>
                </a:solidFill>
              </a:rPr>
              <a:t>7</a:t>
            </a:r>
          </a:p>
          <a:p>
            <a:pPr algn="ctr"/>
            <a:r>
              <a:rPr lang="en-US" sz="900" dirty="0" smtClean="0">
                <a:solidFill>
                  <a:schemeClr val="tx1"/>
                </a:solidFill>
              </a:rPr>
              <a:t>1</a:t>
            </a:r>
          </a:p>
          <a:p>
            <a:pPr algn="ctr"/>
            <a:r>
              <a:rPr lang="en-US" sz="900" dirty="0" smtClean="0">
                <a:solidFill>
                  <a:schemeClr val="tx1"/>
                </a:solidFill>
              </a:rPr>
              <a:t>3</a:t>
            </a:r>
          </a:p>
          <a:p>
            <a:pPr algn="ctr"/>
            <a:r>
              <a:rPr lang="en-US" sz="900" dirty="0" smtClean="0">
                <a:solidFill>
                  <a:schemeClr val="tx1"/>
                </a:solidFill>
              </a:rPr>
              <a:t>1</a:t>
            </a:r>
          </a:p>
          <a:p>
            <a:pPr algn="ctr"/>
            <a:r>
              <a:rPr lang="en-US" sz="900" dirty="0" smtClean="0">
                <a:solidFill>
                  <a:schemeClr val="tx1"/>
                </a:solidFill>
              </a:rPr>
              <a:t>…</a:t>
            </a:r>
          </a:p>
        </p:txBody>
      </p:sp>
      <p:sp>
        <p:nvSpPr>
          <p:cNvPr id="50" name="Rounded Rectangle 49"/>
          <p:cNvSpPr/>
          <p:nvPr/>
        </p:nvSpPr>
        <p:spPr>
          <a:xfrm>
            <a:off x="1888654" y="3219822"/>
            <a:ext cx="144016" cy="1512168"/>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900" dirty="0" smtClean="0">
                <a:solidFill>
                  <a:schemeClr val="tx1"/>
                </a:solidFill>
              </a:rPr>
              <a:t>1</a:t>
            </a:r>
          </a:p>
          <a:p>
            <a:pPr algn="ctr"/>
            <a:r>
              <a:rPr lang="en-US" sz="900" dirty="0" smtClean="0">
                <a:solidFill>
                  <a:schemeClr val="tx1"/>
                </a:solidFill>
              </a:rPr>
              <a:t>2</a:t>
            </a:r>
          </a:p>
          <a:p>
            <a:pPr algn="ctr"/>
            <a:r>
              <a:rPr lang="en-US" sz="900" dirty="0" smtClean="0">
                <a:solidFill>
                  <a:schemeClr val="tx1"/>
                </a:solidFill>
              </a:rPr>
              <a:t>2</a:t>
            </a:r>
          </a:p>
          <a:p>
            <a:pPr algn="ctr"/>
            <a:r>
              <a:rPr lang="en-US" sz="900" dirty="0" smtClean="0">
                <a:solidFill>
                  <a:schemeClr val="tx1"/>
                </a:solidFill>
              </a:rPr>
              <a:t>1</a:t>
            </a:r>
          </a:p>
          <a:p>
            <a:pPr algn="ctr"/>
            <a:r>
              <a:rPr lang="en-US" sz="900" dirty="0" smtClean="0">
                <a:solidFill>
                  <a:schemeClr val="tx1"/>
                </a:solidFill>
              </a:rPr>
              <a:t>3</a:t>
            </a:r>
          </a:p>
          <a:p>
            <a:pPr algn="ctr"/>
            <a:r>
              <a:rPr lang="en-US" sz="900" dirty="0" smtClean="0">
                <a:solidFill>
                  <a:schemeClr val="tx1"/>
                </a:solidFill>
              </a:rPr>
              <a:t>1</a:t>
            </a:r>
          </a:p>
          <a:p>
            <a:pPr algn="ctr"/>
            <a:r>
              <a:rPr lang="en-US" sz="900" dirty="0" smtClean="0">
                <a:solidFill>
                  <a:schemeClr val="tx1"/>
                </a:solidFill>
              </a:rPr>
              <a:t>4</a:t>
            </a:r>
          </a:p>
          <a:p>
            <a:pPr algn="ctr"/>
            <a:r>
              <a:rPr lang="en-US" sz="900" dirty="0" smtClean="0">
                <a:solidFill>
                  <a:schemeClr val="tx1"/>
                </a:solidFill>
              </a:rPr>
              <a:t>1</a:t>
            </a:r>
          </a:p>
          <a:p>
            <a:pPr algn="ctr"/>
            <a:r>
              <a:rPr lang="en-US" sz="900" dirty="0" smtClean="0">
                <a:solidFill>
                  <a:schemeClr val="tx1"/>
                </a:solidFill>
              </a:rPr>
              <a:t>5</a:t>
            </a:r>
          </a:p>
          <a:p>
            <a:pPr algn="ctr"/>
            <a:r>
              <a:rPr lang="en-US" sz="900" dirty="0" smtClean="0">
                <a:solidFill>
                  <a:schemeClr val="tx1"/>
                </a:solidFill>
              </a:rPr>
              <a:t>1</a:t>
            </a:r>
          </a:p>
          <a:p>
            <a:pPr algn="ctr"/>
            <a:r>
              <a:rPr lang="en-US" sz="900" dirty="0" smtClean="0">
                <a:solidFill>
                  <a:schemeClr val="tx1"/>
                </a:solidFill>
              </a:rPr>
              <a:t>…</a:t>
            </a:r>
            <a:endParaRPr lang="en-US" sz="900" dirty="0">
              <a:solidFill>
                <a:schemeClr val="tx1"/>
              </a:solidFill>
            </a:endParaRPr>
          </a:p>
        </p:txBody>
      </p:sp>
      <p:sp>
        <p:nvSpPr>
          <p:cNvPr id="51" name="Rounded Rectangle 50"/>
          <p:cNvSpPr/>
          <p:nvPr/>
        </p:nvSpPr>
        <p:spPr>
          <a:xfrm>
            <a:off x="2070008" y="3219822"/>
            <a:ext cx="144016" cy="1512168"/>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900" dirty="0" smtClean="0">
                <a:solidFill>
                  <a:schemeClr val="tx1"/>
                </a:solidFill>
              </a:rPr>
              <a:t>1</a:t>
            </a:r>
          </a:p>
          <a:p>
            <a:pPr algn="ctr"/>
            <a:r>
              <a:rPr lang="en-US" sz="900" dirty="0" smtClean="0">
                <a:solidFill>
                  <a:schemeClr val="tx1"/>
                </a:solidFill>
              </a:rPr>
              <a:t>1</a:t>
            </a:r>
          </a:p>
          <a:p>
            <a:pPr algn="ctr"/>
            <a:r>
              <a:rPr lang="en-US" sz="900" dirty="0" smtClean="0">
                <a:solidFill>
                  <a:schemeClr val="tx1"/>
                </a:solidFill>
              </a:rPr>
              <a:t>9</a:t>
            </a:r>
          </a:p>
          <a:p>
            <a:pPr algn="ctr"/>
            <a:r>
              <a:rPr lang="en-US" sz="900" dirty="0" smtClean="0">
                <a:solidFill>
                  <a:schemeClr val="tx1"/>
                </a:solidFill>
              </a:rPr>
              <a:t>1</a:t>
            </a:r>
          </a:p>
          <a:p>
            <a:pPr algn="ctr"/>
            <a:r>
              <a:rPr lang="en-US" sz="900" dirty="0" smtClean="0">
                <a:solidFill>
                  <a:schemeClr val="tx1"/>
                </a:solidFill>
              </a:rPr>
              <a:t>3</a:t>
            </a:r>
          </a:p>
          <a:p>
            <a:pPr algn="ctr"/>
            <a:r>
              <a:rPr lang="en-US" sz="900" dirty="0" smtClean="0">
                <a:solidFill>
                  <a:schemeClr val="tx1"/>
                </a:solidFill>
              </a:rPr>
              <a:t>1</a:t>
            </a:r>
          </a:p>
          <a:p>
            <a:pPr algn="ctr"/>
            <a:r>
              <a:rPr lang="en-US" sz="900" dirty="0" smtClean="0">
                <a:solidFill>
                  <a:schemeClr val="tx1"/>
                </a:solidFill>
              </a:rPr>
              <a:t>2</a:t>
            </a:r>
          </a:p>
          <a:p>
            <a:pPr algn="ctr"/>
            <a:r>
              <a:rPr lang="en-US" sz="900" dirty="0" smtClean="0">
                <a:solidFill>
                  <a:schemeClr val="tx1"/>
                </a:solidFill>
              </a:rPr>
              <a:t>1</a:t>
            </a:r>
          </a:p>
          <a:p>
            <a:pPr algn="ctr"/>
            <a:r>
              <a:rPr lang="en-US" sz="900" dirty="0" smtClean="0">
                <a:solidFill>
                  <a:schemeClr val="tx1"/>
                </a:solidFill>
              </a:rPr>
              <a:t>4</a:t>
            </a:r>
          </a:p>
          <a:p>
            <a:pPr algn="ctr"/>
            <a:r>
              <a:rPr lang="en-US" sz="900" dirty="0" smtClean="0">
                <a:solidFill>
                  <a:schemeClr val="tx1"/>
                </a:solidFill>
              </a:rPr>
              <a:t>1</a:t>
            </a:r>
          </a:p>
          <a:p>
            <a:pPr algn="ctr"/>
            <a:r>
              <a:rPr lang="en-US" sz="900" dirty="0" smtClean="0">
                <a:solidFill>
                  <a:schemeClr val="tx1"/>
                </a:solidFill>
              </a:rPr>
              <a:t>…</a:t>
            </a:r>
          </a:p>
        </p:txBody>
      </p:sp>
      <p:sp>
        <p:nvSpPr>
          <p:cNvPr id="52" name="Rounded Rectangle 51"/>
          <p:cNvSpPr/>
          <p:nvPr/>
        </p:nvSpPr>
        <p:spPr>
          <a:xfrm>
            <a:off x="827584" y="2787774"/>
            <a:ext cx="288032" cy="168400"/>
          </a:xfrm>
          <a:prstGeom prst="roundRect">
            <a:avLst/>
          </a:prstGeom>
          <a:solidFill>
            <a:srgbClr val="9AD7F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dirty="0" smtClean="0"/>
              <a:t>C2</a:t>
            </a:r>
            <a:endParaRPr lang="en-US" sz="900" b="1" dirty="0"/>
          </a:p>
        </p:txBody>
      </p:sp>
      <p:sp>
        <p:nvSpPr>
          <p:cNvPr id="53" name="Rounded Rectangle 52"/>
          <p:cNvSpPr/>
          <p:nvPr/>
        </p:nvSpPr>
        <p:spPr>
          <a:xfrm>
            <a:off x="1187624" y="2787774"/>
            <a:ext cx="288032" cy="168400"/>
          </a:xfrm>
          <a:prstGeom prst="roundRect">
            <a:avLst/>
          </a:prstGeom>
          <a:solidFill>
            <a:srgbClr val="9AD7F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dirty="0" smtClean="0"/>
              <a:t>C3</a:t>
            </a:r>
            <a:endParaRPr lang="en-US" sz="900" b="1" dirty="0"/>
          </a:p>
        </p:txBody>
      </p:sp>
      <p:sp>
        <p:nvSpPr>
          <p:cNvPr id="54" name="Rounded Rectangle 53"/>
          <p:cNvSpPr/>
          <p:nvPr/>
        </p:nvSpPr>
        <p:spPr>
          <a:xfrm>
            <a:off x="1553760" y="2787774"/>
            <a:ext cx="288032" cy="168400"/>
          </a:xfrm>
          <a:prstGeom prst="roundRect">
            <a:avLst/>
          </a:prstGeom>
          <a:solidFill>
            <a:srgbClr val="9AD7F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dirty="0" smtClean="0"/>
              <a:t>C4</a:t>
            </a:r>
            <a:endParaRPr lang="en-US" sz="900" b="1" dirty="0"/>
          </a:p>
        </p:txBody>
      </p:sp>
      <p:sp>
        <p:nvSpPr>
          <p:cNvPr id="55" name="Rounded Rectangle 54"/>
          <p:cNvSpPr/>
          <p:nvPr/>
        </p:nvSpPr>
        <p:spPr>
          <a:xfrm>
            <a:off x="1907704" y="2787774"/>
            <a:ext cx="288032" cy="168400"/>
          </a:xfrm>
          <a:prstGeom prst="roundRect">
            <a:avLst/>
          </a:prstGeom>
          <a:solidFill>
            <a:srgbClr val="9AD7F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dirty="0" smtClean="0"/>
              <a:t>C5</a:t>
            </a:r>
            <a:endParaRPr lang="en-US" sz="900" b="1" dirty="0"/>
          </a:p>
        </p:txBody>
      </p:sp>
      <p:sp>
        <p:nvSpPr>
          <p:cNvPr id="56" name="下箭头 37"/>
          <p:cNvSpPr/>
          <p:nvPr/>
        </p:nvSpPr>
        <p:spPr>
          <a:xfrm rot="5400000">
            <a:off x="2987824" y="3651870"/>
            <a:ext cx="648072" cy="21602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fontAlgn="ctr">
              <a:spcBef>
                <a:spcPts val="0"/>
              </a:spcBef>
              <a:spcAft>
                <a:spcPts val="0"/>
              </a:spcAft>
              <a:buClrTx/>
              <a:buFontTx/>
              <a:buNone/>
            </a:pPr>
            <a:endParaRPr lang="zh-CN" altLang="en-US" sz="900" dirty="0" smtClean="0">
              <a:solidFill>
                <a:prstClr val="black"/>
              </a:solidFill>
            </a:endParaRPr>
          </a:p>
        </p:txBody>
      </p:sp>
      <p:sp>
        <p:nvSpPr>
          <p:cNvPr id="57" name="Rounded Rectangle 56"/>
          <p:cNvSpPr/>
          <p:nvPr/>
        </p:nvSpPr>
        <p:spPr>
          <a:xfrm>
            <a:off x="2267744" y="2787774"/>
            <a:ext cx="288032" cy="168400"/>
          </a:xfrm>
          <a:prstGeom prst="roundRect">
            <a:avLst/>
          </a:prstGeom>
          <a:solidFill>
            <a:srgbClr val="9AD7F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dirty="0" smtClean="0"/>
              <a:t>C6</a:t>
            </a:r>
            <a:endParaRPr lang="en-US" sz="900" b="1" dirty="0"/>
          </a:p>
        </p:txBody>
      </p:sp>
      <p:sp>
        <p:nvSpPr>
          <p:cNvPr id="59" name="Rounded Rectangle 58"/>
          <p:cNvSpPr/>
          <p:nvPr/>
        </p:nvSpPr>
        <p:spPr>
          <a:xfrm>
            <a:off x="2699792" y="2787774"/>
            <a:ext cx="288032" cy="168400"/>
          </a:xfrm>
          <a:prstGeom prst="roundRect">
            <a:avLst/>
          </a:prstGeom>
          <a:solidFill>
            <a:srgbClr val="9AD7F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dirty="0" smtClean="0"/>
              <a:t>C7</a:t>
            </a:r>
            <a:endParaRPr lang="en-US" sz="900" b="1" dirty="0"/>
          </a:p>
        </p:txBody>
      </p:sp>
      <p:sp>
        <p:nvSpPr>
          <p:cNvPr id="58" name="Rounded Rectangle 34"/>
          <p:cNvSpPr/>
          <p:nvPr/>
        </p:nvSpPr>
        <p:spPr>
          <a:xfrm>
            <a:off x="5652120" y="947934"/>
            <a:ext cx="271250" cy="1463493"/>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sz="900" dirty="0">
              <a:solidFill>
                <a:schemeClr val="tx1"/>
              </a:solidFill>
            </a:endParaRPr>
          </a:p>
        </p:txBody>
      </p:sp>
      <p:sp>
        <p:nvSpPr>
          <p:cNvPr id="60" name="Rounded Rectangle 34"/>
          <p:cNvSpPr/>
          <p:nvPr/>
        </p:nvSpPr>
        <p:spPr>
          <a:xfrm>
            <a:off x="5956934" y="939842"/>
            <a:ext cx="271250" cy="1463493"/>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sz="900" dirty="0">
              <a:solidFill>
                <a:schemeClr val="tx1"/>
              </a:solidFill>
            </a:endParaRPr>
          </a:p>
        </p:txBody>
      </p:sp>
      <p:sp>
        <p:nvSpPr>
          <p:cNvPr id="61" name="Rounded Rectangle 34"/>
          <p:cNvSpPr/>
          <p:nvPr/>
        </p:nvSpPr>
        <p:spPr>
          <a:xfrm>
            <a:off x="6276736" y="931750"/>
            <a:ext cx="271250" cy="1463493"/>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sz="900" dirty="0">
              <a:solidFill>
                <a:schemeClr val="tx1"/>
              </a:solidFill>
            </a:endParaRPr>
          </a:p>
        </p:txBody>
      </p:sp>
      <p:sp>
        <p:nvSpPr>
          <p:cNvPr id="62" name="Rounded Rectangle 34"/>
          <p:cNvSpPr/>
          <p:nvPr/>
        </p:nvSpPr>
        <p:spPr>
          <a:xfrm>
            <a:off x="6580132" y="939022"/>
            <a:ext cx="271250" cy="1463493"/>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sz="900" dirty="0">
              <a:solidFill>
                <a:schemeClr val="tx1"/>
              </a:solidFill>
            </a:endParaRPr>
          </a:p>
        </p:txBody>
      </p:sp>
      <p:sp>
        <p:nvSpPr>
          <p:cNvPr id="63" name="Rounded Rectangle 34"/>
          <p:cNvSpPr/>
          <p:nvPr/>
        </p:nvSpPr>
        <p:spPr>
          <a:xfrm>
            <a:off x="6899712" y="939022"/>
            <a:ext cx="271250" cy="1463493"/>
          </a:xfrm>
          <a:prstGeom prst="roundRect">
            <a:avLst/>
          </a:prstGeom>
          <a:no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sz="900" dirty="0">
              <a:solidFill>
                <a:schemeClr val="tx1"/>
              </a:solidFill>
            </a:endParaRPr>
          </a:p>
        </p:txBody>
      </p:sp>
      <p:sp>
        <p:nvSpPr>
          <p:cNvPr id="64" name="下箭头 63"/>
          <p:cNvSpPr/>
          <p:nvPr/>
        </p:nvSpPr>
        <p:spPr bwMode="auto">
          <a:xfrm>
            <a:off x="5244348" y="915566"/>
            <a:ext cx="288032" cy="1512168"/>
          </a:xfrm>
          <a:prstGeom prst="downArrow">
            <a:avLst/>
          </a:prstGeom>
          <a:noFill/>
          <a:ln>
            <a:solidFill>
              <a:schemeClr val="tx2">
                <a:lumMod val="20000"/>
                <a:lumOff val="80000"/>
              </a:schemeClr>
            </a:solidFill>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lIns="0" tIns="0" rIns="0" bIns="0" rtlCol="0" anchor="t"/>
          <a:lstStyle/>
          <a:p>
            <a:pPr marL="0" marR="0" indent="0" algn="ctr" defTabSz="914400" eaLnBrk="1" latinLnBrk="0" hangingPunct="1">
              <a:lnSpc>
                <a:spcPct val="100000"/>
              </a:lnSpc>
              <a:buClr>
                <a:srgbClr val="CC9900"/>
              </a:buClr>
              <a:buSzTx/>
              <a:tabLst/>
            </a:pPr>
            <a:endParaRPr lang="zh-CN" altLang="en-US" sz="900" dirty="0" smtClean="0">
              <a:latin typeface="+mn-lt"/>
              <a:ea typeface="+mn-ea"/>
            </a:endParaRPr>
          </a:p>
        </p:txBody>
      </p:sp>
      <p:sp>
        <p:nvSpPr>
          <p:cNvPr id="66" name="TextBox 65"/>
          <p:cNvSpPr txBox="1"/>
          <p:nvPr/>
        </p:nvSpPr>
        <p:spPr>
          <a:xfrm>
            <a:off x="3923928" y="627534"/>
            <a:ext cx="461665" cy="92398"/>
          </a:xfrm>
          <a:prstGeom prst="rect">
            <a:avLst/>
          </a:prstGeom>
          <a:noFill/>
        </p:spPr>
        <p:txBody>
          <a:bodyPr vert="eaVert" wrap="none" rtlCol="0">
            <a:spAutoFit/>
          </a:bodyPr>
          <a:lstStyle/>
          <a:p>
            <a:endParaRPr lang="zh-CN" altLang="en-US" dirty="0"/>
          </a:p>
        </p:txBody>
      </p:sp>
    </p:spTree>
    <p:extLst>
      <p:ext uri="{BB962C8B-B14F-4D97-AF65-F5344CB8AC3E}">
        <p14:creationId xmlns:p14="http://schemas.microsoft.com/office/powerpoint/2010/main" xmlns="" val="46291376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表格 38"/>
          <p:cNvGraphicFramePr>
            <a:graphicFrameLocks noGrp="1"/>
          </p:cNvGraphicFramePr>
          <p:nvPr/>
        </p:nvGraphicFramePr>
        <p:xfrm>
          <a:off x="5436096" y="2355726"/>
          <a:ext cx="2880318" cy="1066800"/>
        </p:xfrm>
        <a:graphic>
          <a:graphicData uri="http://schemas.openxmlformats.org/drawingml/2006/table">
            <a:tbl>
              <a:tblPr>
                <a:tableStyleId>{3C2FFA5D-87B4-456A-9821-1D502468CF0F}</a:tableStyleId>
              </a:tblPr>
              <a:tblGrid>
                <a:gridCol w="411474"/>
                <a:gridCol w="411474"/>
                <a:gridCol w="411474"/>
                <a:gridCol w="411474"/>
                <a:gridCol w="370328"/>
                <a:gridCol w="452620"/>
                <a:gridCol w="411474"/>
              </a:tblGrid>
              <a:tr h="213360">
                <a:tc>
                  <a:txBody>
                    <a:bodyPr/>
                    <a:lstStyle/>
                    <a:p>
                      <a:endParaRPr lang="zh-CN" altLang="en-US" sz="800" dirty="0"/>
                    </a:p>
                  </a:txBody>
                  <a:tcPr>
                    <a:solidFill>
                      <a:schemeClr val="bg2">
                        <a:lumMod val="40000"/>
                        <a:lumOff val="60000"/>
                      </a:schemeClr>
                    </a:solidFill>
                  </a:tcPr>
                </a:tc>
                <a:tc>
                  <a:txBody>
                    <a:bodyPr/>
                    <a:lstStyle/>
                    <a:p>
                      <a:r>
                        <a:rPr lang="en-US" altLang="zh-CN" sz="800" dirty="0" smtClean="0"/>
                        <a:t>10</a:t>
                      </a:r>
                      <a:endParaRPr lang="zh-CN" altLang="en-US" sz="800" dirty="0"/>
                    </a:p>
                  </a:txBody>
                  <a:tcPr>
                    <a:solidFill>
                      <a:schemeClr val="bg2">
                        <a:lumMod val="40000"/>
                        <a:lumOff val="60000"/>
                      </a:schemeClr>
                    </a:solidFill>
                  </a:tcPr>
                </a:tc>
                <a:tc>
                  <a:txBody>
                    <a:bodyPr/>
                    <a:lstStyle/>
                    <a:p>
                      <a:r>
                        <a:rPr lang="en-US" altLang="zh-CN" sz="800" dirty="0" smtClean="0"/>
                        <a:t>2</a:t>
                      </a:r>
                      <a:endParaRPr lang="zh-CN" altLang="en-US" sz="800" dirty="0"/>
                    </a:p>
                  </a:txBody>
                  <a:tcPr>
                    <a:solidFill>
                      <a:schemeClr val="bg2">
                        <a:lumMod val="40000"/>
                        <a:lumOff val="60000"/>
                      </a:schemeClr>
                    </a:solidFill>
                  </a:tcPr>
                </a:tc>
                <a:tc>
                  <a:txBody>
                    <a:bodyPr/>
                    <a:lstStyle/>
                    <a:p>
                      <a:r>
                        <a:rPr lang="en-US" altLang="zh-CN" sz="800" dirty="0" smtClean="0"/>
                        <a:t>23</a:t>
                      </a:r>
                      <a:endParaRPr lang="zh-CN" altLang="en-US" sz="800" dirty="0"/>
                    </a:p>
                  </a:txBody>
                  <a:tcPr>
                    <a:solidFill>
                      <a:schemeClr val="bg2">
                        <a:lumMod val="40000"/>
                        <a:lumOff val="60000"/>
                      </a:schemeClr>
                    </a:solidFill>
                  </a:tcPr>
                </a:tc>
                <a:tc>
                  <a:txBody>
                    <a:bodyPr/>
                    <a:lstStyle/>
                    <a:p>
                      <a:r>
                        <a:rPr lang="en-US" altLang="zh-CN" sz="800" dirty="0" smtClean="0"/>
                        <a:t>23</a:t>
                      </a:r>
                      <a:endParaRPr lang="zh-CN" altLang="en-US" sz="800" dirty="0"/>
                    </a:p>
                  </a:txBody>
                  <a:tcPr>
                    <a:solidFill>
                      <a:schemeClr val="bg2">
                        <a:lumMod val="40000"/>
                        <a:lumOff val="60000"/>
                      </a:schemeClr>
                    </a:solidFill>
                  </a:tcPr>
                </a:tc>
                <a:tc>
                  <a:txBody>
                    <a:bodyPr/>
                    <a:lstStyle/>
                    <a:p>
                      <a:r>
                        <a:rPr lang="en-US" altLang="zh-CN" sz="800" dirty="0" smtClean="0"/>
                        <a:t>38</a:t>
                      </a:r>
                      <a:endParaRPr lang="zh-CN" altLang="en-US" sz="800" dirty="0"/>
                    </a:p>
                  </a:txBody>
                  <a:tcPr>
                    <a:solidFill>
                      <a:schemeClr val="bg2">
                        <a:lumMod val="40000"/>
                        <a:lumOff val="60000"/>
                      </a:schemeClr>
                    </a:solidFill>
                  </a:tcPr>
                </a:tc>
                <a:tc>
                  <a:txBody>
                    <a:bodyPr/>
                    <a:lstStyle/>
                    <a:p>
                      <a:r>
                        <a:rPr lang="en-US" altLang="zh-CN" sz="800" dirty="0" smtClean="0"/>
                        <a:t>15.2</a:t>
                      </a:r>
                      <a:endParaRPr lang="zh-CN" altLang="en-US" sz="800" dirty="0"/>
                    </a:p>
                  </a:txBody>
                  <a:tcPr>
                    <a:solidFill>
                      <a:schemeClr val="bg2">
                        <a:lumMod val="40000"/>
                        <a:lumOff val="60000"/>
                      </a:schemeClr>
                    </a:solidFill>
                  </a:tcPr>
                </a:tc>
              </a:tr>
              <a:tr h="165006">
                <a:tc>
                  <a:txBody>
                    <a:bodyPr/>
                    <a:lstStyle/>
                    <a:p>
                      <a:endParaRPr lang="zh-CN" altLang="en-US" sz="800" dirty="0"/>
                    </a:p>
                  </a:txBody>
                  <a:tcPr>
                    <a:solidFill>
                      <a:schemeClr val="bg2">
                        <a:lumMod val="40000"/>
                        <a:lumOff val="60000"/>
                      </a:schemeClr>
                    </a:solidFill>
                  </a:tcPr>
                </a:tc>
                <a:tc>
                  <a:txBody>
                    <a:bodyPr/>
                    <a:lstStyle/>
                    <a:p>
                      <a:r>
                        <a:rPr lang="en-US" altLang="zh-CN" sz="800" dirty="0" smtClean="0"/>
                        <a:t>10</a:t>
                      </a:r>
                      <a:endParaRPr lang="zh-CN" altLang="en-US" sz="800" dirty="0"/>
                    </a:p>
                  </a:txBody>
                  <a:tcPr>
                    <a:solidFill>
                      <a:schemeClr val="bg2">
                        <a:lumMod val="40000"/>
                        <a:lumOff val="60000"/>
                      </a:schemeClr>
                    </a:solidFill>
                  </a:tcPr>
                </a:tc>
                <a:tc>
                  <a:txBody>
                    <a:bodyPr/>
                    <a:lstStyle/>
                    <a:p>
                      <a:r>
                        <a:rPr lang="en-US" altLang="zh-CN" sz="800" dirty="0" smtClean="0"/>
                        <a:t>2</a:t>
                      </a:r>
                      <a:endParaRPr lang="zh-CN" altLang="en-US" sz="800" dirty="0"/>
                    </a:p>
                  </a:txBody>
                  <a:tcPr>
                    <a:solidFill>
                      <a:schemeClr val="bg2">
                        <a:lumMod val="40000"/>
                        <a:lumOff val="60000"/>
                      </a:schemeClr>
                    </a:solidFill>
                  </a:tcPr>
                </a:tc>
                <a:tc>
                  <a:txBody>
                    <a:bodyPr/>
                    <a:lstStyle/>
                    <a:p>
                      <a:r>
                        <a:rPr lang="en-US" altLang="zh-CN" sz="800" dirty="0" smtClean="0"/>
                        <a:t>50</a:t>
                      </a:r>
                      <a:endParaRPr lang="zh-CN" altLang="en-US" sz="800" dirty="0"/>
                    </a:p>
                  </a:txBody>
                  <a:tcPr>
                    <a:solidFill>
                      <a:schemeClr val="bg2">
                        <a:lumMod val="40000"/>
                        <a:lumOff val="60000"/>
                      </a:schemeClr>
                    </a:solidFill>
                  </a:tcPr>
                </a:tc>
                <a:tc>
                  <a:txBody>
                    <a:bodyPr/>
                    <a:lstStyle/>
                    <a:p>
                      <a:r>
                        <a:rPr lang="en-US" altLang="zh-CN" sz="800" dirty="0" smtClean="0"/>
                        <a:t>15</a:t>
                      </a:r>
                      <a:endParaRPr lang="zh-CN" altLang="en-US" sz="800" dirty="0"/>
                    </a:p>
                  </a:txBody>
                  <a:tcPr>
                    <a:solidFill>
                      <a:schemeClr val="bg2">
                        <a:lumMod val="40000"/>
                        <a:lumOff val="60000"/>
                      </a:schemeClr>
                    </a:solidFill>
                  </a:tcPr>
                </a:tc>
                <a:tc>
                  <a:txBody>
                    <a:bodyPr/>
                    <a:lstStyle/>
                    <a:p>
                      <a:r>
                        <a:rPr lang="en-US" altLang="zh-CN" sz="800" dirty="0" smtClean="0"/>
                        <a:t>29</a:t>
                      </a:r>
                      <a:endParaRPr lang="zh-CN" altLang="en-US" sz="800" dirty="0"/>
                    </a:p>
                  </a:txBody>
                  <a:tcPr>
                    <a:solidFill>
                      <a:schemeClr val="bg2">
                        <a:lumMod val="40000"/>
                        <a:lumOff val="60000"/>
                      </a:schemeClr>
                    </a:solidFill>
                  </a:tcPr>
                </a:tc>
                <a:tc>
                  <a:txBody>
                    <a:bodyPr/>
                    <a:lstStyle/>
                    <a:p>
                      <a:r>
                        <a:rPr lang="en-US" altLang="zh-CN" sz="800" dirty="0" smtClean="0"/>
                        <a:t>18.5</a:t>
                      </a:r>
                      <a:endParaRPr lang="zh-CN" altLang="en-US" sz="800" dirty="0"/>
                    </a:p>
                  </a:txBody>
                  <a:tcPr>
                    <a:solidFill>
                      <a:schemeClr val="bg2">
                        <a:lumMod val="40000"/>
                        <a:lumOff val="60000"/>
                      </a:schemeClr>
                    </a:solidFill>
                  </a:tcPr>
                </a:tc>
              </a:tr>
              <a:tr h="165006">
                <a:tc>
                  <a:txBody>
                    <a:bodyPr/>
                    <a:lstStyle/>
                    <a:p>
                      <a:endParaRPr lang="zh-CN" altLang="en-US" sz="800" dirty="0"/>
                    </a:p>
                  </a:txBody>
                  <a:tcPr>
                    <a:solidFill>
                      <a:schemeClr val="bg2">
                        <a:lumMod val="40000"/>
                        <a:lumOff val="60000"/>
                      </a:schemeClr>
                    </a:solidFill>
                  </a:tcPr>
                </a:tc>
                <a:tc>
                  <a:txBody>
                    <a:bodyPr/>
                    <a:lstStyle/>
                    <a:p>
                      <a:r>
                        <a:rPr lang="en-US" altLang="zh-CN" sz="800" dirty="0" smtClean="0"/>
                        <a:t>10</a:t>
                      </a:r>
                      <a:endParaRPr lang="zh-CN" altLang="en-US" sz="800" dirty="0"/>
                    </a:p>
                  </a:txBody>
                  <a:tcPr>
                    <a:solidFill>
                      <a:schemeClr val="bg2">
                        <a:lumMod val="40000"/>
                        <a:lumOff val="60000"/>
                      </a:schemeClr>
                    </a:solidFill>
                  </a:tcPr>
                </a:tc>
                <a:tc>
                  <a:txBody>
                    <a:bodyPr/>
                    <a:lstStyle/>
                    <a:p>
                      <a:r>
                        <a:rPr lang="en-US" altLang="zh-CN" sz="800" dirty="0" smtClean="0"/>
                        <a:t>3</a:t>
                      </a:r>
                      <a:endParaRPr lang="zh-CN" altLang="en-US" sz="800" dirty="0"/>
                    </a:p>
                  </a:txBody>
                  <a:tcPr>
                    <a:solidFill>
                      <a:schemeClr val="bg2">
                        <a:lumMod val="40000"/>
                        <a:lumOff val="60000"/>
                      </a:schemeClr>
                    </a:solidFill>
                  </a:tcPr>
                </a:tc>
                <a:tc>
                  <a:txBody>
                    <a:bodyPr/>
                    <a:lstStyle/>
                    <a:p>
                      <a:r>
                        <a:rPr lang="en-US" altLang="zh-CN" sz="800" dirty="0" smtClean="0"/>
                        <a:t>51</a:t>
                      </a:r>
                      <a:endParaRPr lang="zh-CN" altLang="en-US" sz="800" dirty="0"/>
                    </a:p>
                  </a:txBody>
                  <a:tcPr>
                    <a:solidFill>
                      <a:schemeClr val="bg2">
                        <a:lumMod val="40000"/>
                        <a:lumOff val="60000"/>
                      </a:schemeClr>
                    </a:solidFill>
                  </a:tcPr>
                </a:tc>
                <a:tc>
                  <a:txBody>
                    <a:bodyPr/>
                    <a:lstStyle/>
                    <a:p>
                      <a:r>
                        <a:rPr lang="en-US" altLang="zh-CN" sz="800" dirty="0" smtClean="0"/>
                        <a:t>18</a:t>
                      </a:r>
                      <a:endParaRPr lang="zh-CN" altLang="en-US" sz="800" dirty="0"/>
                    </a:p>
                  </a:txBody>
                  <a:tcPr>
                    <a:solidFill>
                      <a:schemeClr val="bg2">
                        <a:lumMod val="40000"/>
                        <a:lumOff val="60000"/>
                      </a:schemeClr>
                    </a:solidFill>
                  </a:tcPr>
                </a:tc>
                <a:tc>
                  <a:txBody>
                    <a:bodyPr/>
                    <a:lstStyle/>
                    <a:p>
                      <a:r>
                        <a:rPr lang="en-US" altLang="zh-CN" sz="800" dirty="0" smtClean="0"/>
                        <a:t>52</a:t>
                      </a:r>
                      <a:endParaRPr lang="zh-CN" altLang="en-US" sz="800" dirty="0"/>
                    </a:p>
                  </a:txBody>
                  <a:tcPr>
                    <a:solidFill>
                      <a:schemeClr val="bg2">
                        <a:lumMod val="40000"/>
                        <a:lumOff val="60000"/>
                      </a:schemeClr>
                    </a:solidFill>
                  </a:tcPr>
                </a:tc>
                <a:tc>
                  <a:txBody>
                    <a:bodyPr/>
                    <a:lstStyle/>
                    <a:p>
                      <a:r>
                        <a:rPr lang="en-US" altLang="zh-CN" sz="800" dirty="0" smtClean="0"/>
                        <a:t>22.8</a:t>
                      </a:r>
                      <a:endParaRPr lang="zh-CN" altLang="en-US" sz="800" dirty="0"/>
                    </a:p>
                  </a:txBody>
                  <a:tcPr>
                    <a:solidFill>
                      <a:schemeClr val="bg2">
                        <a:lumMod val="40000"/>
                        <a:lumOff val="60000"/>
                      </a:schemeClr>
                    </a:solidFill>
                  </a:tcPr>
                </a:tc>
              </a:tr>
              <a:tr h="165006">
                <a:tc>
                  <a:txBody>
                    <a:bodyPr/>
                    <a:lstStyle/>
                    <a:p>
                      <a:endParaRPr lang="zh-CN" altLang="en-US" sz="800" dirty="0"/>
                    </a:p>
                  </a:txBody>
                  <a:tcPr>
                    <a:solidFill>
                      <a:schemeClr val="bg2">
                        <a:lumMod val="40000"/>
                        <a:lumOff val="60000"/>
                      </a:schemeClr>
                    </a:solidFill>
                  </a:tcPr>
                </a:tc>
                <a:tc>
                  <a:txBody>
                    <a:bodyPr/>
                    <a:lstStyle/>
                    <a:p>
                      <a:r>
                        <a:rPr lang="en-US" altLang="zh-CN" sz="800" dirty="0" smtClean="0"/>
                        <a:t>11</a:t>
                      </a:r>
                      <a:endParaRPr lang="zh-CN" altLang="en-US" sz="800" dirty="0"/>
                    </a:p>
                  </a:txBody>
                  <a:tcPr>
                    <a:solidFill>
                      <a:schemeClr val="bg2">
                        <a:lumMod val="40000"/>
                        <a:lumOff val="60000"/>
                      </a:schemeClr>
                    </a:solidFill>
                  </a:tcPr>
                </a:tc>
                <a:tc>
                  <a:txBody>
                    <a:bodyPr/>
                    <a:lstStyle/>
                    <a:p>
                      <a:r>
                        <a:rPr lang="en-US" altLang="zh-CN" sz="800" dirty="0" smtClean="0"/>
                        <a:t>6</a:t>
                      </a:r>
                      <a:endParaRPr lang="zh-CN" altLang="en-US" sz="800" dirty="0"/>
                    </a:p>
                  </a:txBody>
                  <a:tcPr>
                    <a:solidFill>
                      <a:schemeClr val="bg2">
                        <a:lumMod val="40000"/>
                        <a:lumOff val="60000"/>
                      </a:schemeClr>
                    </a:solidFill>
                  </a:tcPr>
                </a:tc>
                <a:tc>
                  <a:txBody>
                    <a:bodyPr/>
                    <a:lstStyle/>
                    <a:p>
                      <a:r>
                        <a:rPr lang="en-US" altLang="zh-CN" sz="800" dirty="0" smtClean="0"/>
                        <a:t>60</a:t>
                      </a:r>
                      <a:endParaRPr lang="zh-CN" altLang="en-US" sz="800" dirty="0"/>
                    </a:p>
                  </a:txBody>
                  <a:tcPr>
                    <a:solidFill>
                      <a:schemeClr val="bg2">
                        <a:lumMod val="40000"/>
                        <a:lumOff val="60000"/>
                      </a:schemeClr>
                    </a:solidFill>
                  </a:tcPr>
                </a:tc>
                <a:tc>
                  <a:txBody>
                    <a:bodyPr/>
                    <a:lstStyle/>
                    <a:p>
                      <a:r>
                        <a:rPr lang="en-US" altLang="zh-CN" sz="800" dirty="0" smtClean="0"/>
                        <a:t>29</a:t>
                      </a:r>
                      <a:endParaRPr lang="zh-CN" altLang="en-US" sz="800" dirty="0"/>
                    </a:p>
                  </a:txBody>
                  <a:tcPr>
                    <a:solidFill>
                      <a:schemeClr val="bg2">
                        <a:lumMod val="40000"/>
                        <a:lumOff val="60000"/>
                      </a:schemeClr>
                    </a:solidFill>
                  </a:tcPr>
                </a:tc>
                <a:tc>
                  <a:txBody>
                    <a:bodyPr/>
                    <a:lstStyle/>
                    <a:p>
                      <a:r>
                        <a:rPr lang="en-US" altLang="zh-CN" sz="800" dirty="0" smtClean="0"/>
                        <a:t>16</a:t>
                      </a:r>
                      <a:endParaRPr lang="zh-CN" altLang="en-US" sz="800" dirty="0"/>
                    </a:p>
                  </a:txBody>
                  <a:tcPr>
                    <a:solidFill>
                      <a:schemeClr val="bg2">
                        <a:lumMod val="40000"/>
                        <a:lumOff val="60000"/>
                      </a:schemeClr>
                    </a:solidFill>
                  </a:tcPr>
                </a:tc>
                <a:tc>
                  <a:txBody>
                    <a:bodyPr/>
                    <a:lstStyle/>
                    <a:p>
                      <a:r>
                        <a:rPr lang="en-US" altLang="zh-CN" sz="800" dirty="0" smtClean="0"/>
                        <a:t>32.9</a:t>
                      </a:r>
                      <a:endParaRPr lang="zh-CN" altLang="en-US" sz="800" dirty="0"/>
                    </a:p>
                  </a:txBody>
                  <a:tcPr>
                    <a:solidFill>
                      <a:schemeClr val="bg2">
                        <a:lumMod val="40000"/>
                        <a:lumOff val="60000"/>
                      </a:schemeClr>
                    </a:solidFill>
                  </a:tcPr>
                </a:tc>
              </a:tr>
              <a:tr h="165006">
                <a:tc>
                  <a:txBody>
                    <a:bodyPr/>
                    <a:lstStyle/>
                    <a:p>
                      <a:endParaRPr lang="zh-CN" altLang="en-US" sz="800" dirty="0"/>
                    </a:p>
                  </a:txBody>
                  <a:tcPr>
                    <a:solidFill>
                      <a:schemeClr val="bg2">
                        <a:lumMod val="40000"/>
                        <a:lumOff val="60000"/>
                      </a:schemeClr>
                    </a:solidFill>
                  </a:tcPr>
                </a:tc>
                <a:tc>
                  <a:txBody>
                    <a:bodyPr/>
                    <a:lstStyle/>
                    <a:p>
                      <a:r>
                        <a:rPr lang="en-US" altLang="zh-CN" sz="800" dirty="0" smtClean="0"/>
                        <a:t>12</a:t>
                      </a:r>
                      <a:endParaRPr lang="zh-CN" altLang="en-US" sz="800" dirty="0"/>
                    </a:p>
                  </a:txBody>
                  <a:tcPr>
                    <a:solidFill>
                      <a:schemeClr val="bg2">
                        <a:lumMod val="40000"/>
                        <a:lumOff val="60000"/>
                      </a:schemeClr>
                    </a:solidFill>
                  </a:tcPr>
                </a:tc>
                <a:tc>
                  <a:txBody>
                    <a:bodyPr/>
                    <a:lstStyle/>
                    <a:p>
                      <a:r>
                        <a:rPr lang="en-US" altLang="zh-CN" sz="800" dirty="0" smtClean="0"/>
                        <a:t>8</a:t>
                      </a:r>
                      <a:endParaRPr lang="zh-CN" altLang="en-US" sz="800" dirty="0"/>
                    </a:p>
                  </a:txBody>
                  <a:tcPr>
                    <a:solidFill>
                      <a:schemeClr val="bg2">
                        <a:lumMod val="40000"/>
                        <a:lumOff val="60000"/>
                      </a:schemeClr>
                    </a:solidFill>
                  </a:tcPr>
                </a:tc>
                <a:tc>
                  <a:txBody>
                    <a:bodyPr/>
                    <a:lstStyle/>
                    <a:p>
                      <a:r>
                        <a:rPr lang="en-US" altLang="zh-CN" sz="800" dirty="0" smtClean="0"/>
                        <a:t>68</a:t>
                      </a:r>
                      <a:endParaRPr lang="zh-CN" altLang="en-US" sz="800" dirty="0"/>
                    </a:p>
                  </a:txBody>
                  <a:tcPr>
                    <a:solidFill>
                      <a:schemeClr val="bg2">
                        <a:lumMod val="40000"/>
                        <a:lumOff val="60000"/>
                      </a:schemeClr>
                    </a:solidFill>
                  </a:tcPr>
                </a:tc>
                <a:tc>
                  <a:txBody>
                    <a:bodyPr/>
                    <a:lstStyle/>
                    <a:p>
                      <a:r>
                        <a:rPr lang="en-US" altLang="zh-CN" sz="800" dirty="0" smtClean="0"/>
                        <a:t>32</a:t>
                      </a:r>
                      <a:endParaRPr lang="zh-CN" altLang="en-US" sz="800" dirty="0"/>
                    </a:p>
                  </a:txBody>
                  <a:tcPr>
                    <a:solidFill>
                      <a:schemeClr val="bg2">
                        <a:lumMod val="40000"/>
                        <a:lumOff val="60000"/>
                      </a:schemeClr>
                    </a:solidFill>
                  </a:tcPr>
                </a:tc>
                <a:tc>
                  <a:txBody>
                    <a:bodyPr/>
                    <a:lstStyle/>
                    <a:p>
                      <a:r>
                        <a:rPr lang="en-US" altLang="zh-CN" sz="800" dirty="0" smtClean="0"/>
                        <a:t>18</a:t>
                      </a:r>
                      <a:endParaRPr lang="zh-CN" altLang="en-US" sz="800" dirty="0"/>
                    </a:p>
                  </a:txBody>
                  <a:tcPr>
                    <a:solidFill>
                      <a:schemeClr val="bg2">
                        <a:lumMod val="40000"/>
                        <a:lumOff val="60000"/>
                      </a:schemeClr>
                    </a:solidFill>
                  </a:tcPr>
                </a:tc>
                <a:tc>
                  <a:txBody>
                    <a:bodyPr/>
                    <a:lstStyle/>
                    <a:p>
                      <a:r>
                        <a:rPr lang="en-US" altLang="zh-CN" sz="800" dirty="0" smtClean="0"/>
                        <a:t>21.6</a:t>
                      </a:r>
                      <a:endParaRPr lang="zh-CN" altLang="en-US" sz="800" dirty="0"/>
                    </a:p>
                  </a:txBody>
                  <a:tcPr>
                    <a:solidFill>
                      <a:schemeClr val="bg2">
                        <a:lumMod val="40000"/>
                        <a:lumOff val="60000"/>
                      </a:schemeClr>
                    </a:solidFill>
                  </a:tcPr>
                </a:tc>
              </a:tr>
            </a:tbl>
          </a:graphicData>
        </a:graphic>
      </p:graphicFrame>
      <p:sp>
        <p:nvSpPr>
          <p:cNvPr id="58" name="圆角矩形 46"/>
          <p:cNvSpPr/>
          <p:nvPr/>
        </p:nvSpPr>
        <p:spPr>
          <a:xfrm>
            <a:off x="5796136" y="1707654"/>
            <a:ext cx="2513930" cy="1728192"/>
          </a:xfrm>
          <a:prstGeom prst="roundRect">
            <a:avLst>
              <a:gd name="adj" fmla="val 6537"/>
            </a:avLst>
          </a:prstGeom>
          <a:noFill/>
          <a:ln>
            <a:solidFill>
              <a:srgbClr val="5B9CC8"/>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9" name="TextBox 58"/>
          <p:cNvSpPr txBox="1"/>
          <p:nvPr/>
        </p:nvSpPr>
        <p:spPr>
          <a:xfrm>
            <a:off x="6742950" y="1690138"/>
            <a:ext cx="643125" cy="230832"/>
          </a:xfrm>
          <a:prstGeom prst="rect">
            <a:avLst/>
          </a:prstGeom>
          <a:noFill/>
        </p:spPr>
        <p:txBody>
          <a:bodyPr wrap="none" rtlCol="0">
            <a:spAutoFit/>
          </a:bodyPr>
          <a:lstStyle/>
          <a:p>
            <a:r>
              <a:rPr lang="en-US" altLang="zh-CN" sz="900" dirty="0" smtClean="0"/>
              <a:t>Blocklet 1</a:t>
            </a:r>
            <a:endParaRPr lang="zh-CN" altLang="en-US" sz="900" dirty="0"/>
          </a:p>
        </p:txBody>
      </p:sp>
      <p:sp>
        <p:nvSpPr>
          <p:cNvPr id="60" name="TextBox 59"/>
          <p:cNvSpPr txBox="1"/>
          <p:nvPr/>
        </p:nvSpPr>
        <p:spPr>
          <a:xfrm>
            <a:off x="5808836" y="1830889"/>
            <a:ext cx="325730" cy="211597"/>
          </a:xfrm>
          <a:prstGeom prst="rect">
            <a:avLst/>
          </a:prstGeom>
          <a:noFill/>
        </p:spPr>
        <p:txBody>
          <a:bodyPr wrap="square" rtlCol="0">
            <a:spAutoFit/>
          </a:bodyPr>
          <a:lstStyle/>
          <a:p>
            <a:r>
              <a:rPr lang="en-US" altLang="zh-CN" sz="1050" dirty="0" smtClean="0"/>
              <a:t>C1</a:t>
            </a:r>
            <a:endParaRPr lang="zh-CN" altLang="en-US" sz="1050" dirty="0"/>
          </a:p>
        </p:txBody>
      </p:sp>
      <p:sp>
        <p:nvSpPr>
          <p:cNvPr id="61" name="TextBox 60"/>
          <p:cNvSpPr txBox="1"/>
          <p:nvPr/>
        </p:nvSpPr>
        <p:spPr>
          <a:xfrm>
            <a:off x="6240482" y="1830889"/>
            <a:ext cx="325730" cy="211597"/>
          </a:xfrm>
          <a:prstGeom prst="rect">
            <a:avLst/>
          </a:prstGeom>
          <a:noFill/>
        </p:spPr>
        <p:txBody>
          <a:bodyPr wrap="square" rtlCol="0">
            <a:spAutoFit/>
          </a:bodyPr>
          <a:lstStyle/>
          <a:p>
            <a:r>
              <a:rPr lang="en-US" altLang="zh-CN" sz="1050" dirty="0" smtClean="0"/>
              <a:t>C2</a:t>
            </a:r>
            <a:endParaRPr lang="zh-CN" altLang="en-US" sz="1050" dirty="0"/>
          </a:p>
        </p:txBody>
      </p:sp>
      <p:sp>
        <p:nvSpPr>
          <p:cNvPr id="62" name="TextBox 61"/>
          <p:cNvSpPr txBox="1"/>
          <p:nvPr/>
        </p:nvSpPr>
        <p:spPr>
          <a:xfrm>
            <a:off x="6672128" y="1830889"/>
            <a:ext cx="325730" cy="211597"/>
          </a:xfrm>
          <a:prstGeom prst="rect">
            <a:avLst/>
          </a:prstGeom>
          <a:noFill/>
        </p:spPr>
        <p:txBody>
          <a:bodyPr wrap="square" rtlCol="0">
            <a:spAutoFit/>
          </a:bodyPr>
          <a:lstStyle/>
          <a:p>
            <a:r>
              <a:rPr lang="en-US" altLang="zh-CN" sz="1050" dirty="0" smtClean="0"/>
              <a:t>C3</a:t>
            </a:r>
            <a:endParaRPr lang="zh-CN" altLang="en-US" sz="1050" dirty="0"/>
          </a:p>
        </p:txBody>
      </p:sp>
      <p:sp>
        <p:nvSpPr>
          <p:cNvPr id="63" name="TextBox 62"/>
          <p:cNvSpPr txBox="1"/>
          <p:nvPr/>
        </p:nvSpPr>
        <p:spPr>
          <a:xfrm>
            <a:off x="7092280" y="1830889"/>
            <a:ext cx="325730" cy="253916"/>
          </a:xfrm>
          <a:prstGeom prst="rect">
            <a:avLst/>
          </a:prstGeom>
          <a:noFill/>
        </p:spPr>
        <p:txBody>
          <a:bodyPr wrap="square" rtlCol="0">
            <a:spAutoFit/>
          </a:bodyPr>
          <a:lstStyle/>
          <a:p>
            <a:r>
              <a:rPr lang="en-US" altLang="zh-CN" sz="1050" dirty="0" smtClean="0"/>
              <a:t>C4</a:t>
            </a:r>
            <a:endParaRPr lang="zh-CN" altLang="en-US" sz="1050" dirty="0"/>
          </a:p>
        </p:txBody>
      </p:sp>
      <p:sp>
        <p:nvSpPr>
          <p:cNvPr id="64" name="TextBox 63"/>
          <p:cNvSpPr txBox="1"/>
          <p:nvPr/>
        </p:nvSpPr>
        <p:spPr>
          <a:xfrm>
            <a:off x="7845691" y="1831063"/>
            <a:ext cx="325730" cy="211597"/>
          </a:xfrm>
          <a:prstGeom prst="rect">
            <a:avLst/>
          </a:prstGeom>
          <a:noFill/>
        </p:spPr>
        <p:txBody>
          <a:bodyPr wrap="square" rtlCol="0">
            <a:spAutoFit/>
          </a:bodyPr>
          <a:lstStyle/>
          <a:p>
            <a:r>
              <a:rPr lang="en-US" altLang="zh-CN" sz="1050" dirty="0" smtClean="0"/>
              <a:t>C6</a:t>
            </a:r>
            <a:endParaRPr lang="zh-CN" altLang="en-US" sz="1050" dirty="0"/>
          </a:p>
        </p:txBody>
      </p:sp>
      <p:sp>
        <p:nvSpPr>
          <p:cNvPr id="65" name="TextBox 64"/>
          <p:cNvSpPr txBox="1"/>
          <p:nvPr/>
        </p:nvSpPr>
        <p:spPr>
          <a:xfrm>
            <a:off x="7452320" y="1831236"/>
            <a:ext cx="325730" cy="253916"/>
          </a:xfrm>
          <a:prstGeom prst="rect">
            <a:avLst/>
          </a:prstGeom>
          <a:noFill/>
        </p:spPr>
        <p:txBody>
          <a:bodyPr wrap="square" rtlCol="0">
            <a:spAutoFit/>
          </a:bodyPr>
          <a:lstStyle/>
          <a:p>
            <a:r>
              <a:rPr lang="en-US" altLang="zh-CN" sz="1050" dirty="0" smtClean="0"/>
              <a:t>C5</a:t>
            </a:r>
            <a:endParaRPr lang="zh-CN" altLang="en-US" sz="1050" dirty="0"/>
          </a:p>
        </p:txBody>
      </p:sp>
      <p:sp>
        <p:nvSpPr>
          <p:cNvPr id="86" name="圆角矩形 39"/>
          <p:cNvSpPr/>
          <p:nvPr/>
        </p:nvSpPr>
        <p:spPr>
          <a:xfrm>
            <a:off x="5787204" y="2050447"/>
            <a:ext cx="432048" cy="1385399"/>
          </a:xfrm>
          <a:prstGeom prst="roundRect">
            <a:avLst/>
          </a:prstGeom>
          <a:noFill/>
          <a:ln>
            <a:solidFill>
              <a:srgbClr val="5B9CC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7" name="圆角矩形 40"/>
          <p:cNvSpPr/>
          <p:nvPr/>
        </p:nvSpPr>
        <p:spPr>
          <a:xfrm>
            <a:off x="6222680" y="2050447"/>
            <a:ext cx="398140" cy="1385399"/>
          </a:xfrm>
          <a:prstGeom prst="roundRect">
            <a:avLst/>
          </a:prstGeom>
          <a:noFill/>
          <a:ln>
            <a:solidFill>
              <a:srgbClr val="5B9CC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8" name="圆角矩形 41"/>
          <p:cNvSpPr/>
          <p:nvPr/>
        </p:nvSpPr>
        <p:spPr>
          <a:xfrm>
            <a:off x="6625583" y="2050447"/>
            <a:ext cx="398140" cy="1385399"/>
          </a:xfrm>
          <a:prstGeom prst="roundRect">
            <a:avLst/>
          </a:prstGeom>
          <a:noFill/>
          <a:ln>
            <a:solidFill>
              <a:srgbClr val="5B9CC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9" name="圆角矩形 44"/>
          <p:cNvSpPr/>
          <p:nvPr/>
        </p:nvSpPr>
        <p:spPr>
          <a:xfrm>
            <a:off x="7831326" y="2050447"/>
            <a:ext cx="485090" cy="1385399"/>
          </a:xfrm>
          <a:prstGeom prst="roundRect">
            <a:avLst/>
          </a:prstGeom>
          <a:noFill/>
          <a:ln>
            <a:solidFill>
              <a:srgbClr val="5B9CC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TextBox 89"/>
          <p:cNvSpPr txBox="1"/>
          <p:nvPr/>
        </p:nvSpPr>
        <p:spPr>
          <a:xfrm>
            <a:off x="5732470" y="2010134"/>
            <a:ext cx="481222" cy="369332"/>
          </a:xfrm>
          <a:prstGeom prst="rect">
            <a:avLst/>
          </a:prstGeom>
          <a:noFill/>
        </p:spPr>
        <p:txBody>
          <a:bodyPr wrap="none" rtlCol="0">
            <a:spAutoFit/>
          </a:bodyPr>
          <a:lstStyle/>
          <a:p>
            <a:r>
              <a:rPr lang="en-US" altLang="zh-CN" sz="900" dirty="0" smtClean="0"/>
              <a:t>Col</a:t>
            </a:r>
          </a:p>
          <a:p>
            <a:r>
              <a:rPr lang="en-US" altLang="zh-CN" sz="900" dirty="0" smtClean="0"/>
              <a:t>Chunk</a:t>
            </a:r>
            <a:endParaRPr lang="zh-CN" altLang="en-US" sz="900" dirty="0"/>
          </a:p>
        </p:txBody>
      </p:sp>
      <p:sp>
        <p:nvSpPr>
          <p:cNvPr id="91" name="TextBox 90"/>
          <p:cNvSpPr txBox="1"/>
          <p:nvPr/>
        </p:nvSpPr>
        <p:spPr>
          <a:xfrm>
            <a:off x="6156176" y="1995686"/>
            <a:ext cx="481222" cy="369332"/>
          </a:xfrm>
          <a:prstGeom prst="rect">
            <a:avLst/>
          </a:prstGeom>
          <a:noFill/>
        </p:spPr>
        <p:txBody>
          <a:bodyPr wrap="none" rtlCol="0">
            <a:spAutoFit/>
          </a:bodyPr>
          <a:lstStyle/>
          <a:p>
            <a:r>
              <a:rPr lang="en-US" altLang="zh-CN" sz="900" dirty="0" smtClean="0"/>
              <a:t>Col</a:t>
            </a:r>
          </a:p>
          <a:p>
            <a:r>
              <a:rPr lang="en-US" altLang="zh-CN" sz="900" dirty="0" smtClean="0"/>
              <a:t>Chunk</a:t>
            </a:r>
            <a:endParaRPr lang="zh-CN" altLang="en-US" sz="900" dirty="0"/>
          </a:p>
        </p:txBody>
      </p:sp>
      <p:sp>
        <p:nvSpPr>
          <p:cNvPr id="92" name="TextBox 91"/>
          <p:cNvSpPr txBox="1"/>
          <p:nvPr/>
        </p:nvSpPr>
        <p:spPr>
          <a:xfrm>
            <a:off x="6558466" y="2004354"/>
            <a:ext cx="481222" cy="369332"/>
          </a:xfrm>
          <a:prstGeom prst="rect">
            <a:avLst/>
          </a:prstGeom>
          <a:noFill/>
        </p:spPr>
        <p:txBody>
          <a:bodyPr wrap="none" rtlCol="0">
            <a:spAutoFit/>
          </a:bodyPr>
          <a:lstStyle/>
          <a:p>
            <a:r>
              <a:rPr lang="en-US" altLang="zh-CN" sz="900" dirty="0" smtClean="0"/>
              <a:t>Col</a:t>
            </a:r>
          </a:p>
          <a:p>
            <a:r>
              <a:rPr lang="en-US" altLang="zh-CN" sz="900" dirty="0" smtClean="0"/>
              <a:t>Chunk</a:t>
            </a:r>
            <a:endParaRPr lang="zh-CN" altLang="en-US" sz="900" dirty="0"/>
          </a:p>
        </p:txBody>
      </p:sp>
      <p:sp>
        <p:nvSpPr>
          <p:cNvPr id="93" name="TextBox 92"/>
          <p:cNvSpPr txBox="1"/>
          <p:nvPr/>
        </p:nvSpPr>
        <p:spPr>
          <a:xfrm>
            <a:off x="7788841" y="2016649"/>
            <a:ext cx="481222" cy="369332"/>
          </a:xfrm>
          <a:prstGeom prst="rect">
            <a:avLst/>
          </a:prstGeom>
          <a:noFill/>
        </p:spPr>
        <p:txBody>
          <a:bodyPr wrap="none" rtlCol="0">
            <a:spAutoFit/>
          </a:bodyPr>
          <a:lstStyle/>
          <a:p>
            <a:r>
              <a:rPr lang="en-US" altLang="zh-CN" sz="900" dirty="0" smtClean="0"/>
              <a:t>Col</a:t>
            </a:r>
          </a:p>
          <a:p>
            <a:r>
              <a:rPr lang="en-US" altLang="zh-CN" sz="900" dirty="0" smtClean="0"/>
              <a:t>Chunk</a:t>
            </a:r>
            <a:endParaRPr lang="zh-CN" altLang="en-US" sz="900" dirty="0"/>
          </a:p>
        </p:txBody>
      </p:sp>
      <p:sp>
        <p:nvSpPr>
          <p:cNvPr id="106" name="圆角矩形 161"/>
          <p:cNvSpPr/>
          <p:nvPr/>
        </p:nvSpPr>
        <p:spPr>
          <a:xfrm>
            <a:off x="7020272" y="2067694"/>
            <a:ext cx="792088" cy="1368151"/>
          </a:xfrm>
          <a:prstGeom prst="roundRect">
            <a:avLst/>
          </a:prstGeom>
          <a:noFill/>
          <a:ln>
            <a:solidFill>
              <a:srgbClr val="5B9CC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83" name="Rectangle 282"/>
          <p:cNvSpPr/>
          <p:nvPr/>
        </p:nvSpPr>
        <p:spPr>
          <a:xfrm>
            <a:off x="215008" y="339502"/>
            <a:ext cx="8928992" cy="584775"/>
          </a:xfrm>
          <a:prstGeom prst="rect">
            <a:avLst/>
          </a:prstGeom>
        </p:spPr>
        <p:txBody>
          <a:bodyPr/>
          <a:lstStyle/>
          <a:p>
            <a:pPr eaLnBrk="0" hangingPunct="0"/>
            <a:r>
              <a:rPr lang="en-US" sz="3200" b="1" dirty="0" smtClean="0">
                <a:solidFill>
                  <a:srgbClr val="404040"/>
                </a:solidFill>
                <a:latin typeface="+mj-lt"/>
                <a:ea typeface="微软雅黑" pitchFamily="34" charset="-122"/>
                <a:cs typeface="Arial" pitchFamily="34" charset="0"/>
              </a:rPr>
              <a:t>Column Group </a:t>
            </a:r>
            <a:endParaRPr lang="en-US" sz="3200" b="1" dirty="0">
              <a:solidFill>
                <a:srgbClr val="404040"/>
              </a:solidFill>
              <a:latin typeface="+mj-lt"/>
              <a:ea typeface="微软雅黑" pitchFamily="34" charset="-122"/>
              <a:cs typeface="Arial" pitchFamily="34" charset="0"/>
            </a:endParaRPr>
          </a:p>
        </p:txBody>
      </p:sp>
      <p:sp>
        <p:nvSpPr>
          <p:cNvPr id="285" name="TextBox 284"/>
          <p:cNvSpPr txBox="1"/>
          <p:nvPr/>
        </p:nvSpPr>
        <p:spPr>
          <a:xfrm>
            <a:off x="323528" y="1203598"/>
            <a:ext cx="4680520" cy="1815882"/>
          </a:xfrm>
          <a:prstGeom prst="rect">
            <a:avLst/>
          </a:prstGeom>
          <a:noFill/>
        </p:spPr>
        <p:txBody>
          <a:bodyPr wrap="square" rtlCol="0">
            <a:spAutoFit/>
          </a:bodyPr>
          <a:lstStyle/>
          <a:p>
            <a:pPr marL="265113" indent="-265113">
              <a:buFont typeface="Arial" pitchFamily="34" charset="0"/>
              <a:buChar char="•"/>
            </a:pPr>
            <a:r>
              <a:rPr lang="en-US" sz="1600" dirty="0" smtClean="0">
                <a:latin typeface="Arial" panose="020B0604020202020204" pitchFamily="34" charset="0"/>
                <a:cs typeface="Arial" panose="020B0604020202020204" pitchFamily="34" charset="0"/>
              </a:rPr>
              <a:t>Allow multiple columns form a column </a:t>
            </a:r>
            <a:r>
              <a:rPr lang="en-US" sz="1600" dirty="0" smtClean="0">
                <a:latin typeface="Arial" panose="020B0604020202020204" pitchFamily="34" charset="0"/>
                <a:cs typeface="Arial" panose="020B0604020202020204" pitchFamily="34" charset="0"/>
              </a:rPr>
              <a:t>group</a:t>
            </a:r>
          </a:p>
          <a:p>
            <a:pPr marL="719172" lvl="1" indent="-265113">
              <a:buFont typeface="Arial" pitchFamily="34" charset="0"/>
              <a:buChar char="•"/>
            </a:pPr>
            <a:r>
              <a:rPr lang="en-US" sz="1600" dirty="0" smtClean="0">
                <a:latin typeface="Arial" panose="020B0604020202020204" pitchFamily="34" charset="0"/>
                <a:cs typeface="Arial" panose="020B0604020202020204" pitchFamily="34" charset="0"/>
              </a:rPr>
              <a:t>stored </a:t>
            </a:r>
            <a:r>
              <a:rPr lang="en-US" sz="1600" dirty="0" smtClean="0">
                <a:latin typeface="Arial" panose="020B0604020202020204" pitchFamily="34" charset="0"/>
                <a:cs typeface="Arial" panose="020B0604020202020204" pitchFamily="34" charset="0"/>
              </a:rPr>
              <a:t>as a single column chunk in </a:t>
            </a:r>
            <a:r>
              <a:rPr lang="en-US" sz="1600" dirty="0" smtClean="0">
                <a:latin typeface="Arial" panose="020B0604020202020204" pitchFamily="34" charset="0"/>
                <a:cs typeface="Arial" panose="020B0604020202020204" pitchFamily="34" charset="0"/>
              </a:rPr>
              <a:t>row-based format</a:t>
            </a:r>
            <a:endParaRPr lang="en-US" sz="1600" dirty="0" smtClean="0">
              <a:latin typeface="Arial" panose="020B0604020202020204" pitchFamily="34" charset="0"/>
              <a:cs typeface="Arial" panose="020B0604020202020204" pitchFamily="34" charset="0"/>
            </a:endParaRPr>
          </a:p>
          <a:p>
            <a:pPr marL="719172" lvl="1" indent="-265113">
              <a:buFont typeface="Arial" pitchFamily="34" charset="0"/>
              <a:buChar char="•"/>
            </a:pPr>
            <a:r>
              <a:rPr lang="en-US" sz="1600" dirty="0" smtClean="0">
                <a:latin typeface="Arial" panose="020B0604020202020204" pitchFamily="34" charset="0"/>
                <a:cs typeface="Arial" panose="020B0604020202020204" pitchFamily="34" charset="0"/>
              </a:rPr>
              <a:t>suitable to set of columns frequently fetched together</a:t>
            </a:r>
          </a:p>
          <a:p>
            <a:pPr marL="719172" lvl="1" indent="-265113">
              <a:buFont typeface="Arial" pitchFamily="34" charset="0"/>
              <a:buChar char="•"/>
            </a:pPr>
            <a:r>
              <a:rPr lang="en-US" sz="1600" dirty="0" smtClean="0">
                <a:latin typeface="Arial" panose="020B0604020202020204" pitchFamily="34" charset="0"/>
                <a:cs typeface="Arial" panose="020B0604020202020204" pitchFamily="34" charset="0"/>
              </a:rPr>
              <a:t>saving stitching cost for reconstructing row</a:t>
            </a:r>
          </a:p>
        </p:txBody>
      </p:sp>
      <p:sp>
        <p:nvSpPr>
          <p:cNvPr id="44" name="TextBox 43"/>
          <p:cNvSpPr txBox="1"/>
          <p:nvPr/>
        </p:nvSpPr>
        <p:spPr>
          <a:xfrm>
            <a:off x="7236296" y="1995686"/>
            <a:ext cx="481222" cy="369332"/>
          </a:xfrm>
          <a:prstGeom prst="rect">
            <a:avLst/>
          </a:prstGeom>
          <a:noFill/>
        </p:spPr>
        <p:txBody>
          <a:bodyPr wrap="square" rtlCol="0">
            <a:spAutoFit/>
          </a:bodyPr>
          <a:lstStyle/>
          <a:p>
            <a:r>
              <a:rPr lang="en-US" altLang="zh-CN" sz="900" dirty="0" smtClean="0"/>
              <a:t>Col</a:t>
            </a:r>
          </a:p>
          <a:p>
            <a:r>
              <a:rPr lang="en-US" altLang="zh-CN" sz="900" dirty="0" smtClean="0"/>
              <a:t>Chunk</a:t>
            </a:r>
            <a:endParaRPr lang="zh-CN" altLang="en-US" sz="900" dirty="0"/>
          </a:p>
        </p:txBody>
      </p:sp>
    </p:spTree>
    <p:extLst>
      <p:ext uri="{BB962C8B-B14F-4D97-AF65-F5344CB8AC3E}">
        <p14:creationId xmlns="" xmlns:p14="http://schemas.microsoft.com/office/powerpoint/2010/main" val="87601783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ectangle 282"/>
          <p:cNvSpPr/>
          <p:nvPr/>
        </p:nvSpPr>
        <p:spPr>
          <a:xfrm>
            <a:off x="215008" y="267494"/>
            <a:ext cx="8928992" cy="584775"/>
          </a:xfrm>
          <a:prstGeom prst="rect">
            <a:avLst/>
          </a:prstGeom>
        </p:spPr>
        <p:txBody>
          <a:bodyPr/>
          <a:lstStyle/>
          <a:p>
            <a:pPr eaLnBrk="0" hangingPunct="0"/>
            <a:r>
              <a:rPr lang="en-US" sz="2800" b="1" dirty="0">
                <a:solidFill>
                  <a:srgbClr val="404040"/>
                </a:solidFill>
                <a:latin typeface="+mj-lt"/>
                <a:ea typeface="微软雅黑" pitchFamily="34" charset="-122"/>
                <a:cs typeface="Arial" pitchFamily="34" charset="0"/>
              </a:rPr>
              <a:t>Nested Data Type Representation </a:t>
            </a:r>
          </a:p>
        </p:txBody>
      </p:sp>
      <p:sp>
        <p:nvSpPr>
          <p:cNvPr id="285" name="TextBox 284"/>
          <p:cNvSpPr txBox="1"/>
          <p:nvPr/>
        </p:nvSpPr>
        <p:spPr>
          <a:xfrm>
            <a:off x="251520" y="1203598"/>
            <a:ext cx="3960440" cy="1169551"/>
          </a:xfrm>
          <a:prstGeom prst="rect">
            <a:avLst/>
          </a:prstGeom>
          <a:solidFill>
            <a:schemeClr val="bg1">
              <a:lumMod val="95000"/>
            </a:schemeClr>
          </a:solidFill>
          <a:ln>
            <a:noFill/>
          </a:ln>
        </p:spPr>
        <p:txBody>
          <a:bodyPr wrap="square" rtlCol="0">
            <a:spAutoFit/>
          </a:bodyPr>
          <a:lstStyle/>
          <a:p>
            <a:pPr marL="115888" indent="-115888">
              <a:buFont typeface="Arial" pitchFamily="34" charset="0"/>
              <a:buChar char="•"/>
            </a:pPr>
            <a:r>
              <a:rPr lang="en-US" sz="1400" dirty="0" smtClean="0">
                <a:latin typeface="Arial" panose="020B0604020202020204" pitchFamily="34" charset="0"/>
                <a:cs typeface="Arial" panose="020B0604020202020204" pitchFamily="34" charset="0"/>
              </a:rPr>
              <a:t>Represented as a composite of two columns</a:t>
            </a:r>
          </a:p>
          <a:p>
            <a:pPr marL="115888" indent="-115888"/>
            <a:endParaRPr lang="en-US" sz="1400" dirty="0" smtClean="0">
              <a:latin typeface="Arial" panose="020B0604020202020204" pitchFamily="34" charset="0"/>
              <a:cs typeface="Arial" panose="020B0604020202020204" pitchFamily="34" charset="0"/>
            </a:endParaRPr>
          </a:p>
          <a:p>
            <a:pPr marL="115888" indent="-115888">
              <a:buFont typeface="Arial" pitchFamily="34" charset="0"/>
              <a:buChar char="•"/>
            </a:pPr>
            <a:r>
              <a:rPr lang="en-US" sz="1400" dirty="0" smtClean="0">
                <a:latin typeface="Arial" panose="020B0604020202020204" pitchFamily="34" charset="0"/>
                <a:cs typeface="Arial" panose="020B0604020202020204" pitchFamily="34" charset="0"/>
              </a:rPr>
              <a:t>One column for the element value</a:t>
            </a:r>
          </a:p>
          <a:p>
            <a:pPr marL="115888" indent="-115888">
              <a:buFont typeface="Arial" pitchFamily="34" charset="0"/>
              <a:buChar char="•"/>
            </a:pPr>
            <a:endParaRPr lang="en-US" sz="1400" dirty="0" smtClean="0">
              <a:latin typeface="Arial" panose="020B0604020202020204" pitchFamily="34" charset="0"/>
              <a:cs typeface="Arial" panose="020B0604020202020204" pitchFamily="34" charset="0"/>
            </a:endParaRPr>
          </a:p>
          <a:p>
            <a:pPr marL="115888" indent="-115888">
              <a:buFont typeface="Arial" pitchFamily="34" charset="0"/>
              <a:buChar char="•"/>
            </a:pPr>
            <a:r>
              <a:rPr lang="en-US" sz="1400" dirty="0" smtClean="0">
                <a:latin typeface="Arial" panose="020B0604020202020204" pitchFamily="34" charset="0"/>
                <a:cs typeface="Arial" panose="020B0604020202020204" pitchFamily="34" charset="0"/>
              </a:rPr>
              <a:t>One column for </a:t>
            </a:r>
            <a:r>
              <a:rPr lang="en-US" sz="1400" dirty="0" err="1" smtClean="0">
                <a:latin typeface="Arial" panose="020B0604020202020204" pitchFamily="34" charset="0"/>
                <a:cs typeface="Arial" panose="020B0604020202020204" pitchFamily="34" charset="0"/>
              </a:rPr>
              <a:t>start_index</a:t>
            </a:r>
            <a:r>
              <a:rPr lang="en-US" sz="1400" dirty="0" smtClean="0">
                <a:latin typeface="Arial" panose="020B0604020202020204" pitchFamily="34" charset="0"/>
                <a:cs typeface="Arial" panose="020B0604020202020204" pitchFamily="34" charset="0"/>
              </a:rPr>
              <a:t> &amp; length of Array</a:t>
            </a:r>
          </a:p>
        </p:txBody>
      </p:sp>
      <p:sp>
        <p:nvSpPr>
          <p:cNvPr id="5" name="TextBox 4"/>
          <p:cNvSpPr txBox="1"/>
          <p:nvPr/>
        </p:nvSpPr>
        <p:spPr>
          <a:xfrm>
            <a:off x="251520" y="915566"/>
            <a:ext cx="3960440" cy="307777"/>
          </a:xfrm>
          <a:prstGeom prst="rect">
            <a:avLst/>
          </a:prstGeom>
          <a:solidFill>
            <a:schemeClr val="bg1">
              <a:lumMod val="85000"/>
            </a:schemeClr>
          </a:solidFill>
          <a:ln>
            <a:noFill/>
          </a:ln>
        </p:spPr>
        <p:txBody>
          <a:bodyPr wrap="square" rtlCol="0">
            <a:spAutoFit/>
          </a:bodyPr>
          <a:lstStyle/>
          <a:p>
            <a:pPr marL="115888" indent="-115888" algn="ctr"/>
            <a:r>
              <a:rPr lang="en-US" sz="1400" b="1" dirty="0" smtClean="0">
                <a:latin typeface="Arial" panose="020B0604020202020204" pitchFamily="34" charset="0"/>
                <a:cs typeface="Arial" panose="020B0604020202020204" pitchFamily="34" charset="0"/>
              </a:rPr>
              <a:t>Arrays</a:t>
            </a:r>
          </a:p>
        </p:txBody>
      </p:sp>
      <p:sp>
        <p:nvSpPr>
          <p:cNvPr id="6" name="TextBox 5"/>
          <p:cNvSpPr txBox="1"/>
          <p:nvPr/>
        </p:nvSpPr>
        <p:spPr>
          <a:xfrm>
            <a:off x="4788024" y="1203598"/>
            <a:ext cx="3960440" cy="1169551"/>
          </a:xfrm>
          <a:prstGeom prst="rect">
            <a:avLst/>
          </a:prstGeom>
          <a:solidFill>
            <a:schemeClr val="bg1">
              <a:lumMod val="95000"/>
            </a:schemeClr>
          </a:solidFill>
          <a:ln>
            <a:noFill/>
          </a:ln>
        </p:spPr>
        <p:txBody>
          <a:bodyPr wrap="square" rtlCol="0">
            <a:spAutoFit/>
          </a:bodyPr>
          <a:lstStyle/>
          <a:p>
            <a:pPr marL="115888" indent="-115888">
              <a:buFont typeface="Arial" pitchFamily="34" charset="0"/>
              <a:buChar char="•"/>
            </a:pPr>
            <a:r>
              <a:rPr lang="en-US" sz="1400" dirty="0" smtClean="0">
                <a:latin typeface="Arial" panose="020B0604020202020204" pitchFamily="34" charset="0"/>
                <a:cs typeface="Arial" panose="020B0604020202020204" pitchFamily="34" charset="0"/>
              </a:rPr>
              <a:t>Represented as a composite of finite number of columns</a:t>
            </a:r>
          </a:p>
          <a:p>
            <a:pPr marL="115888" indent="-115888"/>
            <a:endParaRPr lang="en-US" sz="1400" dirty="0" smtClean="0">
              <a:latin typeface="Arial" panose="020B0604020202020204" pitchFamily="34" charset="0"/>
              <a:cs typeface="Arial" panose="020B0604020202020204" pitchFamily="34" charset="0"/>
            </a:endParaRPr>
          </a:p>
          <a:p>
            <a:pPr marL="115888" indent="-115888">
              <a:buFont typeface="Arial" pitchFamily="34" charset="0"/>
              <a:buChar char="•"/>
            </a:pPr>
            <a:r>
              <a:rPr lang="en-US" sz="1400" dirty="0" smtClean="0">
                <a:latin typeface="Arial" panose="020B0604020202020204" pitchFamily="34" charset="0"/>
                <a:cs typeface="Arial" panose="020B0604020202020204" pitchFamily="34" charset="0"/>
              </a:rPr>
              <a:t>Each </a:t>
            </a:r>
            <a:r>
              <a:rPr lang="en-US" sz="1400" dirty="0" err="1" smtClean="0">
                <a:latin typeface="Arial" panose="020B0604020202020204" pitchFamily="34" charset="0"/>
                <a:cs typeface="Arial" panose="020B0604020202020204" pitchFamily="34" charset="0"/>
              </a:rPr>
              <a:t>struct</a:t>
            </a:r>
            <a:r>
              <a:rPr lang="en-US" sz="1400" dirty="0" smtClean="0">
                <a:latin typeface="Arial" panose="020B0604020202020204" pitchFamily="34" charset="0"/>
                <a:cs typeface="Arial" panose="020B0604020202020204" pitchFamily="34" charset="0"/>
              </a:rPr>
              <a:t> element is a separate column</a:t>
            </a:r>
          </a:p>
          <a:p>
            <a:pPr marL="115888" indent="-115888"/>
            <a:r>
              <a:rPr lang="en-US" sz="1400" dirty="0" smtClean="0">
                <a:latin typeface="Arial" panose="020B0604020202020204" pitchFamily="34" charset="0"/>
                <a:cs typeface="Arial" panose="020B0604020202020204" pitchFamily="34" charset="0"/>
              </a:rPr>
              <a:t>   </a:t>
            </a:r>
          </a:p>
        </p:txBody>
      </p:sp>
      <p:sp>
        <p:nvSpPr>
          <p:cNvPr id="7" name="TextBox 6"/>
          <p:cNvSpPr txBox="1"/>
          <p:nvPr/>
        </p:nvSpPr>
        <p:spPr>
          <a:xfrm>
            <a:off x="4788024" y="915566"/>
            <a:ext cx="3960440" cy="307777"/>
          </a:xfrm>
          <a:prstGeom prst="rect">
            <a:avLst/>
          </a:prstGeom>
          <a:solidFill>
            <a:schemeClr val="bg1">
              <a:lumMod val="85000"/>
            </a:schemeClr>
          </a:solidFill>
          <a:ln>
            <a:noFill/>
          </a:ln>
        </p:spPr>
        <p:txBody>
          <a:bodyPr wrap="square" rtlCol="0">
            <a:spAutoFit/>
          </a:bodyPr>
          <a:lstStyle/>
          <a:p>
            <a:pPr marL="115888" indent="-115888" algn="ctr"/>
            <a:r>
              <a:rPr lang="en-US" sz="1400" b="1" dirty="0" smtClean="0">
                <a:latin typeface="Arial" panose="020B0604020202020204" pitchFamily="34" charset="0"/>
                <a:cs typeface="Arial" panose="020B0604020202020204" pitchFamily="34" charset="0"/>
              </a:rPr>
              <a:t>Struts</a:t>
            </a:r>
          </a:p>
        </p:txBody>
      </p:sp>
      <p:graphicFrame>
        <p:nvGraphicFramePr>
          <p:cNvPr id="9" name="Table 8"/>
          <p:cNvGraphicFramePr>
            <a:graphicFrameLocks noGrp="1"/>
          </p:cNvGraphicFramePr>
          <p:nvPr/>
        </p:nvGraphicFramePr>
        <p:xfrm>
          <a:off x="107504" y="3147814"/>
          <a:ext cx="1800200" cy="960108"/>
        </p:xfrm>
        <a:graphic>
          <a:graphicData uri="http://schemas.openxmlformats.org/drawingml/2006/table">
            <a:tbl>
              <a:tblPr firstRow="1" bandRow="1">
                <a:tableStyleId>{5C22544A-7EE6-4342-B048-85BDC9FD1C3A}</a:tableStyleId>
              </a:tblPr>
              <a:tblGrid>
                <a:gridCol w="553908"/>
                <a:gridCol w="1246292"/>
              </a:tblGrid>
              <a:tr h="240027">
                <a:tc>
                  <a:txBody>
                    <a:bodyPr/>
                    <a:lstStyle/>
                    <a:p>
                      <a:r>
                        <a:rPr lang="en-US" sz="800" dirty="0" smtClean="0">
                          <a:solidFill>
                            <a:schemeClr val="tx1"/>
                          </a:solidFill>
                        </a:rPr>
                        <a:t>Name</a:t>
                      </a:r>
                      <a:endParaRPr lang="en-US" sz="800" dirty="0">
                        <a:solidFill>
                          <a:schemeClr val="tx1"/>
                        </a:solidFill>
                      </a:endParaRPr>
                    </a:p>
                  </a:txBody>
                  <a:tcPr>
                    <a:solidFill>
                      <a:schemeClr val="bg1">
                        <a:lumMod val="85000"/>
                      </a:schemeClr>
                    </a:solidFill>
                  </a:tcPr>
                </a:tc>
                <a:tc>
                  <a:txBody>
                    <a:bodyPr/>
                    <a:lstStyle/>
                    <a:p>
                      <a:r>
                        <a:rPr lang="en-US" sz="800" dirty="0" smtClean="0">
                          <a:solidFill>
                            <a:schemeClr val="tx1"/>
                          </a:solidFill>
                        </a:rPr>
                        <a:t>Array&lt;</a:t>
                      </a:r>
                      <a:r>
                        <a:rPr lang="en-US" sz="800" dirty="0" err="1" smtClean="0">
                          <a:solidFill>
                            <a:schemeClr val="tx1"/>
                          </a:solidFill>
                        </a:rPr>
                        <a:t>Ph_Number</a:t>
                      </a:r>
                      <a:r>
                        <a:rPr lang="en-US" sz="800" dirty="0" smtClean="0">
                          <a:solidFill>
                            <a:schemeClr val="tx1"/>
                          </a:solidFill>
                        </a:rPr>
                        <a:t>&gt;</a:t>
                      </a:r>
                      <a:endParaRPr lang="en-US" sz="800" dirty="0">
                        <a:solidFill>
                          <a:schemeClr val="tx1"/>
                        </a:solidFill>
                      </a:endParaRPr>
                    </a:p>
                  </a:txBody>
                  <a:tcPr>
                    <a:solidFill>
                      <a:schemeClr val="bg1">
                        <a:lumMod val="85000"/>
                      </a:schemeClr>
                    </a:solidFill>
                  </a:tcPr>
                </a:tc>
              </a:tr>
              <a:tr h="240027">
                <a:tc>
                  <a:txBody>
                    <a:bodyPr/>
                    <a:lstStyle/>
                    <a:p>
                      <a:r>
                        <a:rPr lang="en-US" sz="800" dirty="0" smtClean="0"/>
                        <a:t>John</a:t>
                      </a:r>
                      <a:endParaRPr lang="en-US" sz="800" dirty="0"/>
                    </a:p>
                  </a:txBody>
                  <a:tcPr/>
                </a:tc>
                <a:tc>
                  <a:txBody>
                    <a:bodyPr/>
                    <a:lstStyle/>
                    <a:p>
                      <a:r>
                        <a:rPr lang="en-US" sz="800" dirty="0" smtClean="0"/>
                        <a:t>[192,191]</a:t>
                      </a:r>
                      <a:endParaRPr lang="en-US" sz="800" dirty="0"/>
                    </a:p>
                  </a:txBody>
                  <a:tcPr/>
                </a:tc>
              </a:tr>
              <a:tr h="240027">
                <a:tc>
                  <a:txBody>
                    <a:bodyPr/>
                    <a:lstStyle/>
                    <a:p>
                      <a:r>
                        <a:rPr lang="en-US" sz="800" dirty="0" smtClean="0"/>
                        <a:t>Sam</a:t>
                      </a:r>
                    </a:p>
                  </a:txBody>
                  <a:tcPr/>
                </a:tc>
                <a:tc>
                  <a:txBody>
                    <a:bodyPr/>
                    <a:lstStyle/>
                    <a:p>
                      <a:r>
                        <a:rPr lang="en-US" sz="800" dirty="0" smtClean="0"/>
                        <a:t>[121,345,333]</a:t>
                      </a:r>
                      <a:endParaRPr lang="en-US" sz="800" dirty="0"/>
                    </a:p>
                  </a:txBody>
                  <a:tcPr/>
                </a:tc>
              </a:tr>
              <a:tr h="240027">
                <a:tc>
                  <a:txBody>
                    <a:bodyPr/>
                    <a:lstStyle/>
                    <a:p>
                      <a:r>
                        <a:rPr lang="en-US" sz="800" dirty="0" smtClean="0"/>
                        <a:t>Bob</a:t>
                      </a:r>
                      <a:endParaRPr lang="en-US" sz="800" dirty="0"/>
                    </a:p>
                  </a:txBody>
                  <a:tcPr/>
                </a:tc>
                <a:tc>
                  <a:txBody>
                    <a:bodyPr/>
                    <a:lstStyle/>
                    <a:p>
                      <a:r>
                        <a:rPr lang="en-US" sz="800" dirty="0" smtClean="0"/>
                        <a:t>[198,787]</a:t>
                      </a:r>
                      <a:endParaRPr lang="en-US" sz="800" dirty="0"/>
                    </a:p>
                  </a:txBody>
                  <a:tcPr/>
                </a:tc>
              </a:tr>
            </a:tbl>
          </a:graphicData>
        </a:graphic>
      </p:graphicFrame>
      <p:graphicFrame>
        <p:nvGraphicFramePr>
          <p:cNvPr id="10" name="Table 9"/>
          <p:cNvGraphicFramePr>
            <a:graphicFrameLocks noGrp="1"/>
          </p:cNvGraphicFramePr>
          <p:nvPr/>
        </p:nvGraphicFramePr>
        <p:xfrm>
          <a:off x="2195736" y="2715766"/>
          <a:ext cx="2088232" cy="1828800"/>
        </p:xfrm>
        <a:graphic>
          <a:graphicData uri="http://schemas.openxmlformats.org/drawingml/2006/table">
            <a:tbl>
              <a:tblPr firstRow="1" bandRow="1">
                <a:tableStyleId>{5C22544A-7EE6-4342-B048-85BDC9FD1C3A}</a:tableStyleId>
              </a:tblPr>
              <a:tblGrid>
                <a:gridCol w="504055"/>
                <a:gridCol w="729900"/>
                <a:gridCol w="854277"/>
              </a:tblGrid>
              <a:tr h="313872">
                <a:tc>
                  <a:txBody>
                    <a:bodyPr/>
                    <a:lstStyle/>
                    <a:p>
                      <a:r>
                        <a:rPr lang="en-US" sz="800" dirty="0" smtClean="0">
                          <a:solidFill>
                            <a:schemeClr val="tx1"/>
                          </a:solidFill>
                        </a:rPr>
                        <a:t>Name</a:t>
                      </a:r>
                      <a:endParaRPr lang="en-US" sz="800" dirty="0">
                        <a:solidFill>
                          <a:schemeClr val="tx1"/>
                        </a:solidFill>
                      </a:endParaRPr>
                    </a:p>
                  </a:txBody>
                  <a:tcPr>
                    <a:solidFill>
                      <a:schemeClr val="bg1">
                        <a:lumMod val="85000"/>
                      </a:schemeClr>
                    </a:solidFill>
                  </a:tcPr>
                </a:tc>
                <a:tc>
                  <a:txBody>
                    <a:bodyPr/>
                    <a:lstStyle/>
                    <a:p>
                      <a:r>
                        <a:rPr lang="en-US" sz="800" dirty="0" smtClean="0">
                          <a:solidFill>
                            <a:schemeClr val="tx1"/>
                          </a:solidFill>
                        </a:rPr>
                        <a:t>Array</a:t>
                      </a:r>
                    </a:p>
                    <a:p>
                      <a:r>
                        <a:rPr lang="en-US" sz="800" dirty="0" smtClean="0">
                          <a:solidFill>
                            <a:schemeClr val="tx1"/>
                          </a:solidFill>
                        </a:rPr>
                        <a:t>[</a:t>
                      </a:r>
                      <a:r>
                        <a:rPr lang="en-US" sz="800" dirty="0" err="1" smtClean="0">
                          <a:solidFill>
                            <a:schemeClr val="tx1"/>
                          </a:solidFill>
                        </a:rPr>
                        <a:t>start,len</a:t>
                      </a:r>
                      <a:r>
                        <a:rPr lang="en-US" sz="800" dirty="0" smtClean="0">
                          <a:solidFill>
                            <a:schemeClr val="tx1"/>
                          </a:solidFill>
                        </a:rPr>
                        <a:t>]</a:t>
                      </a:r>
                      <a:endParaRPr lang="en-US" sz="800" dirty="0">
                        <a:solidFill>
                          <a:schemeClr val="tx1"/>
                        </a:solidFill>
                      </a:endParaRPr>
                    </a:p>
                  </a:txBody>
                  <a:tcPr>
                    <a:solidFill>
                      <a:schemeClr val="bg1">
                        <a:lumMod val="85000"/>
                      </a:schemeClr>
                    </a:solidFill>
                  </a:tcPr>
                </a:tc>
                <a:tc>
                  <a:txBody>
                    <a:bodyPr/>
                    <a:lstStyle/>
                    <a:p>
                      <a:r>
                        <a:rPr lang="en-US" sz="800" dirty="0" err="1" smtClean="0">
                          <a:solidFill>
                            <a:schemeClr val="tx1"/>
                          </a:solidFill>
                        </a:rPr>
                        <a:t>Ph_Number</a:t>
                      </a:r>
                      <a:endParaRPr lang="en-US" sz="800" dirty="0">
                        <a:solidFill>
                          <a:schemeClr val="tx1"/>
                        </a:solidFill>
                      </a:endParaRPr>
                    </a:p>
                  </a:txBody>
                  <a:tcPr>
                    <a:solidFill>
                      <a:schemeClr val="bg1">
                        <a:lumMod val="85000"/>
                      </a:schemeClr>
                    </a:solidFill>
                  </a:tcPr>
                </a:tc>
              </a:tr>
              <a:tr h="199737">
                <a:tc>
                  <a:txBody>
                    <a:bodyPr/>
                    <a:lstStyle/>
                    <a:p>
                      <a:r>
                        <a:rPr lang="en-US" sz="800" dirty="0" smtClean="0"/>
                        <a:t>John</a:t>
                      </a:r>
                      <a:endParaRPr lang="en-US" sz="800" dirty="0"/>
                    </a:p>
                  </a:txBody>
                  <a:tcPr>
                    <a:solidFill>
                      <a:schemeClr val="accent2">
                        <a:lumMod val="20000"/>
                        <a:lumOff val="80000"/>
                      </a:schemeClr>
                    </a:solidFill>
                  </a:tcPr>
                </a:tc>
                <a:tc>
                  <a:txBody>
                    <a:bodyPr/>
                    <a:lstStyle/>
                    <a:p>
                      <a:r>
                        <a:rPr lang="en-US" sz="800" dirty="0" smtClean="0"/>
                        <a:t>0,2</a:t>
                      </a:r>
                      <a:endParaRPr lang="en-US" sz="800" dirty="0"/>
                    </a:p>
                  </a:txBody>
                  <a:tcPr>
                    <a:solidFill>
                      <a:schemeClr val="accent2">
                        <a:lumMod val="20000"/>
                        <a:lumOff val="80000"/>
                      </a:schemeClr>
                    </a:solidFill>
                  </a:tcPr>
                </a:tc>
                <a:tc>
                  <a:txBody>
                    <a:bodyPr/>
                    <a:lstStyle/>
                    <a:p>
                      <a:r>
                        <a:rPr lang="en-US" sz="800" dirty="0" smtClean="0"/>
                        <a:t>192</a:t>
                      </a:r>
                      <a:endParaRPr lang="en-US" sz="800" dirty="0"/>
                    </a:p>
                  </a:txBody>
                  <a:tcPr>
                    <a:solidFill>
                      <a:schemeClr val="accent2">
                        <a:lumMod val="20000"/>
                        <a:lumOff val="80000"/>
                      </a:schemeClr>
                    </a:solidFill>
                  </a:tcPr>
                </a:tc>
              </a:tr>
              <a:tr h="199737">
                <a:tc>
                  <a:txBody>
                    <a:bodyPr/>
                    <a:lstStyle/>
                    <a:p>
                      <a:r>
                        <a:rPr lang="en-US" sz="800" dirty="0" smtClean="0"/>
                        <a:t>Sam</a:t>
                      </a:r>
                    </a:p>
                  </a:txBody>
                  <a:tcPr>
                    <a:solidFill>
                      <a:schemeClr val="accent2">
                        <a:lumMod val="40000"/>
                        <a:lumOff val="60000"/>
                      </a:schemeClr>
                    </a:solidFill>
                  </a:tcPr>
                </a:tc>
                <a:tc>
                  <a:txBody>
                    <a:bodyPr/>
                    <a:lstStyle/>
                    <a:p>
                      <a:r>
                        <a:rPr lang="en-US" sz="800" dirty="0" smtClean="0"/>
                        <a:t>2,3</a:t>
                      </a:r>
                      <a:endParaRPr lang="en-US" sz="800" dirty="0"/>
                    </a:p>
                  </a:txBody>
                  <a:tcPr>
                    <a:solidFill>
                      <a:schemeClr val="accent2">
                        <a:lumMod val="40000"/>
                        <a:lumOff val="60000"/>
                      </a:schemeClr>
                    </a:solidFill>
                  </a:tcPr>
                </a:tc>
                <a:tc>
                  <a:txBody>
                    <a:bodyPr/>
                    <a:lstStyle/>
                    <a:p>
                      <a:r>
                        <a:rPr lang="en-US" sz="800" dirty="0" smtClean="0"/>
                        <a:t>191</a:t>
                      </a:r>
                      <a:endParaRPr lang="en-US" sz="800" dirty="0"/>
                    </a:p>
                  </a:txBody>
                  <a:tcPr>
                    <a:solidFill>
                      <a:schemeClr val="accent2">
                        <a:lumMod val="20000"/>
                        <a:lumOff val="80000"/>
                      </a:schemeClr>
                    </a:solidFill>
                  </a:tcPr>
                </a:tc>
              </a:tr>
              <a:tr h="199737">
                <a:tc>
                  <a:txBody>
                    <a:bodyPr/>
                    <a:lstStyle/>
                    <a:p>
                      <a:r>
                        <a:rPr lang="en-US" sz="800" dirty="0" smtClean="0"/>
                        <a:t>Bob</a:t>
                      </a:r>
                      <a:endParaRPr lang="en-US" sz="800" dirty="0"/>
                    </a:p>
                  </a:txBody>
                  <a:tcPr>
                    <a:solidFill>
                      <a:schemeClr val="accent2">
                        <a:lumMod val="60000"/>
                        <a:lumOff val="40000"/>
                      </a:schemeClr>
                    </a:solidFill>
                  </a:tcPr>
                </a:tc>
                <a:tc>
                  <a:txBody>
                    <a:bodyPr/>
                    <a:lstStyle/>
                    <a:p>
                      <a:r>
                        <a:rPr lang="en-US" sz="800" dirty="0" smtClean="0"/>
                        <a:t>5,2</a:t>
                      </a:r>
                      <a:endParaRPr lang="en-US" sz="800" dirty="0"/>
                    </a:p>
                  </a:txBody>
                  <a:tcPr>
                    <a:solidFill>
                      <a:schemeClr val="accent2">
                        <a:lumMod val="60000"/>
                        <a:lumOff val="40000"/>
                      </a:schemeClr>
                    </a:solidFill>
                  </a:tcPr>
                </a:tc>
                <a:tc>
                  <a:txBody>
                    <a:bodyPr/>
                    <a:lstStyle/>
                    <a:p>
                      <a:r>
                        <a:rPr lang="en-US" sz="800" dirty="0" smtClean="0"/>
                        <a:t>121</a:t>
                      </a:r>
                      <a:endParaRPr lang="en-US" sz="800" dirty="0"/>
                    </a:p>
                  </a:txBody>
                  <a:tcPr>
                    <a:solidFill>
                      <a:schemeClr val="accent2">
                        <a:lumMod val="40000"/>
                        <a:lumOff val="60000"/>
                      </a:schemeClr>
                    </a:solidFill>
                  </a:tcPr>
                </a:tc>
              </a:tr>
              <a:tr h="199737">
                <a:tc>
                  <a:txBody>
                    <a:bodyPr/>
                    <a:lstStyle/>
                    <a:p>
                      <a:endParaRPr lang="en-US" sz="800" dirty="0"/>
                    </a:p>
                  </a:txBody>
                  <a:tcPr/>
                </a:tc>
                <a:tc>
                  <a:txBody>
                    <a:bodyPr/>
                    <a:lstStyle/>
                    <a:p>
                      <a:endParaRPr lang="en-US" sz="800" dirty="0"/>
                    </a:p>
                  </a:txBody>
                  <a:tcPr/>
                </a:tc>
                <a:tc>
                  <a:txBody>
                    <a:bodyPr/>
                    <a:lstStyle/>
                    <a:p>
                      <a:r>
                        <a:rPr lang="en-US" sz="800" dirty="0" smtClean="0"/>
                        <a:t>345</a:t>
                      </a:r>
                      <a:endParaRPr lang="en-US" sz="800" dirty="0"/>
                    </a:p>
                  </a:txBody>
                  <a:tcPr>
                    <a:solidFill>
                      <a:schemeClr val="accent2">
                        <a:lumMod val="40000"/>
                        <a:lumOff val="60000"/>
                      </a:schemeClr>
                    </a:solidFill>
                  </a:tcPr>
                </a:tc>
              </a:tr>
              <a:tr h="199737">
                <a:tc>
                  <a:txBody>
                    <a:bodyPr/>
                    <a:lstStyle/>
                    <a:p>
                      <a:endParaRPr lang="en-US" sz="800" dirty="0"/>
                    </a:p>
                  </a:txBody>
                  <a:tcPr/>
                </a:tc>
                <a:tc>
                  <a:txBody>
                    <a:bodyPr/>
                    <a:lstStyle/>
                    <a:p>
                      <a:endParaRPr lang="en-US" sz="800" dirty="0"/>
                    </a:p>
                  </a:txBody>
                  <a:tcPr/>
                </a:tc>
                <a:tc>
                  <a:txBody>
                    <a:bodyPr/>
                    <a:lstStyle/>
                    <a:p>
                      <a:r>
                        <a:rPr lang="en-US" sz="800" dirty="0" smtClean="0"/>
                        <a:t>333</a:t>
                      </a:r>
                      <a:endParaRPr lang="en-US" sz="800" dirty="0"/>
                    </a:p>
                  </a:txBody>
                  <a:tcPr>
                    <a:solidFill>
                      <a:schemeClr val="accent2">
                        <a:lumMod val="40000"/>
                        <a:lumOff val="60000"/>
                      </a:schemeClr>
                    </a:solidFill>
                  </a:tcPr>
                </a:tc>
              </a:tr>
              <a:tr h="199737">
                <a:tc>
                  <a:txBody>
                    <a:bodyPr/>
                    <a:lstStyle/>
                    <a:p>
                      <a:endParaRPr lang="en-US" sz="800" dirty="0"/>
                    </a:p>
                  </a:txBody>
                  <a:tcPr/>
                </a:tc>
                <a:tc>
                  <a:txBody>
                    <a:bodyPr/>
                    <a:lstStyle/>
                    <a:p>
                      <a:endParaRPr lang="en-US" sz="800" dirty="0"/>
                    </a:p>
                  </a:txBody>
                  <a:tcPr/>
                </a:tc>
                <a:tc>
                  <a:txBody>
                    <a:bodyPr/>
                    <a:lstStyle/>
                    <a:p>
                      <a:r>
                        <a:rPr lang="en-US" sz="800" dirty="0" smtClean="0"/>
                        <a:t>198</a:t>
                      </a:r>
                      <a:endParaRPr lang="en-US" sz="800" dirty="0"/>
                    </a:p>
                  </a:txBody>
                  <a:tcPr>
                    <a:solidFill>
                      <a:schemeClr val="accent2">
                        <a:lumMod val="40000"/>
                        <a:lumOff val="60000"/>
                      </a:schemeClr>
                    </a:solidFill>
                  </a:tcPr>
                </a:tc>
              </a:tr>
              <a:tr h="199737">
                <a:tc>
                  <a:txBody>
                    <a:bodyPr/>
                    <a:lstStyle/>
                    <a:p>
                      <a:endParaRPr lang="en-US" sz="800" dirty="0"/>
                    </a:p>
                  </a:txBody>
                  <a:tcPr/>
                </a:tc>
                <a:tc>
                  <a:txBody>
                    <a:bodyPr/>
                    <a:lstStyle/>
                    <a:p>
                      <a:endParaRPr lang="en-US" sz="800" dirty="0"/>
                    </a:p>
                  </a:txBody>
                  <a:tcPr/>
                </a:tc>
                <a:tc>
                  <a:txBody>
                    <a:bodyPr/>
                    <a:lstStyle/>
                    <a:p>
                      <a:r>
                        <a:rPr lang="en-US" sz="800" dirty="0" smtClean="0"/>
                        <a:t>787</a:t>
                      </a:r>
                      <a:endParaRPr lang="en-US" sz="800" dirty="0"/>
                    </a:p>
                  </a:txBody>
                  <a:tcPr>
                    <a:solidFill>
                      <a:schemeClr val="accent2">
                        <a:lumMod val="60000"/>
                        <a:lumOff val="40000"/>
                      </a:schemeClr>
                    </a:solidFill>
                  </a:tcPr>
                </a:tc>
              </a:tr>
            </a:tbl>
          </a:graphicData>
        </a:graphic>
      </p:graphicFrame>
      <p:sp>
        <p:nvSpPr>
          <p:cNvPr id="11" name="Right Arrow 10"/>
          <p:cNvSpPr/>
          <p:nvPr/>
        </p:nvSpPr>
        <p:spPr>
          <a:xfrm>
            <a:off x="1933104" y="3579862"/>
            <a:ext cx="216024"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4644008" y="3147814"/>
          <a:ext cx="1800200" cy="960108"/>
        </p:xfrm>
        <a:graphic>
          <a:graphicData uri="http://schemas.openxmlformats.org/drawingml/2006/table">
            <a:tbl>
              <a:tblPr firstRow="1" bandRow="1">
                <a:tableStyleId>{5C22544A-7EE6-4342-B048-85BDC9FD1C3A}</a:tableStyleId>
              </a:tblPr>
              <a:tblGrid>
                <a:gridCol w="553908"/>
                <a:gridCol w="1246292"/>
              </a:tblGrid>
              <a:tr h="240027">
                <a:tc>
                  <a:txBody>
                    <a:bodyPr/>
                    <a:lstStyle/>
                    <a:p>
                      <a:r>
                        <a:rPr lang="en-US" sz="800" dirty="0" smtClean="0">
                          <a:solidFill>
                            <a:schemeClr val="tx1"/>
                          </a:solidFill>
                        </a:rPr>
                        <a:t>Name</a:t>
                      </a:r>
                      <a:endParaRPr lang="en-US" sz="800" dirty="0">
                        <a:solidFill>
                          <a:schemeClr val="tx1"/>
                        </a:solidFill>
                      </a:endParaRPr>
                    </a:p>
                  </a:txBody>
                  <a:tcPr>
                    <a:solidFill>
                      <a:schemeClr val="bg1">
                        <a:lumMod val="85000"/>
                      </a:schemeClr>
                    </a:solidFill>
                  </a:tcPr>
                </a:tc>
                <a:tc>
                  <a:txBody>
                    <a:bodyPr/>
                    <a:lstStyle/>
                    <a:p>
                      <a:r>
                        <a:rPr lang="en-US" sz="800" dirty="0" smtClean="0">
                          <a:solidFill>
                            <a:schemeClr val="tx1"/>
                          </a:solidFill>
                        </a:rPr>
                        <a:t>Info Strut&lt;</a:t>
                      </a:r>
                      <a:r>
                        <a:rPr lang="en-US" sz="800" dirty="0" err="1" smtClean="0">
                          <a:solidFill>
                            <a:schemeClr val="tx1"/>
                          </a:solidFill>
                        </a:rPr>
                        <a:t>age,gender</a:t>
                      </a:r>
                      <a:r>
                        <a:rPr lang="en-US" sz="800" dirty="0" smtClean="0">
                          <a:solidFill>
                            <a:schemeClr val="tx1"/>
                          </a:solidFill>
                        </a:rPr>
                        <a:t>&gt;</a:t>
                      </a:r>
                      <a:endParaRPr lang="en-US" sz="800" dirty="0">
                        <a:solidFill>
                          <a:schemeClr val="tx1"/>
                        </a:solidFill>
                      </a:endParaRPr>
                    </a:p>
                  </a:txBody>
                  <a:tcPr>
                    <a:solidFill>
                      <a:schemeClr val="bg1">
                        <a:lumMod val="85000"/>
                      </a:schemeClr>
                    </a:solidFill>
                  </a:tcPr>
                </a:tc>
              </a:tr>
              <a:tr h="240027">
                <a:tc>
                  <a:txBody>
                    <a:bodyPr/>
                    <a:lstStyle/>
                    <a:p>
                      <a:r>
                        <a:rPr lang="en-US" sz="800" dirty="0" smtClean="0"/>
                        <a:t>John</a:t>
                      </a:r>
                      <a:endParaRPr lang="en-US" sz="800" dirty="0"/>
                    </a:p>
                  </a:txBody>
                  <a:tcPr/>
                </a:tc>
                <a:tc>
                  <a:txBody>
                    <a:bodyPr/>
                    <a:lstStyle/>
                    <a:p>
                      <a:r>
                        <a:rPr lang="en-US" sz="800" dirty="0" smtClean="0"/>
                        <a:t>[31,M]</a:t>
                      </a:r>
                      <a:endParaRPr lang="en-US" sz="800" dirty="0"/>
                    </a:p>
                  </a:txBody>
                  <a:tcPr/>
                </a:tc>
              </a:tr>
              <a:tr h="240027">
                <a:tc>
                  <a:txBody>
                    <a:bodyPr/>
                    <a:lstStyle/>
                    <a:p>
                      <a:r>
                        <a:rPr lang="en-US" sz="800" dirty="0" smtClean="0"/>
                        <a:t>Sam</a:t>
                      </a:r>
                    </a:p>
                  </a:txBody>
                  <a:tcPr/>
                </a:tc>
                <a:tc>
                  <a:txBody>
                    <a:bodyPr/>
                    <a:lstStyle/>
                    <a:p>
                      <a:r>
                        <a:rPr lang="en-US" sz="800" dirty="0" smtClean="0"/>
                        <a:t>[45,F]</a:t>
                      </a:r>
                      <a:endParaRPr lang="en-US" sz="800" dirty="0"/>
                    </a:p>
                  </a:txBody>
                  <a:tcPr/>
                </a:tc>
              </a:tr>
              <a:tr h="240027">
                <a:tc>
                  <a:txBody>
                    <a:bodyPr/>
                    <a:lstStyle/>
                    <a:p>
                      <a:r>
                        <a:rPr lang="en-US" sz="800" dirty="0" smtClean="0"/>
                        <a:t>Bob</a:t>
                      </a:r>
                      <a:endParaRPr lang="en-US" sz="800" dirty="0"/>
                    </a:p>
                  </a:txBody>
                  <a:tcPr/>
                </a:tc>
                <a:tc>
                  <a:txBody>
                    <a:bodyPr/>
                    <a:lstStyle/>
                    <a:p>
                      <a:r>
                        <a:rPr lang="en-US" sz="800" dirty="0" smtClean="0"/>
                        <a:t>[16,M]</a:t>
                      </a:r>
                      <a:endParaRPr lang="en-US" sz="800" dirty="0"/>
                    </a:p>
                  </a:txBody>
                  <a:tcPr/>
                </a:tc>
              </a:tr>
            </a:tbl>
          </a:graphicData>
        </a:graphic>
      </p:graphicFrame>
      <p:graphicFrame>
        <p:nvGraphicFramePr>
          <p:cNvPr id="17" name="Table 16"/>
          <p:cNvGraphicFramePr>
            <a:graphicFrameLocks noGrp="1"/>
          </p:cNvGraphicFramePr>
          <p:nvPr/>
        </p:nvGraphicFramePr>
        <p:xfrm>
          <a:off x="6804248" y="3147815"/>
          <a:ext cx="2088232" cy="936104"/>
        </p:xfrm>
        <a:graphic>
          <a:graphicData uri="http://schemas.openxmlformats.org/drawingml/2006/table">
            <a:tbl>
              <a:tblPr firstRow="1" bandRow="1">
                <a:tableStyleId>{5C22544A-7EE6-4342-B048-85BDC9FD1C3A}</a:tableStyleId>
              </a:tblPr>
              <a:tblGrid>
                <a:gridCol w="504055"/>
                <a:gridCol w="729900"/>
                <a:gridCol w="854277"/>
              </a:tblGrid>
              <a:tr h="277163">
                <a:tc>
                  <a:txBody>
                    <a:bodyPr/>
                    <a:lstStyle/>
                    <a:p>
                      <a:r>
                        <a:rPr lang="en-US" sz="800" dirty="0" smtClean="0">
                          <a:solidFill>
                            <a:schemeClr val="tx1"/>
                          </a:solidFill>
                        </a:rPr>
                        <a:t>Name</a:t>
                      </a:r>
                      <a:endParaRPr lang="en-US" sz="800" dirty="0">
                        <a:solidFill>
                          <a:schemeClr val="tx1"/>
                        </a:solidFill>
                      </a:endParaRPr>
                    </a:p>
                  </a:txBody>
                  <a:tcPr>
                    <a:solidFill>
                      <a:schemeClr val="bg1">
                        <a:lumMod val="85000"/>
                      </a:schemeClr>
                    </a:solidFill>
                  </a:tcPr>
                </a:tc>
                <a:tc>
                  <a:txBody>
                    <a:bodyPr/>
                    <a:lstStyle/>
                    <a:p>
                      <a:r>
                        <a:rPr lang="en-US" sz="800" dirty="0" err="1" smtClean="0">
                          <a:solidFill>
                            <a:schemeClr val="tx1"/>
                          </a:solidFill>
                        </a:rPr>
                        <a:t>Info.age</a:t>
                      </a:r>
                      <a:endParaRPr lang="en-US" sz="800" dirty="0">
                        <a:solidFill>
                          <a:schemeClr val="tx1"/>
                        </a:solidFill>
                      </a:endParaRPr>
                    </a:p>
                  </a:txBody>
                  <a:tcPr>
                    <a:solidFill>
                      <a:schemeClr val="bg1">
                        <a:lumMod val="85000"/>
                      </a:schemeClr>
                    </a:solidFill>
                  </a:tcPr>
                </a:tc>
                <a:tc>
                  <a:txBody>
                    <a:bodyPr/>
                    <a:lstStyle/>
                    <a:p>
                      <a:r>
                        <a:rPr lang="en-US" sz="800" dirty="0" err="1" smtClean="0">
                          <a:solidFill>
                            <a:schemeClr val="tx1"/>
                          </a:solidFill>
                        </a:rPr>
                        <a:t>Info.gender</a:t>
                      </a:r>
                      <a:endParaRPr lang="en-US" sz="800" dirty="0">
                        <a:solidFill>
                          <a:schemeClr val="tx1"/>
                        </a:solidFill>
                      </a:endParaRPr>
                    </a:p>
                  </a:txBody>
                  <a:tcPr>
                    <a:solidFill>
                      <a:schemeClr val="bg1">
                        <a:lumMod val="85000"/>
                      </a:schemeClr>
                    </a:solidFill>
                  </a:tcPr>
                </a:tc>
              </a:tr>
              <a:tr h="219647">
                <a:tc>
                  <a:txBody>
                    <a:bodyPr/>
                    <a:lstStyle/>
                    <a:p>
                      <a:r>
                        <a:rPr lang="en-US" sz="800" dirty="0" smtClean="0"/>
                        <a:t>John</a:t>
                      </a:r>
                      <a:endParaRPr lang="en-US" sz="800" dirty="0"/>
                    </a:p>
                  </a:txBody>
                  <a:tcPr>
                    <a:solidFill>
                      <a:schemeClr val="accent2">
                        <a:lumMod val="20000"/>
                        <a:lumOff val="80000"/>
                      </a:schemeClr>
                    </a:solidFill>
                  </a:tcPr>
                </a:tc>
                <a:tc>
                  <a:txBody>
                    <a:bodyPr/>
                    <a:lstStyle/>
                    <a:p>
                      <a:r>
                        <a:rPr lang="en-US" sz="800" dirty="0" smtClean="0"/>
                        <a:t>31</a:t>
                      </a:r>
                      <a:endParaRPr lang="en-US" sz="800" dirty="0"/>
                    </a:p>
                  </a:txBody>
                  <a:tcPr>
                    <a:solidFill>
                      <a:schemeClr val="accent2">
                        <a:lumMod val="20000"/>
                        <a:lumOff val="80000"/>
                      </a:schemeClr>
                    </a:solidFill>
                  </a:tcPr>
                </a:tc>
                <a:tc>
                  <a:txBody>
                    <a:bodyPr/>
                    <a:lstStyle/>
                    <a:p>
                      <a:r>
                        <a:rPr lang="en-US" sz="800" dirty="0" smtClean="0"/>
                        <a:t>M</a:t>
                      </a:r>
                      <a:endParaRPr lang="en-US" sz="800" dirty="0"/>
                    </a:p>
                  </a:txBody>
                  <a:tcPr>
                    <a:solidFill>
                      <a:schemeClr val="accent2">
                        <a:lumMod val="20000"/>
                        <a:lumOff val="80000"/>
                      </a:schemeClr>
                    </a:solidFill>
                  </a:tcPr>
                </a:tc>
              </a:tr>
              <a:tr h="219647">
                <a:tc>
                  <a:txBody>
                    <a:bodyPr/>
                    <a:lstStyle/>
                    <a:p>
                      <a:r>
                        <a:rPr lang="en-US" sz="800" dirty="0" smtClean="0"/>
                        <a:t>Sam</a:t>
                      </a:r>
                    </a:p>
                  </a:txBody>
                  <a:tcPr>
                    <a:solidFill>
                      <a:schemeClr val="accent2">
                        <a:lumMod val="40000"/>
                        <a:lumOff val="60000"/>
                      </a:schemeClr>
                    </a:solidFill>
                  </a:tcPr>
                </a:tc>
                <a:tc>
                  <a:txBody>
                    <a:bodyPr/>
                    <a:lstStyle/>
                    <a:p>
                      <a:r>
                        <a:rPr lang="en-US" sz="800" dirty="0" smtClean="0"/>
                        <a:t>45</a:t>
                      </a:r>
                      <a:endParaRPr lang="en-US" sz="800" dirty="0"/>
                    </a:p>
                  </a:txBody>
                  <a:tcPr>
                    <a:solidFill>
                      <a:schemeClr val="accent2">
                        <a:lumMod val="40000"/>
                        <a:lumOff val="60000"/>
                      </a:schemeClr>
                    </a:solidFill>
                  </a:tcPr>
                </a:tc>
                <a:tc>
                  <a:txBody>
                    <a:bodyPr/>
                    <a:lstStyle/>
                    <a:p>
                      <a:r>
                        <a:rPr lang="en-US" sz="800" dirty="0" smtClean="0"/>
                        <a:t>F</a:t>
                      </a:r>
                      <a:endParaRPr lang="en-US" sz="800" dirty="0"/>
                    </a:p>
                  </a:txBody>
                  <a:tcPr>
                    <a:solidFill>
                      <a:schemeClr val="accent2">
                        <a:lumMod val="40000"/>
                        <a:lumOff val="60000"/>
                      </a:schemeClr>
                    </a:solidFill>
                  </a:tcPr>
                </a:tc>
              </a:tr>
              <a:tr h="219647">
                <a:tc>
                  <a:txBody>
                    <a:bodyPr/>
                    <a:lstStyle/>
                    <a:p>
                      <a:r>
                        <a:rPr lang="en-US" sz="800" dirty="0" smtClean="0"/>
                        <a:t>Bob</a:t>
                      </a:r>
                      <a:endParaRPr lang="en-US" sz="800" dirty="0"/>
                    </a:p>
                  </a:txBody>
                  <a:tcPr>
                    <a:solidFill>
                      <a:schemeClr val="accent2">
                        <a:lumMod val="60000"/>
                        <a:lumOff val="40000"/>
                      </a:schemeClr>
                    </a:solidFill>
                  </a:tcPr>
                </a:tc>
                <a:tc>
                  <a:txBody>
                    <a:bodyPr/>
                    <a:lstStyle/>
                    <a:p>
                      <a:r>
                        <a:rPr lang="en-US" sz="800" dirty="0" smtClean="0"/>
                        <a:t>16</a:t>
                      </a:r>
                      <a:endParaRPr lang="en-US" sz="800" dirty="0"/>
                    </a:p>
                  </a:txBody>
                  <a:tcPr>
                    <a:solidFill>
                      <a:schemeClr val="accent2">
                        <a:lumMod val="60000"/>
                        <a:lumOff val="40000"/>
                      </a:schemeClr>
                    </a:solidFill>
                  </a:tcPr>
                </a:tc>
                <a:tc>
                  <a:txBody>
                    <a:bodyPr/>
                    <a:lstStyle/>
                    <a:p>
                      <a:r>
                        <a:rPr lang="en-US" sz="800" dirty="0" smtClean="0"/>
                        <a:t>M</a:t>
                      </a:r>
                      <a:endParaRPr lang="en-US" sz="800" dirty="0"/>
                    </a:p>
                  </a:txBody>
                  <a:tcPr>
                    <a:solidFill>
                      <a:schemeClr val="accent2">
                        <a:lumMod val="60000"/>
                        <a:lumOff val="40000"/>
                      </a:schemeClr>
                    </a:solidFill>
                  </a:tcPr>
                </a:tc>
              </a:tr>
            </a:tbl>
          </a:graphicData>
        </a:graphic>
      </p:graphicFrame>
      <p:sp>
        <p:nvSpPr>
          <p:cNvPr id="18" name="Right Arrow 17"/>
          <p:cNvSpPr/>
          <p:nvPr/>
        </p:nvSpPr>
        <p:spPr>
          <a:xfrm>
            <a:off x="6516216" y="3579862"/>
            <a:ext cx="216024"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85600032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ectangle 282"/>
          <p:cNvSpPr/>
          <p:nvPr/>
        </p:nvSpPr>
        <p:spPr>
          <a:xfrm>
            <a:off x="439728" y="267494"/>
            <a:ext cx="8928992" cy="584775"/>
          </a:xfrm>
          <a:prstGeom prst="rect">
            <a:avLst/>
          </a:prstGeom>
        </p:spPr>
        <p:txBody>
          <a:bodyPr/>
          <a:lstStyle/>
          <a:p>
            <a:pPr eaLnBrk="0" hangingPunct="0"/>
            <a:r>
              <a:rPr lang="en-US" sz="3200" b="1" dirty="0">
                <a:solidFill>
                  <a:srgbClr val="404040"/>
                </a:solidFill>
                <a:latin typeface="+mj-lt"/>
                <a:ea typeface="微软雅黑" pitchFamily="34" charset="-122"/>
                <a:cs typeface="Arial" pitchFamily="34" charset="0"/>
              </a:rPr>
              <a:t>Encoding &amp; Compression </a:t>
            </a:r>
          </a:p>
        </p:txBody>
      </p:sp>
      <p:sp>
        <p:nvSpPr>
          <p:cNvPr id="285" name="TextBox 284"/>
          <p:cNvSpPr txBox="1"/>
          <p:nvPr/>
        </p:nvSpPr>
        <p:spPr>
          <a:xfrm>
            <a:off x="611560" y="987574"/>
            <a:ext cx="7704856" cy="2893100"/>
          </a:xfrm>
          <a:prstGeom prst="rect">
            <a:avLst/>
          </a:prstGeom>
          <a:noFill/>
        </p:spPr>
        <p:txBody>
          <a:bodyPr wrap="square" rtlCol="0">
            <a:spAutoFit/>
          </a:bodyPr>
          <a:lstStyle/>
          <a:p>
            <a:pPr marL="0" lvl="1" indent="0">
              <a:buFont typeface="Arial" pitchFamily="34" charset="0"/>
              <a:buChar char="•"/>
            </a:pPr>
            <a:r>
              <a:rPr lang="en-US" dirty="0" smtClean="0">
                <a:latin typeface="Arial" panose="020B0604020202020204" pitchFamily="34" charset="0"/>
                <a:cs typeface="Arial" panose="020B0604020202020204" pitchFamily="34" charset="0"/>
              </a:rPr>
              <a:t> Efficient encoding scheme supported: </a:t>
            </a:r>
          </a:p>
          <a:p>
            <a:pPr marL="455650" lvl="2" indent="0">
              <a:buFont typeface="Arial" pitchFamily="34" charset="0"/>
              <a:buChar char="•"/>
            </a:pPr>
            <a:r>
              <a:rPr lang="en-US" altLang="zh-CN" sz="1600" dirty="0" smtClean="0">
                <a:latin typeface="Arial" panose="020B0604020202020204" pitchFamily="34" charset="0"/>
                <a:cs typeface="Arial" panose="020B0604020202020204" pitchFamily="34" charset="0"/>
              </a:rPr>
              <a:t> DELTA, RLE, BIT_PACKED</a:t>
            </a:r>
          </a:p>
          <a:p>
            <a:pPr marL="455650" lvl="2" indent="0"/>
            <a:endParaRPr lang="en-US" altLang="zh-CN" sz="1600" dirty="0" smtClean="0">
              <a:latin typeface="Arial" panose="020B0604020202020204" pitchFamily="34" charset="0"/>
              <a:cs typeface="Arial" panose="020B0604020202020204" pitchFamily="34" charset="0"/>
            </a:endParaRPr>
          </a:p>
          <a:p>
            <a:pPr marL="455650" lvl="2" indent="0">
              <a:buFont typeface="Arial" pitchFamily="34" charset="0"/>
              <a:buChar char="•"/>
            </a:pPr>
            <a:r>
              <a:rPr lang="en-US" altLang="zh-CN" sz="1600" dirty="0" smtClean="0">
                <a:latin typeface="Arial" panose="020B0604020202020204" pitchFamily="34" charset="0"/>
                <a:cs typeface="Arial" panose="020B0604020202020204" pitchFamily="34" charset="0"/>
              </a:rPr>
              <a:t> Dictionary: </a:t>
            </a:r>
          </a:p>
          <a:p>
            <a:pPr marL="1071563" lvl="3" indent="-157163">
              <a:buFont typeface="Arial" pitchFamily="34" charset="0"/>
              <a:buChar char="•"/>
            </a:pPr>
            <a:r>
              <a:rPr lang="en-US" altLang="zh-CN" sz="1600" dirty="0" smtClean="0">
                <a:latin typeface="Arial" panose="020B0604020202020204" pitchFamily="34" charset="0"/>
                <a:cs typeface="Arial" panose="020B0604020202020204" pitchFamily="34" charset="0"/>
              </a:rPr>
              <a:t>medium high cardinality: file level dictionary</a:t>
            </a:r>
          </a:p>
          <a:p>
            <a:pPr marL="1071563" lvl="3" indent="-160338">
              <a:buFont typeface="Arial" pitchFamily="34" charset="0"/>
              <a:buChar char="•"/>
            </a:pPr>
            <a:r>
              <a:rPr lang="en-US" altLang="zh-CN" sz="1600" dirty="0" smtClean="0">
                <a:latin typeface="Arial" panose="020B0604020202020204" pitchFamily="34" charset="0"/>
                <a:cs typeface="Arial" panose="020B0604020202020204" pitchFamily="34" charset="0"/>
              </a:rPr>
              <a:t>very low cardinality: table level global dictionary</a:t>
            </a:r>
          </a:p>
          <a:p>
            <a:pPr marL="911291" lvl="3" indent="0"/>
            <a:r>
              <a:rPr lang="en-US" altLang="zh-CN" sz="1600" dirty="0" smtClean="0">
                <a:latin typeface="Arial" panose="020B0604020202020204" pitchFamily="34" charset="0"/>
                <a:cs typeface="Arial" panose="020B0604020202020204" pitchFamily="34" charset="0"/>
              </a:rPr>
              <a:t> </a:t>
            </a:r>
          </a:p>
          <a:p>
            <a:pPr marL="455650" lvl="2" indent="0">
              <a:buFont typeface="Arial" pitchFamily="34" charset="0"/>
              <a:buChar char="•"/>
            </a:pPr>
            <a:r>
              <a:rPr lang="en-US" altLang="zh-CN" sz="1600" dirty="0" smtClean="0">
                <a:latin typeface="Arial" panose="020B0604020202020204" pitchFamily="34" charset="0"/>
                <a:cs typeface="Arial" panose="020B0604020202020204" pitchFamily="34" charset="0"/>
              </a:rPr>
              <a:t> CUSTOM</a:t>
            </a:r>
          </a:p>
          <a:p>
            <a:pPr marL="455650" lvl="2" indent="0"/>
            <a:endParaRPr lang="en-US" altLang="zh-CN" sz="1600" dirty="0" smtClean="0">
              <a:latin typeface="Arial" panose="020B0604020202020204" pitchFamily="34" charset="0"/>
              <a:cs typeface="Arial" panose="020B0604020202020204" pitchFamily="34" charset="0"/>
            </a:endParaRPr>
          </a:p>
          <a:p>
            <a:pPr marL="0" lvl="1" indent="0">
              <a:buFont typeface="Arial" pitchFamily="34" charset="0"/>
              <a:buChar char="•"/>
            </a:pPr>
            <a:r>
              <a:rPr lang="en-US" altLang="zh-CN" sz="1600" dirty="0" smtClean="0">
                <a:latin typeface="Arial" panose="020B0604020202020204" pitchFamily="34" charset="0"/>
                <a:cs typeface="Arial" panose="020B0604020202020204" pitchFamily="34" charset="0"/>
              </a:rPr>
              <a:t> Compression Scheme: Snappy </a:t>
            </a:r>
          </a:p>
          <a:p>
            <a:endParaRPr lang="en-US" dirty="0" smtClean="0">
              <a:latin typeface="Arial" panose="020B0604020202020204" pitchFamily="34" charset="0"/>
              <a:cs typeface="Arial" panose="020B0604020202020204" pitchFamily="34" charset="0"/>
            </a:endParaRPr>
          </a:p>
        </p:txBody>
      </p:sp>
      <p:sp>
        <p:nvSpPr>
          <p:cNvPr id="9" name="Right Arrow 8"/>
          <p:cNvSpPr/>
          <p:nvPr/>
        </p:nvSpPr>
        <p:spPr bwMode="auto">
          <a:xfrm rot="3045412">
            <a:off x="5965884" y="2601256"/>
            <a:ext cx="618898" cy="360040"/>
          </a:xfrm>
          <a:prstGeom prst="rightArrow">
            <a:avLst/>
          </a:prstGeom>
          <a:solidFill>
            <a:srgbClr val="9AD7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 name="TextBox 5"/>
          <p:cNvSpPr txBox="1"/>
          <p:nvPr/>
        </p:nvSpPr>
        <p:spPr>
          <a:xfrm>
            <a:off x="5940152" y="3147814"/>
            <a:ext cx="2592288" cy="830997"/>
          </a:xfrm>
          <a:prstGeom prst="rect">
            <a:avLst/>
          </a:prstGeom>
          <a:solidFill>
            <a:schemeClr val="bg2">
              <a:lumMod val="40000"/>
              <a:lumOff val="60000"/>
            </a:schemeClr>
          </a:solidFill>
        </p:spPr>
        <p:txBody>
          <a:bodyPr wrap="square" rtlCol="0">
            <a:spAutoFit/>
          </a:bodyPr>
          <a:lstStyle/>
          <a:p>
            <a:pPr>
              <a:buFont typeface="Arial" pitchFamily="34" charset="0"/>
              <a:buChar char="•"/>
            </a:pPr>
            <a:r>
              <a:rPr lang="en-US" sz="1200" dirty="0" smtClean="0"/>
              <a:t>Speedup Aggregation</a:t>
            </a:r>
          </a:p>
          <a:p>
            <a:pPr>
              <a:buFont typeface="Arial" pitchFamily="34" charset="0"/>
              <a:buChar char="•"/>
            </a:pPr>
            <a:r>
              <a:rPr lang="en-US" sz="1200" dirty="0" smtClean="0"/>
              <a:t>Reduce run-time memory footprint</a:t>
            </a:r>
          </a:p>
          <a:p>
            <a:pPr>
              <a:buFont typeface="Arial" pitchFamily="34" charset="0"/>
              <a:buChar char="•"/>
            </a:pPr>
            <a:r>
              <a:rPr lang="en-US" sz="1200" dirty="0" smtClean="0"/>
              <a:t>Enable </a:t>
            </a:r>
            <a:r>
              <a:rPr lang="en-US" sz="1200" dirty="0" smtClean="0"/>
              <a:t>deferred decoding</a:t>
            </a:r>
            <a:endParaRPr lang="en-US" sz="1200" dirty="0" smtClean="0"/>
          </a:p>
          <a:p>
            <a:pPr>
              <a:buFont typeface="Arial" pitchFamily="34" charset="0"/>
              <a:buChar char="•"/>
            </a:pPr>
            <a:r>
              <a:rPr lang="en-US" sz="1200" dirty="0" smtClean="0"/>
              <a:t>Enable fast distinct count</a:t>
            </a:r>
            <a:endParaRPr lang="en-US" sz="1200" dirty="0"/>
          </a:p>
        </p:txBody>
      </p:sp>
      <p:sp>
        <p:nvSpPr>
          <p:cNvPr id="7" name="TextBox 6"/>
          <p:cNvSpPr txBox="1"/>
          <p:nvPr/>
        </p:nvSpPr>
        <p:spPr>
          <a:xfrm>
            <a:off x="6948264" y="2715766"/>
            <a:ext cx="1224136" cy="369332"/>
          </a:xfrm>
          <a:prstGeom prst="rect">
            <a:avLst/>
          </a:prstGeom>
          <a:noFill/>
        </p:spPr>
        <p:txBody>
          <a:bodyPr wrap="square" rtlCol="0">
            <a:spAutoFit/>
          </a:bodyPr>
          <a:lstStyle/>
          <a:p>
            <a:r>
              <a:rPr lang="en-US" dirty="0" smtClean="0"/>
              <a:t>Big Win:</a:t>
            </a:r>
            <a:endParaRPr lang="en-US" dirty="0"/>
          </a:p>
        </p:txBody>
      </p:sp>
    </p:spTree>
    <p:extLst>
      <p:ext uri="{BB962C8B-B14F-4D97-AF65-F5344CB8AC3E}">
        <p14:creationId xmlns:p14="http://schemas.microsoft.com/office/powerpoint/2010/main" xmlns="" val="369584904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5788" y="62359"/>
            <a:ext cx="8229600" cy="565175"/>
          </a:xfrm>
        </p:spPr>
        <p:txBody>
          <a:bodyPr/>
          <a:lstStyle/>
          <a:p>
            <a:r>
              <a:rPr lang="en-US" altLang="zh-CN" dirty="0">
                <a:latin typeface="+mj-lt"/>
              </a:rPr>
              <a:t>Outline</a:t>
            </a:r>
            <a:endParaRPr lang="zh-CN" altLang="en-US" dirty="0">
              <a:latin typeface="+mj-lt"/>
            </a:endParaRPr>
          </a:p>
        </p:txBody>
      </p:sp>
      <p:sp>
        <p:nvSpPr>
          <p:cNvPr id="3" name="内容占位符 2"/>
          <p:cNvSpPr>
            <a:spLocks noGrp="1"/>
          </p:cNvSpPr>
          <p:nvPr>
            <p:ph idx="1"/>
          </p:nvPr>
        </p:nvSpPr>
        <p:spPr>
          <a:xfrm>
            <a:off x="611560" y="915566"/>
            <a:ext cx="8229600" cy="3672408"/>
          </a:xfrm>
        </p:spPr>
        <p:txBody>
          <a:bodyPr/>
          <a:lstStyle/>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t>Use Case &amp; Motivation</a:t>
            </a:r>
            <a:r>
              <a:rPr lang="en-US" altLang="zh-CN" sz="1400" dirty="0"/>
              <a:t>: Why introducing a new file format?</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CarbonData File Format Deep Dive</a:t>
            </a:r>
          </a:p>
          <a:p>
            <a:pPr indent="-360000">
              <a:lnSpc>
                <a:spcPct val="229000"/>
              </a:lnSpc>
              <a:spcBef>
                <a:spcPts val="600"/>
              </a:spcBef>
              <a:buClr>
                <a:srgbClr val="FFA093"/>
              </a:buClr>
              <a:buSzPct val="85000"/>
              <a:buFont typeface="Wingdings" panose="05000000000000000000" pitchFamily="2" charset="2"/>
              <a:buChar char="u"/>
            </a:pPr>
            <a:r>
              <a:rPr lang="en-US" altLang="zh-CN" sz="1400" b="1" dirty="0">
                <a:solidFill>
                  <a:schemeClr val="tx1"/>
                </a:solidFill>
              </a:rPr>
              <a:t>Framework Integrated with CarbonData</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Performance</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Demo</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Future Plan</a:t>
            </a:r>
          </a:p>
        </p:txBody>
      </p:sp>
    </p:spTree>
    <p:extLst>
      <p:ext uri="{BB962C8B-B14F-4D97-AF65-F5344CB8AC3E}">
        <p14:creationId xmlns:p14="http://schemas.microsoft.com/office/powerpoint/2010/main" xmlns="" val="364016025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ectangle 282"/>
          <p:cNvSpPr/>
          <p:nvPr/>
        </p:nvSpPr>
        <p:spPr>
          <a:xfrm>
            <a:off x="215008" y="267494"/>
            <a:ext cx="8928992" cy="584775"/>
          </a:xfrm>
          <a:prstGeom prst="rect">
            <a:avLst/>
          </a:prstGeom>
        </p:spPr>
        <p:txBody>
          <a:bodyPr/>
          <a:lstStyle/>
          <a:p>
            <a:pPr eaLnBrk="0" hangingPunct="0"/>
            <a:r>
              <a:rPr lang="en-US" sz="3200" b="1" dirty="0">
                <a:solidFill>
                  <a:srgbClr val="404040"/>
                </a:solidFill>
                <a:latin typeface="+mj-lt"/>
                <a:ea typeface="微软雅黑" pitchFamily="34" charset="-122"/>
                <a:cs typeface="Arial" pitchFamily="34" charset="0"/>
              </a:rPr>
              <a:t>CarbonData Modules </a:t>
            </a:r>
          </a:p>
        </p:txBody>
      </p:sp>
      <p:sp>
        <p:nvSpPr>
          <p:cNvPr id="8" name="矩形 3"/>
          <p:cNvSpPr/>
          <p:nvPr/>
        </p:nvSpPr>
        <p:spPr>
          <a:xfrm>
            <a:off x="1604814" y="3702866"/>
            <a:ext cx="2592288" cy="576064"/>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t>Carbon-format</a:t>
            </a:r>
          </a:p>
          <a:p>
            <a:pPr algn="ctr"/>
            <a:endParaRPr lang="en-US" altLang="zh-CN" sz="1000" dirty="0" smtClean="0"/>
          </a:p>
          <a:p>
            <a:pPr algn="ctr"/>
            <a:endParaRPr lang="zh-CN" altLang="en-US" sz="1000" dirty="0"/>
          </a:p>
        </p:txBody>
      </p:sp>
      <p:sp>
        <p:nvSpPr>
          <p:cNvPr id="9" name="矩形 4"/>
          <p:cNvSpPr/>
          <p:nvPr/>
        </p:nvSpPr>
        <p:spPr>
          <a:xfrm>
            <a:off x="1619672" y="2910778"/>
            <a:ext cx="2577430" cy="648072"/>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ltLang="zh-CN" sz="1000" dirty="0" smtClean="0"/>
              <a:t>Carbon-core</a:t>
            </a:r>
          </a:p>
          <a:p>
            <a:pPr algn="ctr"/>
            <a:endParaRPr lang="en-US" altLang="zh-CN" sz="1000" dirty="0" smtClean="0"/>
          </a:p>
          <a:p>
            <a:pPr algn="ctr"/>
            <a:endParaRPr lang="en-US" altLang="zh-CN" sz="1000" dirty="0" smtClean="0"/>
          </a:p>
        </p:txBody>
      </p:sp>
      <p:sp>
        <p:nvSpPr>
          <p:cNvPr id="17" name="矩形 28"/>
          <p:cNvSpPr/>
          <p:nvPr/>
        </p:nvSpPr>
        <p:spPr>
          <a:xfrm>
            <a:off x="2051720" y="3147814"/>
            <a:ext cx="1584176" cy="267020"/>
          </a:xfrm>
          <a:prstGeom prst="rect">
            <a:avLst/>
          </a:prstGeom>
          <a:solidFill>
            <a:srgbClr val="9AD7F0"/>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000" dirty="0" smtClean="0"/>
              <a:t>Reader/Writer</a:t>
            </a:r>
            <a:endParaRPr lang="zh-CN" altLang="en-US" sz="1000" dirty="0" smtClean="0"/>
          </a:p>
        </p:txBody>
      </p:sp>
      <p:sp>
        <p:nvSpPr>
          <p:cNvPr id="18" name="矩形 29"/>
          <p:cNvSpPr/>
          <p:nvPr/>
        </p:nvSpPr>
        <p:spPr>
          <a:xfrm>
            <a:off x="2051719" y="3919534"/>
            <a:ext cx="1584177" cy="267020"/>
          </a:xfrm>
          <a:prstGeom prst="rect">
            <a:avLst/>
          </a:prstGeom>
          <a:solidFill>
            <a:srgbClr val="9AD7F0"/>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000" dirty="0" smtClean="0"/>
              <a:t>Thrift definition</a:t>
            </a:r>
            <a:endParaRPr lang="zh-CN" altLang="en-US" sz="1000" dirty="0" smtClean="0"/>
          </a:p>
        </p:txBody>
      </p:sp>
      <p:sp>
        <p:nvSpPr>
          <p:cNvPr id="20" name="矩形 7"/>
          <p:cNvSpPr/>
          <p:nvPr/>
        </p:nvSpPr>
        <p:spPr>
          <a:xfrm>
            <a:off x="1619672" y="1419622"/>
            <a:ext cx="2592288" cy="648072"/>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ltLang="zh-CN" sz="1000" dirty="0" smtClean="0"/>
              <a:t>Carbon-Spark</a:t>
            </a:r>
          </a:p>
          <a:p>
            <a:pPr algn="ctr"/>
            <a:endParaRPr lang="zh-CN" altLang="en-US" sz="1000" dirty="0"/>
          </a:p>
        </p:txBody>
      </p:sp>
      <p:sp>
        <p:nvSpPr>
          <p:cNvPr id="22" name="矩形 23"/>
          <p:cNvSpPr/>
          <p:nvPr/>
        </p:nvSpPr>
        <p:spPr>
          <a:xfrm>
            <a:off x="2123728" y="1707654"/>
            <a:ext cx="1440160" cy="267020"/>
          </a:xfrm>
          <a:prstGeom prst="rect">
            <a:avLst/>
          </a:prstGeom>
          <a:solidFill>
            <a:srgbClr val="9AD7F0"/>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000" dirty="0" smtClean="0"/>
              <a:t>Integration</a:t>
            </a:r>
            <a:endParaRPr lang="zh-CN" altLang="en-US" sz="1000" dirty="0"/>
          </a:p>
        </p:txBody>
      </p:sp>
      <p:sp>
        <p:nvSpPr>
          <p:cNvPr id="10" name="矩形 5"/>
          <p:cNvSpPr/>
          <p:nvPr/>
        </p:nvSpPr>
        <p:spPr>
          <a:xfrm>
            <a:off x="1604814" y="2190698"/>
            <a:ext cx="2592288" cy="576064"/>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t>Carbon-</a:t>
            </a:r>
            <a:r>
              <a:rPr lang="en-US" altLang="zh-CN" sz="1000" dirty="0" err="1" smtClean="0"/>
              <a:t>Hadoop</a:t>
            </a:r>
            <a:endParaRPr lang="en-US" altLang="zh-CN" sz="1000" dirty="0" smtClean="0"/>
          </a:p>
          <a:p>
            <a:pPr algn="ctr"/>
            <a:endParaRPr lang="en-US" altLang="zh-CN" sz="1000" dirty="0" smtClean="0"/>
          </a:p>
          <a:p>
            <a:pPr algn="ctr"/>
            <a:endParaRPr lang="zh-CN" altLang="en-US" sz="1000" dirty="0"/>
          </a:p>
        </p:txBody>
      </p:sp>
      <p:sp>
        <p:nvSpPr>
          <p:cNvPr id="39" name="矩形 28"/>
          <p:cNvSpPr/>
          <p:nvPr/>
        </p:nvSpPr>
        <p:spPr>
          <a:xfrm>
            <a:off x="2123728" y="2406722"/>
            <a:ext cx="1512168" cy="267020"/>
          </a:xfrm>
          <a:prstGeom prst="rect">
            <a:avLst/>
          </a:prstGeom>
          <a:solidFill>
            <a:srgbClr val="9AD7F0"/>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000" dirty="0" err="1" smtClean="0"/>
              <a:t>Input/Output</a:t>
            </a:r>
            <a:r>
              <a:rPr lang="en-US" altLang="zh-CN" sz="1000" dirty="0" smtClean="0"/>
              <a:t> Format</a:t>
            </a:r>
            <a:endParaRPr lang="zh-CN" altLang="en-US" sz="1000" dirty="0" smtClean="0"/>
          </a:p>
        </p:txBody>
      </p:sp>
      <p:sp>
        <p:nvSpPr>
          <p:cNvPr id="12" name="TextBox 11"/>
          <p:cNvSpPr txBox="1"/>
          <p:nvPr/>
        </p:nvSpPr>
        <p:spPr>
          <a:xfrm>
            <a:off x="5364088" y="3939902"/>
            <a:ext cx="2736304" cy="276999"/>
          </a:xfrm>
          <a:prstGeom prst="rect">
            <a:avLst/>
          </a:prstGeom>
          <a:noFill/>
        </p:spPr>
        <p:txBody>
          <a:bodyPr wrap="square" rtlCol="0">
            <a:spAutoFit/>
          </a:bodyPr>
          <a:lstStyle/>
          <a:p>
            <a:r>
              <a:rPr lang="en-US" sz="1200" i="1" dirty="0" smtClean="0"/>
              <a:t>Language Agnostic Format Specification </a:t>
            </a:r>
            <a:endParaRPr lang="en-US" sz="1200" i="1" dirty="0"/>
          </a:p>
        </p:txBody>
      </p:sp>
      <p:cxnSp>
        <p:nvCxnSpPr>
          <p:cNvPr id="14" name="Straight Arrow Connector 13"/>
          <p:cNvCxnSpPr/>
          <p:nvPr/>
        </p:nvCxnSpPr>
        <p:spPr bwMode="auto">
          <a:xfrm flipH="1">
            <a:off x="4355976" y="4083918"/>
            <a:ext cx="864096" cy="0"/>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5364088" y="3003798"/>
            <a:ext cx="3168352" cy="461665"/>
          </a:xfrm>
          <a:prstGeom prst="rect">
            <a:avLst/>
          </a:prstGeom>
          <a:noFill/>
        </p:spPr>
        <p:txBody>
          <a:bodyPr wrap="square" rtlCol="0">
            <a:spAutoFit/>
          </a:bodyPr>
          <a:lstStyle/>
          <a:p>
            <a:r>
              <a:rPr lang="en-US" sz="1200" i="1" dirty="0" smtClean="0"/>
              <a:t>Core component of format implementation for reading/writing Carbon data</a:t>
            </a:r>
            <a:endParaRPr lang="en-US" sz="1200" i="1" dirty="0"/>
          </a:p>
        </p:txBody>
      </p:sp>
      <p:cxnSp>
        <p:nvCxnSpPr>
          <p:cNvPr id="16" name="Straight Arrow Connector 15"/>
          <p:cNvCxnSpPr/>
          <p:nvPr/>
        </p:nvCxnSpPr>
        <p:spPr bwMode="auto">
          <a:xfrm flipH="1">
            <a:off x="4355976" y="3219822"/>
            <a:ext cx="864096" cy="0"/>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364088" y="2355726"/>
            <a:ext cx="3168352" cy="276999"/>
          </a:xfrm>
          <a:prstGeom prst="rect">
            <a:avLst/>
          </a:prstGeom>
          <a:noFill/>
        </p:spPr>
        <p:txBody>
          <a:bodyPr wrap="square" rtlCol="0">
            <a:spAutoFit/>
          </a:bodyPr>
          <a:lstStyle/>
          <a:p>
            <a:r>
              <a:rPr lang="en-US" sz="1200" i="1" dirty="0" smtClean="0"/>
              <a:t>Provide </a:t>
            </a:r>
            <a:r>
              <a:rPr lang="en-US" sz="1200" i="1" dirty="0" err="1" smtClean="0"/>
              <a:t>Hadoop</a:t>
            </a:r>
            <a:r>
              <a:rPr lang="en-US" sz="1200" i="1" dirty="0" smtClean="0"/>
              <a:t> </a:t>
            </a:r>
            <a:r>
              <a:rPr lang="en-US" sz="1200" i="1" dirty="0" err="1" smtClean="0"/>
              <a:t>Input/Output</a:t>
            </a:r>
            <a:r>
              <a:rPr lang="en-US" sz="1200" i="1" dirty="0" smtClean="0"/>
              <a:t> Format interface</a:t>
            </a:r>
            <a:endParaRPr lang="en-US" sz="1200" i="1" dirty="0"/>
          </a:p>
        </p:txBody>
      </p:sp>
      <p:cxnSp>
        <p:nvCxnSpPr>
          <p:cNvPr id="21" name="Straight Arrow Connector 20"/>
          <p:cNvCxnSpPr/>
          <p:nvPr/>
        </p:nvCxnSpPr>
        <p:spPr bwMode="auto">
          <a:xfrm flipH="1">
            <a:off x="4355976" y="2499742"/>
            <a:ext cx="864096" cy="0"/>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364088" y="1563638"/>
            <a:ext cx="2880320" cy="461665"/>
          </a:xfrm>
          <a:prstGeom prst="rect">
            <a:avLst/>
          </a:prstGeom>
          <a:noFill/>
        </p:spPr>
        <p:txBody>
          <a:bodyPr wrap="square" rtlCol="0">
            <a:spAutoFit/>
          </a:bodyPr>
          <a:lstStyle/>
          <a:p>
            <a:r>
              <a:rPr lang="en-US" sz="1200" i="1" dirty="0" smtClean="0"/>
              <a:t>Integration of Carbon with Spark including query optimization</a:t>
            </a:r>
            <a:endParaRPr lang="en-US" sz="1200" i="1" dirty="0"/>
          </a:p>
        </p:txBody>
      </p:sp>
      <p:cxnSp>
        <p:nvCxnSpPr>
          <p:cNvPr id="24" name="Straight Arrow Connector 23"/>
          <p:cNvCxnSpPr/>
          <p:nvPr/>
        </p:nvCxnSpPr>
        <p:spPr bwMode="auto">
          <a:xfrm flipH="1">
            <a:off x="4355976" y="1707654"/>
            <a:ext cx="864096" cy="0"/>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52058608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95486"/>
            <a:ext cx="8780489" cy="771720"/>
          </a:xfrm>
          <a:extLst/>
        </p:spPr>
        <p:txBody>
          <a:bodyPr/>
          <a:lstStyle/>
          <a:p>
            <a:r>
              <a:rPr lang="en-US" sz="2800" dirty="0" smtClean="0">
                <a:solidFill>
                  <a:schemeClr val="tx1"/>
                </a:solidFill>
                <a:latin typeface="+mj-lt"/>
              </a:rPr>
              <a:t>Spark Integration</a:t>
            </a:r>
            <a:endParaRPr lang="en-US" sz="2800" dirty="0">
              <a:solidFill>
                <a:schemeClr val="tx1"/>
              </a:solidFill>
              <a:latin typeface="+mj-lt"/>
            </a:endParaRPr>
          </a:p>
        </p:txBody>
      </p:sp>
      <p:sp>
        <p:nvSpPr>
          <p:cNvPr id="171" name="TextBox 170"/>
          <p:cNvSpPr txBox="1"/>
          <p:nvPr/>
        </p:nvSpPr>
        <p:spPr>
          <a:xfrm>
            <a:off x="323528" y="1059582"/>
            <a:ext cx="6264696" cy="2431435"/>
          </a:xfrm>
          <a:prstGeom prst="rect">
            <a:avLst/>
          </a:prstGeom>
          <a:noFill/>
        </p:spPr>
        <p:txBody>
          <a:bodyPr wrap="square" rtlCol="0">
            <a:spAutoFit/>
          </a:bodyPr>
          <a:lstStyle/>
          <a:p>
            <a:pPr marL="180975" lvl="1" indent="-180975">
              <a:buFont typeface="Arial" pitchFamily="34" charset="0"/>
              <a:buChar char="•"/>
            </a:pPr>
            <a:r>
              <a:rPr lang="en-US" sz="1600" dirty="0" smtClean="0">
                <a:latin typeface="Arial" panose="020B0604020202020204" pitchFamily="34" charset="0"/>
                <a:cs typeface="Arial" panose="020B0604020202020204" pitchFamily="34" charset="0"/>
              </a:rPr>
              <a:t>Query CarbonData </a:t>
            </a:r>
            <a:r>
              <a:rPr lang="en-US" sz="1600" dirty="0" smtClean="0">
                <a:latin typeface="Arial" panose="020B0604020202020204" pitchFamily="34" charset="0"/>
                <a:cs typeface="Arial" panose="020B0604020202020204" pitchFamily="34" charset="0"/>
              </a:rPr>
              <a:t>Table</a:t>
            </a:r>
            <a:endParaRPr lang="en-US" sz="1600" dirty="0" smtClean="0">
              <a:latin typeface="Arial" panose="020B0604020202020204" pitchFamily="34" charset="0"/>
              <a:cs typeface="Arial" panose="020B0604020202020204" pitchFamily="34" charset="0"/>
            </a:endParaRPr>
          </a:p>
          <a:p>
            <a:pPr marL="625475" lvl="2" indent="-166688">
              <a:buFont typeface="Arial" pitchFamily="34" charset="0"/>
              <a:buChar char="•"/>
            </a:pPr>
            <a:r>
              <a:rPr lang="en-US" sz="1600" dirty="0" err="1" smtClean="0">
                <a:latin typeface="Arial" panose="020B0604020202020204" pitchFamily="34" charset="0"/>
                <a:cs typeface="Arial" panose="020B0604020202020204" pitchFamily="34" charset="0"/>
              </a:rPr>
              <a:t>DataFrame</a:t>
            </a:r>
            <a:r>
              <a:rPr lang="en-US" sz="1600" dirty="0" smtClean="0">
                <a:latin typeface="Arial" panose="020B0604020202020204" pitchFamily="34" charset="0"/>
                <a:cs typeface="Arial" panose="020B0604020202020204" pitchFamily="34" charset="0"/>
              </a:rPr>
              <a:t> API</a:t>
            </a:r>
          </a:p>
          <a:p>
            <a:pPr marL="625475" lvl="2" indent="-166688">
              <a:buFont typeface="Arial" pitchFamily="34" charset="0"/>
              <a:buChar char="•"/>
            </a:pPr>
            <a:r>
              <a:rPr lang="en-US" sz="1600" dirty="0" smtClean="0">
                <a:latin typeface="Arial" panose="020B0604020202020204" pitchFamily="34" charset="0"/>
                <a:cs typeface="Arial" panose="020B0604020202020204" pitchFamily="34" charset="0"/>
              </a:rPr>
              <a:t>Spark SQL Statement</a:t>
            </a:r>
          </a:p>
          <a:p>
            <a:pPr marL="457200" lvl="2"/>
            <a:endParaRPr lang="en-US" sz="1600" dirty="0" smtClean="0">
              <a:latin typeface="Arial" panose="020B0604020202020204" pitchFamily="34" charset="0"/>
              <a:cs typeface="Arial" panose="020B0604020202020204" pitchFamily="34" charset="0"/>
            </a:endParaRPr>
          </a:p>
          <a:p>
            <a:pPr marL="457200" lvl="2"/>
            <a:endParaRPr lang="en-US" sz="1600" dirty="0" smtClean="0">
              <a:latin typeface="Arial" panose="020B0604020202020204" pitchFamily="34" charset="0"/>
              <a:cs typeface="Arial" panose="020B0604020202020204" pitchFamily="34" charset="0"/>
            </a:endParaRPr>
          </a:p>
          <a:p>
            <a:pPr marL="457200" lvl="2"/>
            <a:endParaRPr lang="en-US" sz="1600" dirty="0" smtClean="0">
              <a:latin typeface="Arial" panose="020B0604020202020204" pitchFamily="34" charset="0"/>
              <a:cs typeface="Arial" panose="020B0604020202020204" pitchFamily="34" charset="0"/>
            </a:endParaRPr>
          </a:p>
          <a:p>
            <a:pPr marL="180975" lvl="1" indent="-180975">
              <a:buFont typeface="Arial" pitchFamily="34" charset="0"/>
              <a:buChar char="•"/>
            </a:pPr>
            <a:r>
              <a:rPr lang="en-US" sz="1600" dirty="0" smtClean="0">
                <a:latin typeface="Arial" panose="020B0604020202020204" pitchFamily="34" charset="0"/>
                <a:cs typeface="Arial" panose="020B0604020202020204" pitchFamily="34" charset="0"/>
              </a:rPr>
              <a:t>Support schema evolution of Carbon table via </a:t>
            </a:r>
            <a:r>
              <a:rPr lang="en-US" sz="1600" i="1" dirty="0" smtClean="0">
                <a:latin typeface="Arial" panose="020B0604020202020204" pitchFamily="34" charset="0"/>
                <a:cs typeface="Arial" panose="020B0604020202020204" pitchFamily="34" charset="0"/>
              </a:rPr>
              <a:t>ALTER TABLE</a:t>
            </a:r>
          </a:p>
          <a:p>
            <a:pPr marL="457200" lvl="2">
              <a:buFont typeface="Arial" pitchFamily="34" charset="0"/>
              <a:buChar char="•"/>
            </a:pPr>
            <a:r>
              <a:rPr lang="en-US" sz="1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Add, Delete or Rename Column</a:t>
            </a:r>
          </a:p>
          <a:p>
            <a:pPr marL="457200" lvl="2">
              <a:buFont typeface="Arial" pitchFamily="34" charset="0"/>
              <a:buChar char="•"/>
            </a:pPr>
            <a:r>
              <a:rPr lang="en-US" sz="1200" dirty="0" smtClean="0">
                <a:latin typeface="Arial" panose="020B0604020202020204" pitchFamily="34" charset="0"/>
                <a:cs typeface="Arial" panose="020B0604020202020204" pitchFamily="34" charset="0"/>
              </a:rPr>
              <a:t> schema update </a:t>
            </a:r>
            <a:r>
              <a:rPr lang="en-US" sz="1200" dirty="0" smtClean="0">
                <a:latin typeface="Arial" panose="020B0604020202020204" pitchFamily="34" charset="0"/>
                <a:cs typeface="Arial" panose="020B0604020202020204" pitchFamily="34" charset="0"/>
              </a:rPr>
              <a:t>only, data stored on disk is untouched</a:t>
            </a:r>
            <a:endParaRPr lang="en-US" sz="1200" dirty="0" smtClean="0">
              <a:latin typeface="Arial" panose="020B0604020202020204" pitchFamily="34" charset="0"/>
              <a:cs typeface="Arial" panose="020B0604020202020204" pitchFamily="34" charset="0"/>
            </a:endParaRPr>
          </a:p>
          <a:p>
            <a:pPr marL="455650" lvl="2" indent="0"/>
            <a:endParaRPr lang="en-US" sz="1200" dirty="0" smtClean="0">
              <a:latin typeface="Arial" panose="020B0604020202020204" pitchFamily="34" charset="0"/>
              <a:cs typeface="Arial" panose="020B0604020202020204" pitchFamily="34" charset="0"/>
            </a:endParaRPr>
          </a:p>
        </p:txBody>
      </p:sp>
      <p:sp>
        <p:nvSpPr>
          <p:cNvPr id="6" name="TextBox 5"/>
          <p:cNvSpPr txBox="1"/>
          <p:nvPr/>
        </p:nvSpPr>
        <p:spPr>
          <a:xfrm>
            <a:off x="3635896" y="1347614"/>
            <a:ext cx="5040560" cy="1015663"/>
          </a:xfrm>
          <a:prstGeom prst="rect">
            <a:avLst/>
          </a:prstGeom>
          <a:solidFill>
            <a:schemeClr val="bg2">
              <a:lumMod val="20000"/>
              <a:lumOff val="80000"/>
            </a:schemeClr>
          </a:solidFill>
        </p:spPr>
        <p:txBody>
          <a:bodyPr wrap="square" rtlCol="0">
            <a:spAutoFit/>
          </a:bodyPr>
          <a:lstStyle/>
          <a:p>
            <a:r>
              <a:rPr lang="en-US" sz="1000" i="1" dirty="0" smtClean="0">
                <a:latin typeface="Courier New" pitchFamily="49" charset="0"/>
                <a:cs typeface="Courier New" pitchFamily="49" charset="0"/>
              </a:rPr>
              <a:t>CREATE TABLE [IF NOT EXISTS] [</a:t>
            </a:r>
            <a:r>
              <a:rPr lang="en-US" sz="1000" i="1" dirty="0" err="1" smtClean="0">
                <a:latin typeface="Courier New" pitchFamily="49" charset="0"/>
                <a:cs typeface="Courier New" pitchFamily="49" charset="0"/>
              </a:rPr>
              <a:t>db_name</a:t>
            </a:r>
            <a:r>
              <a:rPr lang="en-US" sz="1000" i="1" dirty="0" smtClean="0">
                <a:latin typeface="Courier New" pitchFamily="49" charset="0"/>
                <a:cs typeface="Courier New" pitchFamily="49" charset="0"/>
              </a:rPr>
              <a:t>.]</a:t>
            </a:r>
            <a:r>
              <a:rPr lang="en-US" sz="1000" i="1" dirty="0" err="1" smtClean="0">
                <a:latin typeface="Courier New" pitchFamily="49" charset="0"/>
                <a:cs typeface="Courier New" pitchFamily="49" charset="0"/>
              </a:rPr>
              <a:t>table_name</a:t>
            </a:r>
            <a:r>
              <a:rPr lang="en-US" sz="1000" i="1" dirty="0" smtClean="0">
                <a:latin typeface="Courier New" pitchFamily="49" charset="0"/>
                <a:cs typeface="Courier New" pitchFamily="49" charset="0"/>
              </a:rPr>
              <a:t> [(</a:t>
            </a:r>
            <a:r>
              <a:rPr lang="en-US" sz="1000" i="1" dirty="0" err="1" smtClean="0">
                <a:latin typeface="Courier New" pitchFamily="49" charset="0"/>
                <a:cs typeface="Courier New" pitchFamily="49" charset="0"/>
              </a:rPr>
              <a:t>col_name</a:t>
            </a:r>
            <a:r>
              <a:rPr lang="en-US" sz="1000" i="1" dirty="0" smtClean="0">
                <a:latin typeface="Courier New" pitchFamily="49" charset="0"/>
                <a:cs typeface="Courier New" pitchFamily="49" charset="0"/>
              </a:rPr>
              <a:t> </a:t>
            </a:r>
            <a:r>
              <a:rPr lang="en-US" sz="1000" i="1" dirty="0" err="1" smtClean="0">
                <a:latin typeface="Courier New" pitchFamily="49" charset="0"/>
                <a:cs typeface="Courier New" pitchFamily="49" charset="0"/>
              </a:rPr>
              <a:t>data_type</a:t>
            </a:r>
            <a:r>
              <a:rPr lang="en-US" sz="1000" i="1" dirty="0" smtClean="0">
                <a:latin typeface="Courier New" pitchFamily="49" charset="0"/>
                <a:cs typeface="Courier New" pitchFamily="49" charset="0"/>
              </a:rPr>
              <a:t> [COMMENT </a:t>
            </a:r>
            <a:r>
              <a:rPr lang="en-US" sz="1000" i="1" dirty="0" err="1" smtClean="0">
                <a:latin typeface="Courier New" pitchFamily="49" charset="0"/>
                <a:cs typeface="Courier New" pitchFamily="49" charset="0"/>
              </a:rPr>
              <a:t>col_comment</a:t>
            </a:r>
            <a:r>
              <a:rPr lang="en-US" sz="1000" i="1" dirty="0" smtClean="0">
                <a:latin typeface="Courier New" pitchFamily="49" charset="0"/>
                <a:cs typeface="Courier New" pitchFamily="49" charset="0"/>
              </a:rPr>
              <a:t>], ...)] [COMMENT </a:t>
            </a:r>
            <a:r>
              <a:rPr lang="en-US" sz="1000" i="1" dirty="0" err="1" smtClean="0">
                <a:latin typeface="Courier New" pitchFamily="49" charset="0"/>
                <a:cs typeface="Courier New" pitchFamily="49" charset="0"/>
              </a:rPr>
              <a:t>table_comment</a:t>
            </a:r>
            <a:r>
              <a:rPr lang="en-US" sz="1000" i="1" dirty="0" smtClean="0">
                <a:latin typeface="Courier New" pitchFamily="49" charset="0"/>
                <a:cs typeface="Courier New" pitchFamily="49" charset="0"/>
              </a:rPr>
              <a:t>] [PARTITIONED BY (</a:t>
            </a:r>
            <a:r>
              <a:rPr lang="en-US" sz="1000" i="1" dirty="0" err="1" smtClean="0">
                <a:latin typeface="Courier New" pitchFamily="49" charset="0"/>
                <a:cs typeface="Courier New" pitchFamily="49" charset="0"/>
              </a:rPr>
              <a:t>col_name</a:t>
            </a:r>
            <a:r>
              <a:rPr lang="en-US" sz="1000" i="1" dirty="0" smtClean="0">
                <a:latin typeface="Courier New" pitchFamily="49" charset="0"/>
                <a:cs typeface="Courier New" pitchFamily="49" charset="0"/>
              </a:rPr>
              <a:t> </a:t>
            </a:r>
            <a:r>
              <a:rPr lang="en-US" sz="1000" i="1" dirty="0" err="1" smtClean="0">
                <a:latin typeface="Courier New" pitchFamily="49" charset="0"/>
                <a:cs typeface="Courier New" pitchFamily="49" charset="0"/>
              </a:rPr>
              <a:t>data_type</a:t>
            </a:r>
            <a:r>
              <a:rPr lang="en-US" sz="1000" i="1" dirty="0" smtClean="0">
                <a:latin typeface="Courier New" pitchFamily="49" charset="0"/>
                <a:cs typeface="Courier New" pitchFamily="49" charset="0"/>
              </a:rPr>
              <a:t> [COMMENT </a:t>
            </a:r>
            <a:r>
              <a:rPr lang="en-US" sz="1000" i="1" dirty="0" err="1" smtClean="0">
                <a:latin typeface="Courier New" pitchFamily="49" charset="0"/>
                <a:cs typeface="Courier New" pitchFamily="49" charset="0"/>
              </a:rPr>
              <a:t>col_comment</a:t>
            </a:r>
            <a:r>
              <a:rPr lang="en-US" sz="1000" i="1" dirty="0" smtClean="0">
                <a:latin typeface="Courier New" pitchFamily="49" charset="0"/>
                <a:cs typeface="Courier New" pitchFamily="49" charset="0"/>
              </a:rPr>
              <a:t>], ...)] STORED BY ‘</a:t>
            </a:r>
            <a:r>
              <a:rPr lang="en-US" sz="1000" i="1" dirty="0" err="1" smtClean="0">
                <a:latin typeface="Courier New" pitchFamily="49" charset="0"/>
                <a:cs typeface="Courier New" pitchFamily="49" charset="0"/>
              </a:rPr>
              <a:t>org.carbondata.hive.CarbonHanlder</a:t>
            </a:r>
            <a:r>
              <a:rPr lang="en-US" sz="1000" i="1" dirty="0" smtClean="0">
                <a:latin typeface="Courier New" pitchFamily="49" charset="0"/>
                <a:cs typeface="Courier New" pitchFamily="49" charset="0"/>
              </a:rPr>
              <a:t>’ [TBLPROPERTIES (</a:t>
            </a:r>
            <a:r>
              <a:rPr lang="en-US" sz="1000" i="1" dirty="0" err="1" smtClean="0">
                <a:latin typeface="Courier New" pitchFamily="49" charset="0"/>
                <a:cs typeface="Courier New" pitchFamily="49" charset="0"/>
              </a:rPr>
              <a:t>property_name</a:t>
            </a:r>
            <a:r>
              <a:rPr lang="en-US" sz="1000" i="1" dirty="0" smtClean="0">
                <a:latin typeface="Courier New" pitchFamily="49" charset="0"/>
                <a:cs typeface="Courier New" pitchFamily="49" charset="0"/>
              </a:rPr>
              <a:t>=</a:t>
            </a:r>
            <a:r>
              <a:rPr lang="en-US" sz="1000" i="1" dirty="0" err="1" smtClean="0">
                <a:latin typeface="Courier New" pitchFamily="49" charset="0"/>
                <a:cs typeface="Courier New" pitchFamily="49" charset="0"/>
              </a:rPr>
              <a:t>property_value</a:t>
            </a:r>
            <a:r>
              <a:rPr lang="en-US" sz="1000" i="1" dirty="0" smtClean="0">
                <a:latin typeface="Courier New" pitchFamily="49" charset="0"/>
                <a:cs typeface="Courier New" pitchFamily="49" charset="0"/>
              </a:rPr>
              <a:t>, ...)] [AS </a:t>
            </a:r>
            <a:r>
              <a:rPr lang="en-US" sz="1000" i="1" dirty="0" err="1" smtClean="0">
                <a:latin typeface="Courier New" pitchFamily="49" charset="0"/>
                <a:cs typeface="Courier New" pitchFamily="49" charset="0"/>
              </a:rPr>
              <a:t>select_statement</a:t>
            </a:r>
            <a:r>
              <a:rPr lang="en-US" sz="1000" i="1" dirty="0" smtClean="0">
                <a:latin typeface="Courier New" pitchFamily="49" charset="0"/>
                <a:cs typeface="Courier New" pitchFamily="49" charset="0"/>
              </a:rPr>
              <a:t>];</a:t>
            </a:r>
            <a:endParaRPr lang="en-US" sz="1000" i="1" dirty="0">
              <a:latin typeface="Courier New" pitchFamily="49" charset="0"/>
              <a:cs typeface="Courier New" pitchFamily="49" charset="0"/>
            </a:endParaRPr>
          </a:p>
        </p:txBody>
      </p:sp>
    </p:spTree>
    <p:extLst>
      <p:ext uri="{BB962C8B-B14F-4D97-AF65-F5344CB8AC3E}">
        <p14:creationId xmlns:p14="http://schemas.microsoft.com/office/powerpoint/2010/main" xmlns="" val="84633735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95486"/>
            <a:ext cx="8229600" cy="565175"/>
          </a:xfrm>
        </p:spPr>
        <p:txBody>
          <a:bodyPr/>
          <a:lstStyle/>
          <a:p>
            <a:r>
              <a:rPr lang="en-US" altLang="zh-CN" dirty="0" smtClean="0">
                <a:latin typeface="+mj-lt"/>
              </a:rPr>
              <a:t>Outline</a:t>
            </a:r>
            <a:endParaRPr lang="zh-CN" altLang="en-US" dirty="0">
              <a:latin typeface="+mj-lt"/>
            </a:endParaRPr>
          </a:p>
        </p:txBody>
      </p:sp>
      <p:sp>
        <p:nvSpPr>
          <p:cNvPr id="3" name="内容占位符 2"/>
          <p:cNvSpPr>
            <a:spLocks noGrp="1"/>
          </p:cNvSpPr>
          <p:nvPr>
            <p:ph idx="1"/>
          </p:nvPr>
        </p:nvSpPr>
        <p:spPr>
          <a:xfrm>
            <a:off x="611560" y="915566"/>
            <a:ext cx="8229600" cy="3672408"/>
          </a:xfrm>
        </p:spPr>
        <p:txBody>
          <a:bodyPr/>
          <a:lstStyle/>
          <a:p>
            <a:pPr indent="-360000">
              <a:lnSpc>
                <a:spcPct val="229000"/>
              </a:lnSpc>
              <a:spcBef>
                <a:spcPts val="600"/>
              </a:spcBef>
              <a:buClr>
                <a:srgbClr val="FFA093"/>
              </a:buClr>
              <a:buSzPct val="85000"/>
              <a:buFont typeface="Wingdings" panose="05000000000000000000" pitchFamily="2" charset="2"/>
              <a:buChar char="u"/>
            </a:pPr>
            <a:r>
              <a:rPr lang="en-US" altLang="zh-CN" sz="1600" b="1" dirty="0" smtClean="0">
                <a:solidFill>
                  <a:schemeClr val="tx1"/>
                </a:solidFill>
                <a:latin typeface="+mn-lt"/>
              </a:rPr>
              <a:t>Use Case &amp; Motivation :  Why introducing a new file format?</a:t>
            </a:r>
          </a:p>
          <a:p>
            <a:pPr indent="-360000">
              <a:lnSpc>
                <a:spcPct val="229000"/>
              </a:lnSpc>
              <a:spcBef>
                <a:spcPts val="600"/>
              </a:spcBef>
              <a:buClr>
                <a:srgbClr val="FFA093"/>
              </a:buClr>
              <a:buSzPct val="85000"/>
              <a:buFont typeface="Wingdings" panose="05000000000000000000" pitchFamily="2" charset="2"/>
              <a:buChar char="u"/>
            </a:pPr>
            <a:r>
              <a:rPr lang="en-US" altLang="zh-CN" sz="1600" dirty="0" smtClean="0">
                <a:latin typeface="+mn-lt"/>
              </a:rPr>
              <a:t>CarbonData File Format Deep Dive</a:t>
            </a:r>
          </a:p>
          <a:p>
            <a:pPr indent="-360000">
              <a:lnSpc>
                <a:spcPct val="229000"/>
              </a:lnSpc>
              <a:spcBef>
                <a:spcPts val="600"/>
              </a:spcBef>
              <a:buClr>
                <a:srgbClr val="FFA093"/>
              </a:buClr>
              <a:buSzPct val="85000"/>
              <a:buFont typeface="Wingdings" panose="05000000000000000000" pitchFamily="2" charset="2"/>
              <a:buChar char="u"/>
            </a:pPr>
            <a:r>
              <a:rPr lang="en-US" altLang="zh-CN" sz="1600" dirty="0" smtClean="0">
                <a:latin typeface="+mn-lt"/>
              </a:rPr>
              <a:t>Framework Integrated with CarbonData</a:t>
            </a:r>
          </a:p>
          <a:p>
            <a:pPr indent="-360000">
              <a:lnSpc>
                <a:spcPct val="229000"/>
              </a:lnSpc>
              <a:spcBef>
                <a:spcPts val="600"/>
              </a:spcBef>
              <a:buClr>
                <a:srgbClr val="FFA093"/>
              </a:buClr>
              <a:buSzPct val="85000"/>
              <a:buFont typeface="Wingdings" panose="05000000000000000000" pitchFamily="2" charset="2"/>
              <a:buChar char="u"/>
            </a:pPr>
            <a:r>
              <a:rPr lang="en-US" altLang="zh-CN" sz="1600" dirty="0" smtClean="0">
                <a:latin typeface="+mn-lt"/>
              </a:rPr>
              <a:t>Performance</a:t>
            </a:r>
          </a:p>
          <a:p>
            <a:pPr indent="-360000">
              <a:lnSpc>
                <a:spcPct val="229000"/>
              </a:lnSpc>
              <a:spcBef>
                <a:spcPts val="600"/>
              </a:spcBef>
              <a:buClr>
                <a:srgbClr val="FFA093"/>
              </a:buClr>
              <a:buSzPct val="85000"/>
              <a:buFont typeface="Wingdings" panose="05000000000000000000" pitchFamily="2" charset="2"/>
              <a:buChar char="u"/>
            </a:pPr>
            <a:r>
              <a:rPr lang="en-US" altLang="zh-CN" sz="1600" dirty="0" smtClean="0">
                <a:latin typeface="+mn-lt"/>
              </a:rPr>
              <a:t>Demo</a:t>
            </a:r>
          </a:p>
          <a:p>
            <a:pPr indent="-360000">
              <a:lnSpc>
                <a:spcPct val="229000"/>
              </a:lnSpc>
              <a:spcBef>
                <a:spcPts val="600"/>
              </a:spcBef>
              <a:buClr>
                <a:srgbClr val="FFA093"/>
              </a:buClr>
              <a:buSzPct val="85000"/>
              <a:buFont typeface="Wingdings" panose="05000000000000000000" pitchFamily="2" charset="2"/>
              <a:buChar char="u"/>
            </a:pPr>
            <a:r>
              <a:rPr lang="en-US" altLang="zh-CN" sz="1600" dirty="0" smtClean="0">
                <a:latin typeface="+mn-lt"/>
              </a:rPr>
              <a:t>Future Plan</a:t>
            </a:r>
          </a:p>
        </p:txBody>
      </p:sp>
    </p:spTree>
    <p:extLst>
      <p:ext uri="{BB962C8B-B14F-4D97-AF65-F5344CB8AC3E}">
        <p14:creationId xmlns:p14="http://schemas.microsoft.com/office/powerpoint/2010/main" xmlns="" val="4894179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ounded Rectangle 105"/>
          <p:cNvSpPr/>
          <p:nvPr/>
        </p:nvSpPr>
        <p:spPr>
          <a:xfrm>
            <a:off x="5436096" y="2571750"/>
            <a:ext cx="3384376" cy="2016224"/>
          </a:xfrm>
          <a:prstGeom prst="roundRect">
            <a:avLst>
              <a:gd name="adj" fmla="val 4909"/>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chemeClr val="tx1"/>
                </a:solidFill>
              </a:rPr>
              <a:t>Blocklet</a:t>
            </a:r>
            <a:endParaRPr lang="en-US" sz="1200" dirty="0">
              <a:solidFill>
                <a:schemeClr val="tx1"/>
              </a:solidFill>
            </a:endParaRPr>
          </a:p>
        </p:txBody>
      </p:sp>
      <p:sp>
        <p:nvSpPr>
          <p:cNvPr id="2" name="Title 1"/>
          <p:cNvSpPr>
            <a:spLocks noGrp="1"/>
          </p:cNvSpPr>
          <p:nvPr>
            <p:ph type="title"/>
          </p:nvPr>
        </p:nvSpPr>
        <p:spPr>
          <a:xfrm>
            <a:off x="251520" y="195486"/>
            <a:ext cx="8780489" cy="771720"/>
          </a:xfrm>
          <a:extLst/>
        </p:spPr>
        <p:txBody>
          <a:bodyPr/>
          <a:lstStyle/>
          <a:p>
            <a:r>
              <a:rPr lang="en-US" sz="2800" dirty="0" smtClean="0">
                <a:solidFill>
                  <a:schemeClr val="tx1"/>
                </a:solidFill>
              </a:rPr>
              <a:t>Spark Integration</a:t>
            </a:r>
            <a:endParaRPr lang="en-US" sz="2800" dirty="0">
              <a:solidFill>
                <a:schemeClr val="tx1"/>
              </a:solidFill>
              <a:latin typeface="+mj-lt"/>
            </a:endParaRPr>
          </a:p>
        </p:txBody>
      </p:sp>
      <p:sp>
        <p:nvSpPr>
          <p:cNvPr id="5" name="Rounded Rectangle 4"/>
          <p:cNvSpPr/>
          <p:nvPr/>
        </p:nvSpPr>
        <p:spPr>
          <a:xfrm>
            <a:off x="467544" y="2571750"/>
            <a:ext cx="4104456" cy="2088232"/>
          </a:xfrm>
          <a:prstGeom prst="roundRect">
            <a:avLst>
              <a:gd name="adj" fmla="val 4909"/>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chemeClr val="tx1"/>
                </a:solidFill>
              </a:rPr>
              <a:t>Table</a:t>
            </a:r>
            <a:endParaRPr lang="en-US" sz="1200" dirty="0">
              <a:solidFill>
                <a:schemeClr val="tx1"/>
              </a:solidFill>
            </a:endParaRPr>
          </a:p>
        </p:txBody>
      </p:sp>
      <p:sp>
        <p:nvSpPr>
          <p:cNvPr id="6" name="Rounded Rectangle 5"/>
          <p:cNvSpPr/>
          <p:nvPr/>
        </p:nvSpPr>
        <p:spPr>
          <a:xfrm>
            <a:off x="611560" y="2859782"/>
            <a:ext cx="1872208" cy="1656184"/>
          </a:xfrm>
          <a:prstGeom prst="roundRect">
            <a:avLst>
              <a:gd name="adj" fmla="val 2455"/>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sz="1400" dirty="0"/>
          </a:p>
        </p:txBody>
      </p:sp>
      <p:sp>
        <p:nvSpPr>
          <p:cNvPr id="8" name="Rounded Rectangle 7"/>
          <p:cNvSpPr/>
          <p:nvPr/>
        </p:nvSpPr>
        <p:spPr>
          <a:xfrm>
            <a:off x="755576" y="3003798"/>
            <a:ext cx="792088" cy="1419841"/>
          </a:xfrm>
          <a:prstGeom prst="roundRect">
            <a:avLst>
              <a:gd name="adj" fmla="val 2455"/>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200" dirty="0" smtClean="0">
                <a:solidFill>
                  <a:schemeClr val="tx1"/>
                </a:solidFill>
              </a:rPr>
              <a:t>Block</a:t>
            </a:r>
            <a:endParaRPr lang="en-US" sz="1200" dirty="0">
              <a:solidFill>
                <a:schemeClr val="tx1"/>
              </a:solidFill>
            </a:endParaRPr>
          </a:p>
        </p:txBody>
      </p:sp>
      <p:sp>
        <p:nvSpPr>
          <p:cNvPr id="23" name="Rounded Rectangle 22"/>
          <p:cNvSpPr/>
          <p:nvPr/>
        </p:nvSpPr>
        <p:spPr>
          <a:xfrm>
            <a:off x="1619672" y="4083918"/>
            <a:ext cx="792088" cy="288032"/>
          </a:xfrm>
          <a:prstGeom prst="roundRect">
            <a:avLst>
              <a:gd name="adj" fmla="val 7322"/>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Footer + Index</a:t>
            </a:r>
            <a:endParaRPr lang="en-US" sz="1000" dirty="0">
              <a:solidFill>
                <a:schemeClr val="tx1"/>
              </a:solidFill>
            </a:endParaRPr>
          </a:p>
        </p:txBody>
      </p:sp>
      <p:sp>
        <p:nvSpPr>
          <p:cNvPr id="24" name="Rounded Rectangle 23"/>
          <p:cNvSpPr/>
          <p:nvPr/>
        </p:nvSpPr>
        <p:spPr>
          <a:xfrm>
            <a:off x="827584" y="3363838"/>
            <a:ext cx="648072" cy="288032"/>
          </a:xfrm>
          <a:prstGeom prst="roundRect">
            <a:avLst>
              <a:gd name="adj" fmla="val 18328"/>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Blocklet</a:t>
            </a:r>
          </a:p>
        </p:txBody>
      </p:sp>
      <p:sp>
        <p:nvSpPr>
          <p:cNvPr id="25" name="Rounded Rectangle 24"/>
          <p:cNvSpPr/>
          <p:nvPr/>
        </p:nvSpPr>
        <p:spPr>
          <a:xfrm>
            <a:off x="827584" y="3723878"/>
            <a:ext cx="648072" cy="288032"/>
          </a:xfrm>
          <a:prstGeom prst="roundRect">
            <a:avLst>
              <a:gd name="adj" fmla="val 18328"/>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Blocklet</a:t>
            </a:r>
          </a:p>
        </p:txBody>
      </p:sp>
      <p:sp>
        <p:nvSpPr>
          <p:cNvPr id="26" name="TextBox 25"/>
          <p:cNvSpPr txBox="1"/>
          <p:nvPr/>
        </p:nvSpPr>
        <p:spPr>
          <a:xfrm>
            <a:off x="4572000" y="3498562"/>
            <a:ext cx="348172" cy="369332"/>
          </a:xfrm>
          <a:prstGeom prst="rect">
            <a:avLst/>
          </a:prstGeom>
          <a:noFill/>
        </p:spPr>
        <p:txBody>
          <a:bodyPr wrap="none" rtlCol="0">
            <a:spAutoFit/>
          </a:bodyPr>
          <a:lstStyle/>
          <a:p>
            <a:r>
              <a:rPr lang="en-US" b="1" dirty="0" smtClean="0">
                <a:solidFill>
                  <a:schemeClr val="bg1"/>
                </a:solidFill>
              </a:rPr>
              <a:t>…</a:t>
            </a:r>
            <a:endParaRPr lang="en-US" b="1" dirty="0">
              <a:solidFill>
                <a:schemeClr val="bg1"/>
              </a:solidFill>
            </a:endParaRPr>
          </a:p>
        </p:txBody>
      </p:sp>
      <p:sp>
        <p:nvSpPr>
          <p:cNvPr id="27" name="TextBox 26"/>
          <p:cNvSpPr txBox="1"/>
          <p:nvPr/>
        </p:nvSpPr>
        <p:spPr>
          <a:xfrm>
            <a:off x="4317876" y="3643342"/>
            <a:ext cx="330540" cy="338554"/>
          </a:xfrm>
          <a:prstGeom prst="rect">
            <a:avLst/>
          </a:prstGeom>
          <a:noFill/>
        </p:spPr>
        <p:txBody>
          <a:bodyPr wrap="none" rtlCol="0">
            <a:spAutoFit/>
          </a:bodyPr>
          <a:lstStyle/>
          <a:p>
            <a:r>
              <a:rPr lang="en-US" sz="1600" b="1" dirty="0" smtClean="0">
                <a:solidFill>
                  <a:schemeClr val="bg1"/>
                </a:solidFill>
              </a:rPr>
              <a:t>…</a:t>
            </a:r>
            <a:endParaRPr lang="en-US" sz="1600" b="1" dirty="0">
              <a:solidFill>
                <a:schemeClr val="bg1"/>
              </a:solidFill>
            </a:endParaRPr>
          </a:p>
        </p:txBody>
      </p:sp>
      <p:graphicFrame>
        <p:nvGraphicFramePr>
          <p:cNvPr id="29" name="Table 28"/>
          <p:cNvGraphicFramePr>
            <a:graphicFrameLocks noGrp="1"/>
          </p:cNvGraphicFramePr>
          <p:nvPr/>
        </p:nvGraphicFramePr>
        <p:xfrm>
          <a:off x="6148556" y="2849499"/>
          <a:ext cx="311696" cy="1666467"/>
        </p:xfrm>
        <a:graphic>
          <a:graphicData uri="http://schemas.openxmlformats.org/drawingml/2006/table">
            <a:tbl>
              <a:tblPr firstRow="1" bandRow="1">
                <a:tableStyleId>{5C22544A-7EE6-4342-B048-85BDC9FD1C3A}</a:tableStyleId>
              </a:tblPr>
              <a:tblGrid>
                <a:gridCol w="311696"/>
              </a:tblGrid>
              <a:tr h="185163">
                <a:tc>
                  <a:txBody>
                    <a:bodyPr/>
                    <a:lstStyle/>
                    <a:p>
                      <a:pPr algn="ctr"/>
                      <a:r>
                        <a:rPr lang="en-US" sz="900" dirty="0" smtClean="0">
                          <a:solidFill>
                            <a:schemeClr val="tx1"/>
                          </a:solidFill>
                        </a:rPr>
                        <a:t>C1</a:t>
                      </a:r>
                      <a:endParaRPr lang="en-US" sz="600" dirty="0">
                        <a:solidFill>
                          <a:schemeClr val="tx1"/>
                        </a:solidFill>
                      </a:endParaRPr>
                    </a:p>
                  </a:txBody>
                  <a:tcPr marL="0" marR="0"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cell3D prstMaterial="dkEdge">
                      <a:bevel/>
                      <a:lightRig rig="flood" dir="t"/>
                    </a:cell3D>
                    <a:solidFill>
                      <a:srgbClr val="9AD7F0"/>
                    </a:solid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nvGraphicFramePr>
        <p:xfrm>
          <a:off x="6549320" y="2852162"/>
          <a:ext cx="311696" cy="1666467"/>
        </p:xfrm>
        <a:graphic>
          <a:graphicData uri="http://schemas.openxmlformats.org/drawingml/2006/table">
            <a:tbl>
              <a:tblPr firstRow="1" bandRow="1">
                <a:tableStyleId>{5C22544A-7EE6-4342-B048-85BDC9FD1C3A}</a:tableStyleId>
              </a:tblPr>
              <a:tblGrid>
                <a:gridCol w="311696"/>
              </a:tblGrid>
              <a:tr h="185163">
                <a:tc>
                  <a:txBody>
                    <a:bodyPr/>
                    <a:lstStyle/>
                    <a:p>
                      <a:pPr marL="0" marR="0" indent="0" algn="ctr" defTabSz="683633"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mn-lt"/>
                          <a:ea typeface="+mn-ea"/>
                          <a:cs typeface="+mn-cs"/>
                        </a:rPr>
                        <a:t>C2</a:t>
                      </a:r>
                      <a:endParaRPr lang="en-US" sz="100" dirty="0">
                        <a:solidFill>
                          <a:schemeClr val="tx1"/>
                        </a:solidFill>
                      </a:endParaRPr>
                    </a:p>
                  </a:txBody>
                  <a:tcPr marL="0" marR="0"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kern="1200" dirty="0">
                        <a:solidFill>
                          <a:schemeClr val="dk1"/>
                        </a:solidFill>
                        <a:latin typeface="+mn-lt"/>
                        <a:ea typeface="+mn-ea"/>
                        <a:cs typeface="+mn-cs"/>
                      </a:endParaRPr>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cell3D prstMaterial="dkEdge">
                      <a:bevel/>
                      <a:lightRig rig="flood" dir="t"/>
                    </a:cell3D>
                    <a:solidFill>
                      <a:srgbClr val="9AD7F0"/>
                    </a:solid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bl>
          </a:graphicData>
        </a:graphic>
      </p:graphicFrame>
      <p:graphicFrame>
        <p:nvGraphicFramePr>
          <p:cNvPr id="32" name="Table 31"/>
          <p:cNvGraphicFramePr>
            <a:graphicFrameLocks noGrp="1"/>
          </p:cNvGraphicFramePr>
          <p:nvPr/>
        </p:nvGraphicFramePr>
        <p:xfrm>
          <a:off x="6940644" y="2852162"/>
          <a:ext cx="311696" cy="1666467"/>
        </p:xfrm>
        <a:graphic>
          <a:graphicData uri="http://schemas.openxmlformats.org/drawingml/2006/table">
            <a:tbl>
              <a:tblPr firstRow="1" bandRow="1">
                <a:tableStyleId>{5C22544A-7EE6-4342-B048-85BDC9FD1C3A}</a:tableStyleId>
              </a:tblPr>
              <a:tblGrid>
                <a:gridCol w="311696"/>
              </a:tblGrid>
              <a:tr h="185163">
                <a:tc>
                  <a:txBody>
                    <a:bodyPr/>
                    <a:lstStyle/>
                    <a:p>
                      <a:pPr marL="0" marR="0" indent="0" algn="ctr" defTabSz="683633"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mn-lt"/>
                          <a:ea typeface="+mn-ea"/>
                          <a:cs typeface="+mn-cs"/>
                        </a:rPr>
                        <a:t>C3</a:t>
                      </a:r>
                      <a:endParaRPr lang="en-US" sz="100" dirty="0">
                        <a:solidFill>
                          <a:schemeClr val="tx1"/>
                        </a:solidFill>
                      </a:endParaRPr>
                    </a:p>
                  </a:txBody>
                  <a:tcPr marL="0" marR="0"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cell3D prstMaterial="dkEdge">
                      <a:bevel/>
                      <a:lightRig rig="flood" dir="t"/>
                    </a:cell3D>
                    <a:solidFill>
                      <a:srgbClr val="9AD7F0"/>
                    </a:solid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bl>
          </a:graphicData>
        </a:graphic>
      </p:graphicFrame>
      <p:graphicFrame>
        <p:nvGraphicFramePr>
          <p:cNvPr id="33" name="Table 32"/>
          <p:cNvGraphicFramePr>
            <a:graphicFrameLocks noGrp="1"/>
          </p:cNvGraphicFramePr>
          <p:nvPr/>
        </p:nvGraphicFramePr>
        <p:xfrm>
          <a:off x="7341408" y="2854825"/>
          <a:ext cx="311696" cy="1666467"/>
        </p:xfrm>
        <a:graphic>
          <a:graphicData uri="http://schemas.openxmlformats.org/drawingml/2006/table">
            <a:tbl>
              <a:tblPr firstRow="1" bandRow="1">
                <a:tableStyleId>{5C22544A-7EE6-4342-B048-85BDC9FD1C3A}</a:tableStyleId>
              </a:tblPr>
              <a:tblGrid>
                <a:gridCol w="311696"/>
              </a:tblGrid>
              <a:tr h="185163">
                <a:tc>
                  <a:txBody>
                    <a:bodyPr/>
                    <a:lstStyle/>
                    <a:p>
                      <a:pPr marL="0" marR="0" indent="0" algn="ctr" defTabSz="683633"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mn-lt"/>
                          <a:ea typeface="+mn-ea"/>
                          <a:cs typeface="+mn-cs"/>
                        </a:rPr>
                        <a:t>C4</a:t>
                      </a:r>
                      <a:endParaRPr lang="en-US" sz="100" dirty="0">
                        <a:solidFill>
                          <a:schemeClr val="tx1"/>
                        </a:solidFill>
                      </a:endParaRPr>
                    </a:p>
                  </a:txBody>
                  <a:tcPr marL="0" marR="0"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bl>
          </a:graphicData>
        </a:graphic>
      </p:graphicFrame>
      <p:graphicFrame>
        <p:nvGraphicFramePr>
          <p:cNvPr id="34" name="Table 33"/>
          <p:cNvGraphicFramePr>
            <a:graphicFrameLocks noGrp="1"/>
          </p:cNvGraphicFramePr>
          <p:nvPr/>
        </p:nvGraphicFramePr>
        <p:xfrm>
          <a:off x="7732732" y="2852162"/>
          <a:ext cx="624840" cy="1666467"/>
        </p:xfrm>
        <a:graphic>
          <a:graphicData uri="http://schemas.openxmlformats.org/drawingml/2006/table">
            <a:tbl>
              <a:tblPr firstRow="1" bandRow="1">
                <a:tableStyleId>{5C22544A-7EE6-4342-B048-85BDC9FD1C3A}</a:tableStyleId>
              </a:tblPr>
              <a:tblGrid>
                <a:gridCol w="208280"/>
                <a:gridCol w="208280"/>
                <a:gridCol w="208280"/>
              </a:tblGrid>
              <a:tr h="185163">
                <a:tc>
                  <a:txBody>
                    <a:bodyPr/>
                    <a:lstStyle/>
                    <a:p>
                      <a:pPr marL="0" marR="0" indent="0" algn="ctr" defTabSz="683633"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mn-lt"/>
                          <a:ea typeface="+mn-ea"/>
                          <a:cs typeface="+mn-cs"/>
                        </a:rPr>
                        <a:t>C5</a:t>
                      </a:r>
                      <a:endParaRPr lang="en-US" sz="100" dirty="0">
                        <a:solidFill>
                          <a:schemeClr val="tx1"/>
                        </a:solidFill>
                      </a:endParaRPr>
                    </a:p>
                  </a:txBody>
                  <a:tcPr marL="0" marR="0"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pPr algn="ctr"/>
                      <a:r>
                        <a:rPr lang="en-US" sz="900" dirty="0" smtClean="0">
                          <a:solidFill>
                            <a:schemeClr val="tx1"/>
                          </a:solidFill>
                        </a:rPr>
                        <a:t>C6</a:t>
                      </a:r>
                      <a:endParaRPr lang="en-US" sz="900" dirty="0">
                        <a:solidFill>
                          <a:schemeClr val="tx1"/>
                        </a:solidFill>
                      </a:endParaRPr>
                    </a:p>
                  </a:txBody>
                  <a:tcPr marL="0" marR="0"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pPr algn="ctr"/>
                      <a:r>
                        <a:rPr lang="en-US" sz="900" dirty="0" smtClean="0">
                          <a:solidFill>
                            <a:schemeClr val="tx1"/>
                          </a:solidFill>
                        </a:rPr>
                        <a:t>C7</a:t>
                      </a:r>
                      <a:endParaRPr lang="en-US" sz="900" dirty="0">
                        <a:solidFill>
                          <a:schemeClr val="tx1"/>
                        </a:solidFill>
                      </a:endParaRPr>
                    </a:p>
                  </a:txBody>
                  <a:tcPr marL="0" marR="0"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bl>
          </a:graphicData>
        </a:graphic>
      </p:graphicFrame>
      <p:graphicFrame>
        <p:nvGraphicFramePr>
          <p:cNvPr id="35" name="Table 34"/>
          <p:cNvGraphicFramePr>
            <a:graphicFrameLocks noGrp="1"/>
          </p:cNvGraphicFramePr>
          <p:nvPr/>
        </p:nvGraphicFramePr>
        <p:xfrm>
          <a:off x="8436768" y="2852162"/>
          <a:ext cx="311696" cy="1666467"/>
        </p:xfrm>
        <a:graphic>
          <a:graphicData uri="http://schemas.openxmlformats.org/drawingml/2006/table">
            <a:tbl>
              <a:tblPr firstRow="1" bandRow="1">
                <a:tableStyleId>{5C22544A-7EE6-4342-B048-85BDC9FD1C3A}</a:tableStyleId>
              </a:tblPr>
              <a:tblGrid>
                <a:gridCol w="311696"/>
              </a:tblGrid>
              <a:tr h="185163">
                <a:tc>
                  <a:txBody>
                    <a:bodyPr/>
                    <a:lstStyle/>
                    <a:p>
                      <a:pPr algn="ctr"/>
                      <a:r>
                        <a:rPr lang="en-US" sz="900" dirty="0" smtClean="0">
                          <a:solidFill>
                            <a:schemeClr val="tx1"/>
                          </a:solidFill>
                        </a:rPr>
                        <a:t>C9</a:t>
                      </a:r>
                      <a:endParaRPr lang="en-US" sz="900" dirty="0">
                        <a:solidFill>
                          <a:schemeClr val="tx1"/>
                        </a:solidFill>
                      </a:endParaRPr>
                    </a:p>
                  </a:txBody>
                  <a:tcPr marL="0" marR="0"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r h="185163">
                <a:tc>
                  <a:txBody>
                    <a:bodyPr/>
                    <a:lstStyle/>
                    <a:p>
                      <a:endParaRPr lang="en-US" sz="100" dirty="0"/>
                    </a:p>
                  </a:txBody>
                  <a:tcP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noFill/>
                  </a:tcPr>
                </a:tc>
              </a:tr>
            </a:tbl>
          </a:graphicData>
        </a:graphic>
      </p:graphicFrame>
      <p:sp>
        <p:nvSpPr>
          <p:cNvPr id="42" name="Rectangle 41"/>
          <p:cNvSpPr/>
          <p:nvPr/>
        </p:nvSpPr>
        <p:spPr>
          <a:xfrm>
            <a:off x="6876256" y="987574"/>
            <a:ext cx="288032" cy="216024"/>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5796136" y="1491630"/>
            <a:ext cx="288032"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5508104" y="1923678"/>
            <a:ext cx="144016"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5724128" y="1923678"/>
            <a:ext cx="144016"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940152" y="1923678"/>
            <a:ext cx="144016"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6156176" y="1923678"/>
            <a:ext cx="144016"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6804248" y="1491630"/>
            <a:ext cx="288032"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6516216" y="1923678"/>
            <a:ext cx="144016"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732240" y="1923678"/>
            <a:ext cx="144016"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6948264" y="1923678"/>
            <a:ext cx="144016"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7164288" y="1923678"/>
            <a:ext cx="144016"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7812360" y="1491630"/>
            <a:ext cx="288032"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7524328" y="1923678"/>
            <a:ext cx="144016"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7740352" y="1923678"/>
            <a:ext cx="144016"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7956376" y="1923678"/>
            <a:ext cx="144016"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8172400" y="1923678"/>
            <a:ext cx="144016" cy="216024"/>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0" name="Straight Arrow Connector 79"/>
          <p:cNvCxnSpPr>
            <a:stCxn id="42" idx="2"/>
            <a:endCxn id="63" idx="0"/>
          </p:cNvCxnSpPr>
          <p:nvPr/>
        </p:nvCxnSpPr>
        <p:spPr>
          <a:xfrm flipH="1">
            <a:off x="6948264" y="1203598"/>
            <a:ext cx="72008" cy="288032"/>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stCxn id="42" idx="2"/>
            <a:endCxn id="68" idx="0"/>
          </p:cNvCxnSpPr>
          <p:nvPr/>
        </p:nvCxnSpPr>
        <p:spPr>
          <a:xfrm>
            <a:off x="7020272" y="1203598"/>
            <a:ext cx="936104" cy="288032"/>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43" idx="0"/>
          </p:cNvCxnSpPr>
          <p:nvPr/>
        </p:nvCxnSpPr>
        <p:spPr>
          <a:xfrm flipH="1">
            <a:off x="5940152" y="1203598"/>
            <a:ext cx="1080120" cy="288032"/>
          </a:xfrm>
          <a:prstGeom prst="straightConnector1">
            <a:avLst/>
          </a:prstGeom>
          <a:ln w="12700">
            <a:solidFill>
              <a:schemeClr val="tx1"/>
            </a:solidFill>
            <a:tailEnd type="arrow"/>
          </a:ln>
          <a:effectLst>
            <a:glow rad="63500">
              <a:schemeClr val="accent2">
                <a:satMod val="175000"/>
                <a:alpha val="40000"/>
              </a:schemeClr>
            </a:glow>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H="1">
            <a:off x="5796136" y="1707654"/>
            <a:ext cx="144016" cy="216024"/>
          </a:xfrm>
          <a:prstGeom prst="straightConnector1">
            <a:avLst/>
          </a:prstGeom>
          <a:ln w="12700">
            <a:solidFill>
              <a:schemeClr val="tx1"/>
            </a:solidFill>
            <a:tailEnd type="arrow"/>
          </a:ln>
          <a:effectLst>
            <a:glow rad="63500">
              <a:schemeClr val="accent2">
                <a:satMod val="175000"/>
                <a:alpha val="40000"/>
              </a:schemeClr>
            </a:glow>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stCxn id="68" idx="2"/>
            <a:endCxn id="72" idx="0"/>
          </p:cNvCxnSpPr>
          <p:nvPr/>
        </p:nvCxnSpPr>
        <p:spPr>
          <a:xfrm>
            <a:off x="7956376" y="1707654"/>
            <a:ext cx="288032" cy="2160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68" idx="2"/>
            <a:endCxn id="71" idx="0"/>
          </p:cNvCxnSpPr>
          <p:nvPr/>
        </p:nvCxnSpPr>
        <p:spPr>
          <a:xfrm>
            <a:off x="7956376" y="1707654"/>
            <a:ext cx="72008" cy="2160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68" idx="2"/>
            <a:endCxn id="70" idx="0"/>
          </p:cNvCxnSpPr>
          <p:nvPr/>
        </p:nvCxnSpPr>
        <p:spPr>
          <a:xfrm flipH="1">
            <a:off x="7812360" y="1707654"/>
            <a:ext cx="144016" cy="2160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68" idx="2"/>
            <a:endCxn id="69" idx="0"/>
          </p:cNvCxnSpPr>
          <p:nvPr/>
        </p:nvCxnSpPr>
        <p:spPr>
          <a:xfrm flipH="1">
            <a:off x="7596336" y="1707654"/>
            <a:ext cx="360040" cy="2160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a:stCxn id="63" idx="2"/>
            <a:endCxn id="67" idx="0"/>
          </p:cNvCxnSpPr>
          <p:nvPr/>
        </p:nvCxnSpPr>
        <p:spPr>
          <a:xfrm>
            <a:off x="6948264" y="1707654"/>
            <a:ext cx="288032" cy="2160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63" idx="2"/>
            <a:endCxn id="65" idx="0"/>
          </p:cNvCxnSpPr>
          <p:nvPr/>
        </p:nvCxnSpPr>
        <p:spPr>
          <a:xfrm flipH="1">
            <a:off x="6804248" y="1707654"/>
            <a:ext cx="144016" cy="2160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stCxn id="63" idx="2"/>
            <a:endCxn id="64" idx="0"/>
          </p:cNvCxnSpPr>
          <p:nvPr/>
        </p:nvCxnSpPr>
        <p:spPr>
          <a:xfrm flipH="1">
            <a:off x="6588224" y="1707654"/>
            <a:ext cx="360040" cy="2160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stCxn id="43" idx="2"/>
            <a:endCxn id="56" idx="0"/>
          </p:cNvCxnSpPr>
          <p:nvPr/>
        </p:nvCxnSpPr>
        <p:spPr>
          <a:xfrm>
            <a:off x="5940152" y="1707654"/>
            <a:ext cx="288032" cy="2160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stCxn id="43" idx="2"/>
            <a:endCxn id="52" idx="0"/>
          </p:cNvCxnSpPr>
          <p:nvPr/>
        </p:nvCxnSpPr>
        <p:spPr>
          <a:xfrm>
            <a:off x="5940152" y="1707654"/>
            <a:ext cx="72008" cy="2160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a:stCxn id="63" idx="2"/>
            <a:endCxn id="66" idx="0"/>
          </p:cNvCxnSpPr>
          <p:nvPr/>
        </p:nvCxnSpPr>
        <p:spPr>
          <a:xfrm>
            <a:off x="6948264" y="1707654"/>
            <a:ext cx="72008" cy="2160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a:stCxn id="43" idx="2"/>
            <a:endCxn id="49" idx="0"/>
          </p:cNvCxnSpPr>
          <p:nvPr/>
        </p:nvCxnSpPr>
        <p:spPr>
          <a:xfrm flipH="1">
            <a:off x="5580112" y="1707654"/>
            <a:ext cx="360040" cy="2160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6" name="TextBox 145"/>
          <p:cNvSpPr txBox="1"/>
          <p:nvPr/>
        </p:nvSpPr>
        <p:spPr>
          <a:xfrm>
            <a:off x="6012160" y="627534"/>
            <a:ext cx="1927772" cy="276999"/>
          </a:xfrm>
          <a:prstGeom prst="rect">
            <a:avLst/>
          </a:prstGeom>
          <a:solidFill>
            <a:schemeClr val="bg1">
              <a:lumMod val="85000"/>
            </a:schemeClr>
          </a:solidFill>
        </p:spPr>
        <p:txBody>
          <a:bodyPr wrap="none" rtlCol="0">
            <a:spAutoFit/>
          </a:bodyPr>
          <a:lstStyle/>
          <a:p>
            <a:r>
              <a:rPr lang="en-US" sz="1200" dirty="0" smtClean="0"/>
              <a:t>T</a:t>
            </a:r>
            <a:r>
              <a:rPr lang="en-US" sz="1200" dirty="0" smtClean="0"/>
              <a:t>able </a:t>
            </a:r>
            <a:r>
              <a:rPr lang="en-US" sz="1200" dirty="0" smtClean="0"/>
              <a:t>L</a:t>
            </a:r>
            <a:r>
              <a:rPr lang="en-US" sz="1200" dirty="0" smtClean="0"/>
              <a:t>evel  MDK Tree </a:t>
            </a:r>
            <a:r>
              <a:rPr lang="en-US" sz="1200" dirty="0" smtClean="0"/>
              <a:t>Index</a:t>
            </a:r>
            <a:endParaRPr lang="en-US" sz="1200" dirty="0"/>
          </a:p>
        </p:txBody>
      </p:sp>
      <p:sp>
        <p:nvSpPr>
          <p:cNvPr id="150" name="Rounded Rectangle 149"/>
          <p:cNvSpPr/>
          <p:nvPr/>
        </p:nvSpPr>
        <p:spPr>
          <a:xfrm>
            <a:off x="5436096" y="2859782"/>
            <a:ext cx="504056" cy="1656184"/>
          </a:xfrm>
          <a:prstGeom prst="roundRect">
            <a:avLst>
              <a:gd name="adj" fmla="val 7322"/>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Inverted</a:t>
            </a:r>
          </a:p>
          <a:p>
            <a:pPr algn="ctr"/>
            <a:r>
              <a:rPr lang="en-US" sz="1000" dirty="0" smtClean="0">
                <a:solidFill>
                  <a:schemeClr val="tx1"/>
                </a:solidFill>
              </a:rPr>
              <a:t>Index</a:t>
            </a:r>
            <a:endParaRPr lang="en-US" sz="1000" dirty="0">
              <a:solidFill>
                <a:schemeClr val="tx1"/>
              </a:solidFill>
            </a:endParaRPr>
          </a:p>
        </p:txBody>
      </p:sp>
      <p:cxnSp>
        <p:nvCxnSpPr>
          <p:cNvPr id="152" name="Shape 151"/>
          <p:cNvCxnSpPr>
            <a:endCxn id="106" idx="1"/>
          </p:cNvCxnSpPr>
          <p:nvPr/>
        </p:nvCxnSpPr>
        <p:spPr>
          <a:xfrm>
            <a:off x="4427984" y="3507854"/>
            <a:ext cx="1008112" cy="72008"/>
          </a:xfrm>
          <a:prstGeom prst="bentConnector3">
            <a:avLst>
              <a:gd name="adj1" fmla="val 50000"/>
            </a:avLst>
          </a:prstGeom>
          <a:ln w="12700">
            <a:solidFill>
              <a:schemeClr val="tx1"/>
            </a:solidFill>
            <a:tailEnd type="arrow"/>
          </a:ln>
          <a:effectLst>
            <a:glow rad="63500">
              <a:schemeClr val="accent2">
                <a:satMod val="175000"/>
                <a:alpha val="40000"/>
              </a:schemeClr>
            </a:glow>
          </a:effectLst>
        </p:spPr>
        <p:style>
          <a:lnRef idx="2">
            <a:schemeClr val="accent1"/>
          </a:lnRef>
          <a:fillRef idx="0">
            <a:schemeClr val="accent1"/>
          </a:fillRef>
          <a:effectRef idx="1">
            <a:schemeClr val="accent1"/>
          </a:effectRef>
          <a:fontRef idx="minor">
            <a:schemeClr val="tx1"/>
          </a:fontRef>
        </p:style>
      </p:cxnSp>
      <p:cxnSp>
        <p:nvCxnSpPr>
          <p:cNvPr id="154" name="Shape 153"/>
          <p:cNvCxnSpPr>
            <a:stCxn id="150" idx="3"/>
          </p:cNvCxnSpPr>
          <p:nvPr/>
        </p:nvCxnSpPr>
        <p:spPr>
          <a:xfrm flipV="1">
            <a:off x="5940152" y="3291830"/>
            <a:ext cx="360040" cy="396044"/>
          </a:xfrm>
          <a:prstGeom prst="bentConnector2">
            <a:avLst/>
          </a:prstGeom>
          <a:ln w="12700">
            <a:solidFill>
              <a:schemeClr val="tx1"/>
            </a:solidFill>
            <a:tailEnd type="arrow"/>
          </a:ln>
          <a:effectLst>
            <a:glow rad="63500">
              <a:schemeClr val="accent2">
                <a:satMod val="175000"/>
                <a:alpha val="40000"/>
              </a:schemeClr>
            </a:glow>
          </a:effectLst>
        </p:spPr>
        <p:style>
          <a:lnRef idx="2">
            <a:schemeClr val="accent1"/>
          </a:lnRef>
          <a:fillRef idx="0">
            <a:schemeClr val="accent1"/>
          </a:fillRef>
          <a:effectRef idx="1">
            <a:schemeClr val="accent1"/>
          </a:effectRef>
          <a:fontRef idx="minor">
            <a:schemeClr val="tx1"/>
          </a:fontRef>
        </p:style>
      </p:cxnSp>
      <p:sp>
        <p:nvSpPr>
          <p:cNvPr id="171" name="TextBox 170"/>
          <p:cNvSpPr txBox="1"/>
          <p:nvPr/>
        </p:nvSpPr>
        <p:spPr>
          <a:xfrm>
            <a:off x="395536" y="1059582"/>
            <a:ext cx="4752528" cy="1107996"/>
          </a:xfrm>
          <a:prstGeom prst="rect">
            <a:avLst/>
          </a:prstGeom>
          <a:noFill/>
        </p:spPr>
        <p:txBody>
          <a:bodyPr wrap="square" rtlCol="0">
            <a:spAutoFit/>
          </a:bodyPr>
          <a:lstStyle/>
          <a:p>
            <a:pPr marL="0" lvl="1" indent="0">
              <a:buFont typeface="Arial" pitchFamily="34" charset="0"/>
              <a:buChar char="•"/>
            </a:pPr>
            <a:r>
              <a:rPr lang="en-US"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Query optimization </a:t>
            </a:r>
          </a:p>
          <a:p>
            <a:pPr marL="625475" lvl="2" indent="-169863">
              <a:buFont typeface="Arial" pitchFamily="34" charset="0"/>
              <a:buChar char="•"/>
            </a:pPr>
            <a:r>
              <a:rPr lang="en-US" sz="1200" dirty="0" smtClean="0">
                <a:latin typeface="Arial" panose="020B0604020202020204" pitchFamily="34" charset="0"/>
                <a:cs typeface="Arial" panose="020B0604020202020204" pitchFamily="34" charset="0"/>
              </a:rPr>
              <a:t> Vectorized record reading</a:t>
            </a:r>
          </a:p>
          <a:p>
            <a:pPr marL="625475" lvl="2" indent="-169863">
              <a:buFont typeface="Arial" pitchFamily="34" charset="0"/>
              <a:buChar char="•"/>
            </a:pPr>
            <a:r>
              <a:rPr lang="en-US" sz="1200" dirty="0" smtClean="0">
                <a:latin typeface="Arial" panose="020B0604020202020204" pitchFamily="34" charset="0"/>
                <a:cs typeface="Arial" panose="020B0604020202020204" pitchFamily="34" charset="0"/>
              </a:rPr>
              <a:t> Predicate push </a:t>
            </a:r>
            <a:r>
              <a:rPr lang="en-US" sz="1200" dirty="0" smtClean="0">
                <a:latin typeface="Arial" panose="020B0604020202020204" pitchFamily="34" charset="0"/>
                <a:cs typeface="Arial" panose="020B0604020202020204" pitchFamily="34" charset="0"/>
              </a:rPr>
              <a:t>down by leveraging multi-level index</a:t>
            </a:r>
            <a:endParaRPr lang="en-US" sz="1200" dirty="0" smtClean="0">
              <a:latin typeface="Arial" panose="020B0604020202020204" pitchFamily="34" charset="0"/>
              <a:cs typeface="Arial" panose="020B0604020202020204" pitchFamily="34" charset="0"/>
            </a:endParaRPr>
          </a:p>
          <a:p>
            <a:pPr marL="625475" lvl="2" indent="-169863">
              <a:buFont typeface="Arial" pitchFamily="34" charset="0"/>
              <a:buChar char="•"/>
            </a:pPr>
            <a:r>
              <a:rPr lang="en-US" sz="1200" dirty="0" smtClean="0">
                <a:latin typeface="Arial" panose="020B0604020202020204" pitchFamily="34" charset="0"/>
                <a:cs typeface="Arial" panose="020B0604020202020204" pitchFamily="34" charset="0"/>
              </a:rPr>
              <a:t> Column Pruning</a:t>
            </a:r>
          </a:p>
          <a:p>
            <a:pPr marL="625475" lvl="2" indent="-169863">
              <a:buFont typeface="Arial" pitchFamily="34" charset="0"/>
              <a:buChar char="•"/>
            </a:pPr>
            <a:r>
              <a:rPr lang="en-US" sz="12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Defer decoding for aggregation</a:t>
            </a:r>
            <a:endParaRPr lang="en-US" sz="1200" dirty="0" smtClean="0">
              <a:latin typeface="Arial" panose="020B0604020202020204" pitchFamily="34" charset="0"/>
              <a:cs typeface="Arial" panose="020B0604020202020204" pitchFamily="34" charset="0"/>
            </a:endParaRPr>
          </a:p>
        </p:txBody>
      </p:sp>
      <p:sp>
        <p:nvSpPr>
          <p:cNvPr id="74" name="Rounded Rectangle 73"/>
          <p:cNvSpPr/>
          <p:nvPr/>
        </p:nvSpPr>
        <p:spPr>
          <a:xfrm>
            <a:off x="1619672" y="3003798"/>
            <a:ext cx="792088" cy="1419841"/>
          </a:xfrm>
          <a:prstGeom prst="roundRect">
            <a:avLst>
              <a:gd name="adj" fmla="val 2455"/>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200" dirty="0" smtClean="0">
                <a:solidFill>
                  <a:schemeClr val="tx1"/>
                </a:solidFill>
              </a:rPr>
              <a:t>Block</a:t>
            </a:r>
            <a:endParaRPr lang="en-US" sz="1200" dirty="0">
              <a:solidFill>
                <a:schemeClr val="tx1"/>
              </a:solidFill>
            </a:endParaRPr>
          </a:p>
        </p:txBody>
      </p:sp>
      <p:sp>
        <p:nvSpPr>
          <p:cNvPr id="76" name="Rounded Rectangle 75"/>
          <p:cNvSpPr/>
          <p:nvPr/>
        </p:nvSpPr>
        <p:spPr>
          <a:xfrm>
            <a:off x="1691680" y="3363838"/>
            <a:ext cx="648072" cy="288032"/>
          </a:xfrm>
          <a:prstGeom prst="roundRect">
            <a:avLst>
              <a:gd name="adj" fmla="val 18328"/>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Blocklet</a:t>
            </a:r>
          </a:p>
        </p:txBody>
      </p:sp>
      <p:sp>
        <p:nvSpPr>
          <p:cNvPr id="77" name="Rounded Rectangle 76"/>
          <p:cNvSpPr/>
          <p:nvPr/>
        </p:nvSpPr>
        <p:spPr>
          <a:xfrm>
            <a:off x="1691680" y="3723878"/>
            <a:ext cx="648072" cy="296416"/>
          </a:xfrm>
          <a:prstGeom prst="roundRect">
            <a:avLst>
              <a:gd name="adj" fmla="val 18328"/>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Blocklet</a:t>
            </a:r>
          </a:p>
        </p:txBody>
      </p:sp>
      <p:sp>
        <p:nvSpPr>
          <p:cNvPr id="83" name="Rounded Rectangle 82"/>
          <p:cNvSpPr/>
          <p:nvPr/>
        </p:nvSpPr>
        <p:spPr>
          <a:xfrm>
            <a:off x="755576" y="4083918"/>
            <a:ext cx="792088" cy="288032"/>
          </a:xfrm>
          <a:prstGeom prst="roundRect">
            <a:avLst>
              <a:gd name="adj" fmla="val 7322"/>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Footer + Index</a:t>
            </a:r>
            <a:endParaRPr lang="en-US" sz="1000" dirty="0">
              <a:solidFill>
                <a:schemeClr val="tx1"/>
              </a:solidFill>
            </a:endParaRPr>
          </a:p>
        </p:txBody>
      </p:sp>
      <p:sp>
        <p:nvSpPr>
          <p:cNvPr id="84" name="Rounded Rectangle 83"/>
          <p:cNvSpPr/>
          <p:nvPr/>
        </p:nvSpPr>
        <p:spPr>
          <a:xfrm>
            <a:off x="2627784" y="2859782"/>
            <a:ext cx="1872208" cy="1656184"/>
          </a:xfrm>
          <a:prstGeom prst="roundRect">
            <a:avLst>
              <a:gd name="adj" fmla="val 2455"/>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sz="1400" dirty="0"/>
          </a:p>
        </p:txBody>
      </p:sp>
      <p:sp>
        <p:nvSpPr>
          <p:cNvPr id="86" name="Rounded Rectangle 85"/>
          <p:cNvSpPr/>
          <p:nvPr/>
        </p:nvSpPr>
        <p:spPr>
          <a:xfrm>
            <a:off x="2771800" y="3003798"/>
            <a:ext cx="792088" cy="1419841"/>
          </a:xfrm>
          <a:prstGeom prst="roundRect">
            <a:avLst>
              <a:gd name="adj" fmla="val 2455"/>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200" dirty="0" smtClean="0">
                <a:solidFill>
                  <a:schemeClr val="tx1"/>
                </a:solidFill>
              </a:rPr>
              <a:t>Block</a:t>
            </a:r>
            <a:endParaRPr lang="en-US" sz="1200" dirty="0">
              <a:solidFill>
                <a:schemeClr val="tx1"/>
              </a:solidFill>
            </a:endParaRPr>
          </a:p>
        </p:txBody>
      </p:sp>
      <p:sp>
        <p:nvSpPr>
          <p:cNvPr id="87" name="Rounded Rectangle 86"/>
          <p:cNvSpPr/>
          <p:nvPr/>
        </p:nvSpPr>
        <p:spPr>
          <a:xfrm>
            <a:off x="3635896" y="4083918"/>
            <a:ext cx="792088" cy="288032"/>
          </a:xfrm>
          <a:prstGeom prst="roundRect">
            <a:avLst>
              <a:gd name="adj" fmla="val 7322"/>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Footer + Index</a:t>
            </a:r>
            <a:endParaRPr lang="en-US" sz="1000" dirty="0">
              <a:solidFill>
                <a:schemeClr val="tx1"/>
              </a:solidFill>
            </a:endParaRPr>
          </a:p>
        </p:txBody>
      </p:sp>
      <p:sp>
        <p:nvSpPr>
          <p:cNvPr id="89" name="Rounded Rectangle 88"/>
          <p:cNvSpPr/>
          <p:nvPr/>
        </p:nvSpPr>
        <p:spPr>
          <a:xfrm>
            <a:off x="2843808" y="3363838"/>
            <a:ext cx="648072" cy="288032"/>
          </a:xfrm>
          <a:prstGeom prst="roundRect">
            <a:avLst>
              <a:gd name="adj" fmla="val 18328"/>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Blocklet</a:t>
            </a:r>
          </a:p>
        </p:txBody>
      </p:sp>
      <p:sp>
        <p:nvSpPr>
          <p:cNvPr id="90" name="Rounded Rectangle 89"/>
          <p:cNvSpPr/>
          <p:nvPr/>
        </p:nvSpPr>
        <p:spPr>
          <a:xfrm>
            <a:off x="2843808" y="3723878"/>
            <a:ext cx="648072" cy="288032"/>
          </a:xfrm>
          <a:prstGeom prst="roundRect">
            <a:avLst>
              <a:gd name="adj" fmla="val 18328"/>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Blocklet</a:t>
            </a:r>
          </a:p>
        </p:txBody>
      </p:sp>
      <p:sp>
        <p:nvSpPr>
          <p:cNvPr id="91" name="Rounded Rectangle 90"/>
          <p:cNvSpPr/>
          <p:nvPr/>
        </p:nvSpPr>
        <p:spPr>
          <a:xfrm>
            <a:off x="3635896" y="3003798"/>
            <a:ext cx="792088" cy="1419841"/>
          </a:xfrm>
          <a:prstGeom prst="roundRect">
            <a:avLst>
              <a:gd name="adj" fmla="val 2455"/>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200" dirty="0" smtClean="0">
                <a:solidFill>
                  <a:schemeClr val="tx1"/>
                </a:solidFill>
              </a:rPr>
              <a:t>Block</a:t>
            </a:r>
            <a:endParaRPr lang="en-US" sz="1200" dirty="0">
              <a:solidFill>
                <a:schemeClr val="tx1"/>
              </a:solidFill>
            </a:endParaRPr>
          </a:p>
        </p:txBody>
      </p:sp>
      <p:sp>
        <p:nvSpPr>
          <p:cNvPr id="92" name="Rounded Rectangle 91"/>
          <p:cNvSpPr/>
          <p:nvPr/>
        </p:nvSpPr>
        <p:spPr>
          <a:xfrm>
            <a:off x="3707904" y="3363838"/>
            <a:ext cx="648072" cy="288032"/>
          </a:xfrm>
          <a:prstGeom prst="roundRect">
            <a:avLst>
              <a:gd name="adj" fmla="val 18328"/>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Blocklet</a:t>
            </a:r>
          </a:p>
        </p:txBody>
      </p:sp>
      <p:sp>
        <p:nvSpPr>
          <p:cNvPr id="93" name="Rounded Rectangle 92"/>
          <p:cNvSpPr/>
          <p:nvPr/>
        </p:nvSpPr>
        <p:spPr>
          <a:xfrm>
            <a:off x="3707904" y="3723878"/>
            <a:ext cx="648072" cy="296416"/>
          </a:xfrm>
          <a:prstGeom prst="roundRect">
            <a:avLst>
              <a:gd name="adj" fmla="val 18328"/>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Blocklet</a:t>
            </a:r>
          </a:p>
        </p:txBody>
      </p:sp>
      <p:sp>
        <p:nvSpPr>
          <p:cNvPr id="94" name="Rounded Rectangle 93"/>
          <p:cNvSpPr/>
          <p:nvPr/>
        </p:nvSpPr>
        <p:spPr>
          <a:xfrm>
            <a:off x="2771800" y="4083918"/>
            <a:ext cx="792088" cy="288032"/>
          </a:xfrm>
          <a:prstGeom prst="roundRect">
            <a:avLst>
              <a:gd name="adj" fmla="val 7322"/>
            </a:avLst>
          </a:prstGeom>
          <a:noFill/>
          <a:ln>
            <a:solidFill>
              <a:srgbClr val="5B9CC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smtClean="0">
                <a:solidFill>
                  <a:schemeClr val="tx1"/>
                </a:solidFill>
              </a:rPr>
              <a:t>Footer + Index</a:t>
            </a:r>
            <a:endParaRPr lang="en-US" sz="1000" dirty="0">
              <a:solidFill>
                <a:schemeClr val="tx1"/>
              </a:solidFill>
            </a:endParaRPr>
          </a:p>
        </p:txBody>
      </p:sp>
      <p:cxnSp>
        <p:nvCxnSpPr>
          <p:cNvPr id="143" name="Straight Arrow Connector 142"/>
          <p:cNvCxnSpPr/>
          <p:nvPr/>
        </p:nvCxnSpPr>
        <p:spPr>
          <a:xfrm flipH="1">
            <a:off x="3995936" y="2067694"/>
            <a:ext cx="1836204" cy="936104"/>
          </a:xfrm>
          <a:prstGeom prst="straightConnector1">
            <a:avLst/>
          </a:prstGeom>
          <a:ln w="12700">
            <a:solidFill>
              <a:schemeClr val="tx1"/>
            </a:solidFill>
            <a:tailEnd type="arrow"/>
          </a:ln>
          <a:effectLst>
            <a:glow rad="63500">
              <a:schemeClr val="accent2">
                <a:satMod val="175000"/>
                <a:alpha val="40000"/>
              </a:schemeClr>
            </a:glo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84633735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ectangle 282"/>
          <p:cNvSpPr/>
          <p:nvPr/>
        </p:nvSpPr>
        <p:spPr>
          <a:xfrm>
            <a:off x="215008" y="267494"/>
            <a:ext cx="8928992" cy="584775"/>
          </a:xfrm>
          <a:prstGeom prst="rect">
            <a:avLst/>
          </a:prstGeom>
        </p:spPr>
        <p:txBody>
          <a:bodyPr/>
          <a:lstStyle/>
          <a:p>
            <a:pPr eaLnBrk="0" hangingPunct="0"/>
            <a:r>
              <a:rPr lang="en-US" sz="2800" b="1" dirty="0">
                <a:solidFill>
                  <a:srgbClr val="404040"/>
                </a:solidFill>
                <a:latin typeface="+mj-lt"/>
                <a:ea typeface="微软雅黑" pitchFamily="34" charset="-122"/>
                <a:cs typeface="Arial" pitchFamily="34" charset="0"/>
              </a:rPr>
              <a:t>Data Ingestion </a:t>
            </a:r>
          </a:p>
        </p:txBody>
      </p:sp>
      <p:sp>
        <p:nvSpPr>
          <p:cNvPr id="3" name="TextBox 2"/>
          <p:cNvSpPr txBox="1"/>
          <p:nvPr/>
        </p:nvSpPr>
        <p:spPr>
          <a:xfrm>
            <a:off x="107504" y="1131590"/>
            <a:ext cx="8424936" cy="2769989"/>
          </a:xfrm>
          <a:prstGeom prst="rect">
            <a:avLst/>
          </a:prstGeom>
          <a:noFill/>
        </p:spPr>
        <p:txBody>
          <a:bodyPr wrap="square" rtlCol="0">
            <a:spAutoFit/>
          </a:bodyPr>
          <a:lstStyle/>
          <a:p>
            <a:pPr marL="180975" indent="-180975">
              <a:buFont typeface="Arial" pitchFamily="34" charset="0"/>
              <a:buChar char="•"/>
            </a:pPr>
            <a:r>
              <a:rPr lang="en-US" dirty="0" smtClean="0">
                <a:latin typeface="Arial" panose="020B0604020202020204" pitchFamily="34" charset="0"/>
                <a:cs typeface="Arial" panose="020B0604020202020204" pitchFamily="34" charset="0"/>
              </a:rPr>
              <a:t>Bulk Data Ingestion</a:t>
            </a:r>
          </a:p>
          <a:p>
            <a:pPr marL="722313" lvl="1" indent="-265113">
              <a:buFont typeface="Arial" pitchFamily="34" charset="0"/>
              <a:buChar char="•"/>
            </a:pPr>
            <a:r>
              <a:rPr lang="en-US" sz="1400" dirty="0" smtClean="0">
                <a:latin typeface="Arial" panose="020B0604020202020204" pitchFamily="34" charset="0"/>
                <a:cs typeface="Arial" panose="020B0604020202020204" pitchFamily="34" charset="0"/>
              </a:rPr>
              <a:t>CSV file conversion</a:t>
            </a:r>
          </a:p>
          <a:p>
            <a:pPr marL="722313" lvl="1" indent="-265113">
              <a:buFont typeface="Arial" pitchFamily="34" charset="0"/>
              <a:buChar char="•"/>
            </a:pPr>
            <a:r>
              <a:rPr lang="en-US" sz="1400" dirty="0" smtClean="0">
                <a:latin typeface="Arial" panose="020B0604020202020204" pitchFamily="34" charset="0"/>
                <a:cs typeface="Arial" panose="020B0604020202020204" pitchFamily="34" charset="0"/>
              </a:rPr>
              <a:t>MDK clustering level: load level vs. node level</a:t>
            </a:r>
          </a:p>
          <a:p>
            <a:pPr marL="800100" lvl="1" indent="-342900"/>
            <a:endParaRPr lang="en-US" dirty="0" smtClean="0">
              <a:latin typeface="Arial" panose="020B0604020202020204" pitchFamily="34" charset="0"/>
              <a:cs typeface="Arial" panose="020B0604020202020204" pitchFamily="34" charset="0"/>
            </a:endParaRPr>
          </a:p>
          <a:p>
            <a:pPr marL="342900" indent="-342900"/>
            <a:endParaRPr lang="en-US" dirty="0" smtClean="0">
              <a:latin typeface="Arial" panose="020B0604020202020204" pitchFamily="34" charset="0"/>
              <a:cs typeface="Arial" panose="020B0604020202020204" pitchFamily="34" charset="0"/>
            </a:endParaRPr>
          </a:p>
          <a:p>
            <a:pPr marL="342900" indent="-342900"/>
            <a:endParaRPr lang="en-US" dirty="0" smtClean="0">
              <a:latin typeface="Arial" panose="020B0604020202020204" pitchFamily="34" charset="0"/>
              <a:cs typeface="Arial" panose="020B0604020202020204" pitchFamily="34" charset="0"/>
            </a:endParaRPr>
          </a:p>
          <a:p>
            <a:pPr marL="180975" indent="-180975">
              <a:buFont typeface="Arial" pitchFamily="34" charset="0"/>
              <a:buChar char="•"/>
            </a:pPr>
            <a:r>
              <a:rPr lang="en-US" dirty="0" smtClean="0">
                <a:latin typeface="Arial" panose="020B0604020202020204" pitchFamily="34" charset="0"/>
                <a:cs typeface="Arial" panose="020B0604020202020204" pitchFamily="34" charset="0"/>
              </a:rPr>
              <a:t>Save Spark </a:t>
            </a:r>
            <a:r>
              <a:rPr lang="en-US" dirty="0" err="1" smtClean="0">
                <a:latin typeface="Arial" panose="020B0604020202020204" pitchFamily="34" charset="0"/>
                <a:cs typeface="Arial" panose="020B0604020202020204" pitchFamily="34" charset="0"/>
              </a:rPr>
              <a:t>dataframe</a:t>
            </a:r>
            <a:r>
              <a:rPr lang="en-US" dirty="0" smtClean="0">
                <a:latin typeface="Arial" panose="020B0604020202020204" pitchFamily="34" charset="0"/>
                <a:cs typeface="Arial" panose="020B0604020202020204" pitchFamily="34" charset="0"/>
              </a:rPr>
              <a:t> as Carbon data file</a:t>
            </a:r>
          </a:p>
          <a:p>
            <a:pPr marL="342900" indent="-342900"/>
            <a:endParaRPr lang="en-US" dirty="0" smtClean="0">
              <a:latin typeface="Arial" panose="020B0604020202020204" pitchFamily="34" charset="0"/>
              <a:cs typeface="Arial" panose="020B0604020202020204" pitchFamily="34" charset="0"/>
            </a:endParaRPr>
          </a:p>
          <a:p>
            <a:pPr marL="342900" indent="-342900"/>
            <a:endParaRPr lang="en-US" dirty="0" smtClean="0">
              <a:latin typeface="Arial" panose="020B0604020202020204" pitchFamily="34" charset="0"/>
              <a:cs typeface="Arial" panose="020B0604020202020204" pitchFamily="34" charset="0"/>
            </a:endParaRPr>
          </a:p>
          <a:p>
            <a:pPr marL="800100" lvl="1" indent="-342900"/>
            <a:endParaRPr lang="en-US" sz="2000" dirty="0" smtClean="0">
              <a:latin typeface="Arial" panose="020B0604020202020204" pitchFamily="34" charset="0"/>
              <a:cs typeface="Arial" panose="020B0604020202020204" pitchFamily="34" charset="0"/>
            </a:endParaRPr>
          </a:p>
        </p:txBody>
      </p:sp>
      <p:sp>
        <p:nvSpPr>
          <p:cNvPr id="4" name="TextBox 3"/>
          <p:cNvSpPr txBox="1"/>
          <p:nvPr/>
        </p:nvSpPr>
        <p:spPr>
          <a:xfrm>
            <a:off x="4860032" y="2571750"/>
            <a:ext cx="4176464" cy="1015663"/>
          </a:xfrm>
          <a:prstGeom prst="rect">
            <a:avLst/>
          </a:prstGeom>
          <a:solidFill>
            <a:schemeClr val="bg2">
              <a:lumMod val="20000"/>
              <a:lumOff val="80000"/>
            </a:schemeClr>
          </a:solidFill>
        </p:spPr>
        <p:txBody>
          <a:bodyPr wrap="square" rtlCol="0">
            <a:spAutoFit/>
          </a:bodyPr>
          <a:lstStyle/>
          <a:p>
            <a:pPr lvl="0"/>
            <a:r>
              <a:rPr lang="en-US" altLang="zh-CN" sz="1000" i="1" dirty="0" err="1" smtClean="0">
                <a:solidFill>
                  <a:srgbClr val="333333"/>
                </a:solidFill>
                <a:latin typeface="Courier New" pitchFamily="49" charset="0"/>
                <a:ea typeface="宋体" pitchFamily="2" charset="-122"/>
                <a:cs typeface="Courier New" pitchFamily="49" charset="0"/>
              </a:rPr>
              <a:t>df.write</a:t>
            </a:r>
            <a:endParaRPr lang="en-US" altLang="zh-CN" sz="1000" i="1" dirty="0" smtClean="0">
              <a:solidFill>
                <a:srgbClr val="333333"/>
              </a:solidFill>
              <a:latin typeface="Courier New" pitchFamily="49" charset="0"/>
              <a:ea typeface="宋体" pitchFamily="2" charset="-122"/>
              <a:cs typeface="Courier New" pitchFamily="49" charset="0"/>
            </a:endParaRPr>
          </a:p>
          <a:p>
            <a:pPr lvl="0"/>
            <a:r>
              <a:rPr lang="en-US" altLang="zh-CN" sz="1000" i="1" dirty="0" smtClean="0">
                <a:solidFill>
                  <a:srgbClr val="333333"/>
                </a:solidFill>
                <a:latin typeface="Courier New" pitchFamily="49" charset="0"/>
                <a:cs typeface="Courier New" pitchFamily="49" charset="0"/>
              </a:rPr>
              <a:t> </a:t>
            </a:r>
            <a:r>
              <a:rPr lang="en-US" altLang="zh-CN" sz="1000" i="1" dirty="0" smtClean="0">
                <a:solidFill>
                  <a:srgbClr val="333333"/>
                </a:solidFill>
                <a:latin typeface="Courier New" pitchFamily="49" charset="0"/>
                <a:ea typeface="宋体" pitchFamily="2" charset="-122"/>
                <a:cs typeface="Courier New" pitchFamily="49" charset="0"/>
              </a:rPr>
              <a:t>  .format("</a:t>
            </a:r>
            <a:r>
              <a:rPr lang="en-US" altLang="zh-CN" sz="1000" i="1" dirty="0" err="1" smtClean="0">
                <a:solidFill>
                  <a:srgbClr val="333333"/>
                </a:solidFill>
                <a:latin typeface="Courier New" pitchFamily="49" charset="0"/>
                <a:ea typeface="宋体" pitchFamily="2" charset="-122"/>
                <a:cs typeface="Courier New" pitchFamily="49" charset="0"/>
              </a:rPr>
              <a:t>org.apache.spark.CarbonSource</a:t>
            </a:r>
            <a:r>
              <a:rPr lang="en-US" altLang="zh-CN" sz="1000" i="1" dirty="0" smtClean="0">
                <a:solidFill>
                  <a:srgbClr val="333333"/>
                </a:solidFill>
                <a:latin typeface="Courier New" pitchFamily="49" charset="0"/>
                <a:ea typeface="宋体" pitchFamily="2" charset="-122"/>
                <a:cs typeface="Courier New" pitchFamily="49" charset="0"/>
              </a:rPr>
              <a:t>")</a:t>
            </a:r>
          </a:p>
          <a:p>
            <a:pPr lvl="0"/>
            <a:r>
              <a:rPr lang="en-US" altLang="zh-CN" sz="1000" i="1" dirty="0" smtClean="0">
                <a:solidFill>
                  <a:srgbClr val="333333"/>
                </a:solidFill>
                <a:latin typeface="Courier New" pitchFamily="49" charset="0"/>
                <a:cs typeface="Courier New" pitchFamily="49" charset="0"/>
              </a:rPr>
              <a:t> </a:t>
            </a:r>
            <a:r>
              <a:rPr lang="en-US" altLang="zh-CN" sz="1000" i="1" dirty="0" smtClean="0">
                <a:solidFill>
                  <a:srgbClr val="333333"/>
                </a:solidFill>
                <a:latin typeface="Courier New" pitchFamily="49" charset="0"/>
                <a:ea typeface="宋体" pitchFamily="2" charset="-122"/>
                <a:cs typeface="Courier New" pitchFamily="49" charset="0"/>
              </a:rPr>
              <a:t>  .options(Map("</a:t>
            </a:r>
            <a:r>
              <a:rPr lang="en-US" altLang="zh-CN" sz="1000" i="1" dirty="0" err="1" smtClean="0">
                <a:solidFill>
                  <a:srgbClr val="333333"/>
                </a:solidFill>
                <a:latin typeface="Courier New" pitchFamily="49" charset="0"/>
                <a:ea typeface="宋体" pitchFamily="2" charset="-122"/>
                <a:cs typeface="Courier New" pitchFamily="49" charset="0"/>
              </a:rPr>
              <a:t>dbName</a:t>
            </a:r>
            <a:r>
              <a:rPr lang="en-US" altLang="zh-CN" sz="1000" i="1" dirty="0" smtClean="0">
                <a:solidFill>
                  <a:srgbClr val="333333"/>
                </a:solidFill>
                <a:latin typeface="Courier New" pitchFamily="49" charset="0"/>
                <a:ea typeface="宋体" pitchFamily="2" charset="-122"/>
                <a:cs typeface="Courier New" pitchFamily="49" charset="0"/>
              </a:rPr>
              <a:t>" -&gt; "db1", "</a:t>
            </a:r>
            <a:r>
              <a:rPr lang="en-US" altLang="zh-CN" sz="1000" i="1" dirty="0" err="1" smtClean="0">
                <a:solidFill>
                  <a:srgbClr val="333333"/>
                </a:solidFill>
                <a:latin typeface="Courier New" pitchFamily="49" charset="0"/>
                <a:ea typeface="宋体" pitchFamily="2" charset="-122"/>
                <a:cs typeface="Courier New" pitchFamily="49" charset="0"/>
              </a:rPr>
              <a:t>tableName</a:t>
            </a:r>
            <a:r>
              <a:rPr lang="en-US" altLang="zh-CN" sz="1000" i="1" dirty="0" smtClean="0">
                <a:solidFill>
                  <a:srgbClr val="333333"/>
                </a:solidFill>
                <a:latin typeface="Courier New" pitchFamily="49" charset="0"/>
                <a:ea typeface="宋体" pitchFamily="2" charset="-122"/>
                <a:cs typeface="Courier New" pitchFamily="49" charset="0"/>
              </a:rPr>
              <a:t>" -&gt; "tbl1"))</a:t>
            </a:r>
          </a:p>
          <a:p>
            <a:pPr lvl="0"/>
            <a:r>
              <a:rPr lang="en-US" altLang="zh-CN" sz="1000" i="1" dirty="0" smtClean="0">
                <a:solidFill>
                  <a:srgbClr val="333333"/>
                </a:solidFill>
                <a:latin typeface="Courier New" pitchFamily="49" charset="0"/>
                <a:ea typeface="宋体" pitchFamily="2" charset="-122"/>
                <a:cs typeface="Courier New" pitchFamily="49" charset="0"/>
              </a:rPr>
              <a:t>   .mode(</a:t>
            </a:r>
            <a:r>
              <a:rPr lang="en-US" altLang="zh-CN" sz="1000" i="1" dirty="0" err="1" smtClean="0">
                <a:solidFill>
                  <a:srgbClr val="333333"/>
                </a:solidFill>
                <a:latin typeface="Courier New" pitchFamily="49" charset="0"/>
                <a:ea typeface="宋体" pitchFamily="2" charset="-122"/>
                <a:cs typeface="Courier New" pitchFamily="49" charset="0"/>
              </a:rPr>
              <a:t>SaveMode.Overwrite</a:t>
            </a:r>
            <a:r>
              <a:rPr lang="en-US" altLang="zh-CN" sz="1000" i="1" dirty="0" smtClean="0">
                <a:solidFill>
                  <a:srgbClr val="333333"/>
                </a:solidFill>
                <a:latin typeface="Courier New" pitchFamily="49" charset="0"/>
                <a:ea typeface="宋体" pitchFamily="2" charset="-122"/>
                <a:cs typeface="Courier New" pitchFamily="49" charset="0"/>
              </a:rPr>
              <a:t>)</a:t>
            </a:r>
          </a:p>
          <a:p>
            <a:pPr lvl="0"/>
            <a:r>
              <a:rPr lang="en-US" altLang="zh-CN" sz="1000" i="1" dirty="0" smtClean="0">
                <a:solidFill>
                  <a:srgbClr val="333333"/>
                </a:solidFill>
                <a:latin typeface="Courier New" pitchFamily="49" charset="0"/>
                <a:cs typeface="Courier New" pitchFamily="49" charset="0"/>
              </a:rPr>
              <a:t> </a:t>
            </a:r>
            <a:r>
              <a:rPr lang="en-US" altLang="zh-CN" sz="1000" i="1" dirty="0" smtClean="0">
                <a:solidFill>
                  <a:srgbClr val="333333"/>
                </a:solidFill>
                <a:latin typeface="Courier New" pitchFamily="49" charset="0"/>
                <a:ea typeface="宋体" pitchFamily="2" charset="-122"/>
                <a:cs typeface="Courier New" pitchFamily="49" charset="0"/>
              </a:rPr>
              <a:t>  .save(“/path”) </a:t>
            </a:r>
          </a:p>
        </p:txBody>
      </p:sp>
      <p:sp>
        <p:nvSpPr>
          <p:cNvPr id="5" name="TextBox 4"/>
          <p:cNvSpPr txBox="1"/>
          <p:nvPr/>
        </p:nvSpPr>
        <p:spPr>
          <a:xfrm>
            <a:off x="4860032" y="1131590"/>
            <a:ext cx="4176464" cy="1323439"/>
          </a:xfrm>
          <a:prstGeom prst="rect">
            <a:avLst/>
          </a:prstGeom>
          <a:solidFill>
            <a:schemeClr val="bg2">
              <a:lumMod val="20000"/>
              <a:lumOff val="80000"/>
            </a:schemeClr>
          </a:solidFill>
        </p:spPr>
        <p:txBody>
          <a:bodyPr wrap="square" rtlCol="0">
            <a:spAutoFit/>
          </a:bodyPr>
          <a:lstStyle/>
          <a:p>
            <a:pPr lvl="0"/>
            <a:r>
              <a:rPr lang="en-US" sz="1000" dirty="0" smtClean="0">
                <a:latin typeface="Courier New" pitchFamily="49" charset="0"/>
                <a:cs typeface="Courier New" pitchFamily="49" charset="0"/>
              </a:rPr>
              <a:t>LOAD DATA [LOCAL] INPATH 'folder path' [OVERWRITE] INTO TABLE </a:t>
            </a:r>
            <a:r>
              <a:rPr lang="en-US" sz="1000" dirty="0" err="1" smtClean="0">
                <a:latin typeface="Courier New" pitchFamily="49" charset="0"/>
                <a:cs typeface="Courier New" pitchFamily="49" charset="0"/>
              </a:rPr>
              <a:t>tablename</a:t>
            </a:r>
            <a:r>
              <a:rPr lang="en-US" sz="1000" dirty="0" smtClean="0">
                <a:latin typeface="Courier New" pitchFamily="49" charset="0"/>
                <a:cs typeface="Courier New" pitchFamily="49" charset="0"/>
              </a:rPr>
              <a:t> OPTIONS(</a:t>
            </a:r>
            <a:r>
              <a:rPr lang="en-US" sz="1000" dirty="0" err="1" smtClean="0">
                <a:latin typeface="Courier New" pitchFamily="49" charset="0"/>
                <a:cs typeface="Courier New" pitchFamily="49" charset="0"/>
              </a:rPr>
              <a:t>property_name</a:t>
            </a:r>
            <a:r>
              <a:rPr lang="en-US" sz="1000" dirty="0" smtClean="0">
                <a:latin typeface="Courier New" pitchFamily="49" charset="0"/>
                <a:cs typeface="Courier New" pitchFamily="49" charset="0"/>
              </a:rPr>
              <a:t>=</a:t>
            </a:r>
            <a:r>
              <a:rPr lang="en-US" sz="1000" dirty="0" err="1" smtClean="0">
                <a:latin typeface="Courier New" pitchFamily="49" charset="0"/>
                <a:cs typeface="Courier New" pitchFamily="49" charset="0"/>
              </a:rPr>
              <a:t>property_value</a:t>
            </a:r>
            <a:r>
              <a:rPr lang="en-US" sz="1000" dirty="0" smtClean="0">
                <a:latin typeface="Courier New" pitchFamily="49" charset="0"/>
                <a:cs typeface="Courier New" pitchFamily="49" charset="0"/>
              </a:rPr>
              <a:t>, ...)</a:t>
            </a:r>
          </a:p>
          <a:p>
            <a:pPr lvl="0"/>
            <a:endParaRPr lang="en-US" sz="1000" dirty="0" smtClean="0">
              <a:latin typeface="Courier New" pitchFamily="49" charset="0"/>
              <a:cs typeface="Courier New" pitchFamily="49" charset="0"/>
            </a:endParaRPr>
          </a:p>
          <a:p>
            <a:pPr lvl="0"/>
            <a:r>
              <a:rPr lang="en-US" sz="1000" dirty="0" smtClean="0">
                <a:latin typeface="Courier New" pitchFamily="49" charset="0"/>
                <a:cs typeface="Courier New" pitchFamily="49" charset="0"/>
              </a:rPr>
              <a:t>INSERT INTO TABLE </a:t>
            </a:r>
            <a:r>
              <a:rPr lang="en-US" sz="1000" dirty="0" err="1" smtClean="0">
                <a:latin typeface="Courier New" pitchFamily="49" charset="0"/>
                <a:cs typeface="Courier New" pitchFamily="49" charset="0"/>
              </a:rPr>
              <a:t>tablennme</a:t>
            </a:r>
            <a:r>
              <a:rPr lang="en-US" sz="1000" dirty="0" smtClean="0">
                <a:latin typeface="Courier New" pitchFamily="49" charset="0"/>
                <a:cs typeface="Courier New" pitchFamily="49" charset="0"/>
              </a:rPr>
              <a:t> AS select_statement1 FROM table1;</a:t>
            </a:r>
          </a:p>
          <a:p>
            <a:pPr lvl="0"/>
            <a:endParaRPr lang="en-US" sz="2000" i="1" dirty="0"/>
          </a:p>
        </p:txBody>
      </p:sp>
    </p:spTree>
    <p:extLst>
      <p:ext uri="{BB962C8B-B14F-4D97-AF65-F5344CB8AC3E}">
        <p14:creationId xmlns:p14="http://schemas.microsoft.com/office/powerpoint/2010/main" xmlns="" val="46803748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ectangle 282"/>
          <p:cNvSpPr/>
          <p:nvPr/>
        </p:nvSpPr>
        <p:spPr>
          <a:xfrm>
            <a:off x="323528" y="267494"/>
            <a:ext cx="8928992" cy="584775"/>
          </a:xfrm>
          <a:prstGeom prst="rect">
            <a:avLst/>
          </a:prstGeom>
        </p:spPr>
        <p:txBody>
          <a:bodyPr/>
          <a:lstStyle/>
          <a:p>
            <a:pPr eaLnBrk="0" hangingPunct="0"/>
            <a:r>
              <a:rPr lang="en-US" sz="2800" b="1" dirty="0">
                <a:solidFill>
                  <a:srgbClr val="404040"/>
                </a:solidFill>
                <a:latin typeface="+mj-lt"/>
                <a:ea typeface="微软雅黑" pitchFamily="34" charset="-122"/>
                <a:cs typeface="Arial" pitchFamily="34" charset="0"/>
              </a:rPr>
              <a:t>Data Compaction</a:t>
            </a:r>
          </a:p>
        </p:txBody>
      </p:sp>
      <p:sp>
        <p:nvSpPr>
          <p:cNvPr id="2" name="Rectangle 1"/>
          <p:cNvSpPr/>
          <p:nvPr/>
        </p:nvSpPr>
        <p:spPr>
          <a:xfrm>
            <a:off x="323528" y="1131590"/>
            <a:ext cx="8605464" cy="2154436"/>
          </a:xfrm>
          <a:prstGeom prst="rect">
            <a:avLst/>
          </a:prstGeom>
        </p:spPr>
        <p:txBody>
          <a:bodyPr wrap="square">
            <a:spAutoFit/>
          </a:bodyPr>
          <a:lstStyle/>
          <a:p>
            <a:pPr>
              <a:spcAft>
                <a:spcPts val="0"/>
              </a:spcAft>
              <a:buFont typeface="Arial" pitchFamily="34" charset="0"/>
              <a:buChar char="•"/>
            </a:pPr>
            <a:r>
              <a:rPr lang="en-US" sz="1400" dirty="0" smtClean="0">
                <a:latin typeface="Arial" panose="020B0604020202020204" pitchFamily="34" charset="0"/>
                <a:ea typeface="宋体" charset="0"/>
                <a:cs typeface="Arial" panose="020B0604020202020204" pitchFamily="34" charset="0"/>
              </a:rPr>
              <a:t>     </a:t>
            </a:r>
            <a:r>
              <a:rPr lang="en-US" dirty="0" smtClean="0">
                <a:latin typeface="Arial" panose="020B0604020202020204" pitchFamily="34" charset="0"/>
                <a:ea typeface="宋体" charset="0"/>
                <a:cs typeface="Arial" panose="020B0604020202020204" pitchFamily="34" charset="0"/>
              </a:rPr>
              <a:t>Data compaction is used to merge small files</a:t>
            </a:r>
          </a:p>
          <a:p>
            <a:pPr marL="742950" lvl="1" indent="-285750">
              <a:spcAft>
                <a:spcPts val="0"/>
              </a:spcAft>
              <a:buFont typeface="Arial" charset="0"/>
              <a:buChar char="•"/>
            </a:pPr>
            <a:r>
              <a:rPr lang="en-US" sz="1600" dirty="0" smtClean="0">
                <a:latin typeface="Arial" panose="020B0604020202020204" pitchFamily="34" charset="0"/>
                <a:ea typeface="宋体" charset="0"/>
                <a:cs typeface="Arial" panose="020B0604020202020204" pitchFamily="34" charset="0"/>
              </a:rPr>
              <a:t>Re-clustering across loads</a:t>
            </a:r>
          </a:p>
          <a:p>
            <a:pPr marL="742950" lvl="1" indent="-285750">
              <a:spcAft>
                <a:spcPts val="0"/>
              </a:spcAft>
            </a:pPr>
            <a:endParaRPr lang="en-US" dirty="0" smtClean="0">
              <a:latin typeface="Arial" panose="020B0604020202020204" pitchFamily="34" charset="0"/>
              <a:ea typeface="宋体" charset="0"/>
              <a:cs typeface="Arial" panose="020B0604020202020204" pitchFamily="34" charset="0"/>
            </a:endParaRPr>
          </a:p>
          <a:p>
            <a:pPr marL="285750" indent="-285750">
              <a:spcAft>
                <a:spcPts val="0"/>
              </a:spcAft>
              <a:buFont typeface="Arial" pitchFamily="34" charset="0"/>
              <a:buChar char="•"/>
            </a:pPr>
            <a:r>
              <a:rPr lang="en-US" dirty="0" smtClean="0">
                <a:latin typeface="Arial" panose="020B0604020202020204" pitchFamily="34" charset="0"/>
                <a:ea typeface="宋体" charset="0"/>
                <a:cs typeface="Arial" panose="020B0604020202020204" pitchFamily="34" charset="0"/>
              </a:rPr>
              <a:t>Two types of compactions</a:t>
            </a:r>
            <a:endParaRPr lang="en-IN" dirty="0">
              <a:latin typeface="Arial" panose="020B0604020202020204" pitchFamily="34" charset="0"/>
              <a:ea typeface="宋体" charset="0"/>
              <a:cs typeface="Arial" panose="020B0604020202020204" pitchFamily="34" charset="0"/>
            </a:endParaRPr>
          </a:p>
          <a:p>
            <a:pPr marL="739809" lvl="1" indent="-285750">
              <a:spcAft>
                <a:spcPts val="0"/>
              </a:spcAft>
              <a:buFont typeface=".AppleSystemUIFont" charset="0"/>
              <a:buChar char="-"/>
            </a:pPr>
            <a:r>
              <a:rPr lang="en-US" sz="1600" dirty="0">
                <a:latin typeface="Arial" panose="020B0604020202020204" pitchFamily="34" charset="0"/>
                <a:ea typeface="宋体" charset="0"/>
                <a:cs typeface="Arial" panose="020B0604020202020204" pitchFamily="34" charset="0"/>
              </a:rPr>
              <a:t>Minor </a:t>
            </a:r>
            <a:r>
              <a:rPr lang="en-US" sz="1600" dirty="0" smtClean="0">
                <a:latin typeface="Arial" panose="020B0604020202020204" pitchFamily="34" charset="0"/>
                <a:ea typeface="宋体" charset="0"/>
                <a:cs typeface="Arial" panose="020B0604020202020204" pitchFamily="34" charset="0"/>
              </a:rPr>
              <a:t>compaction</a:t>
            </a:r>
            <a:endParaRPr lang="en-IN" sz="1600" dirty="0">
              <a:latin typeface="Arial" panose="020B0604020202020204" pitchFamily="34" charset="0"/>
              <a:ea typeface="宋体" charset="0"/>
              <a:cs typeface="Arial" panose="020B0604020202020204" pitchFamily="34" charset="0"/>
            </a:endParaRPr>
          </a:p>
          <a:p>
            <a:pPr marL="1166813" lvl="2" indent="-257175">
              <a:spcAft>
                <a:spcPts val="0"/>
              </a:spcAft>
              <a:buFont typeface="Arial" pitchFamily="34" charset="0"/>
              <a:buChar char="•"/>
            </a:pPr>
            <a:r>
              <a:rPr lang="en-US" sz="1600" dirty="0" smtClean="0">
                <a:latin typeface="Arial" panose="020B0604020202020204" pitchFamily="34" charset="0"/>
                <a:ea typeface="宋体" charset="0"/>
                <a:cs typeface="Arial" panose="020B0604020202020204" pitchFamily="34" charset="0"/>
              </a:rPr>
              <a:t>Compact adjacent files into a single big file (~HDFS block size)</a:t>
            </a:r>
            <a:endParaRPr lang="en-IN" sz="1600" dirty="0">
              <a:latin typeface="Arial" panose="020B0604020202020204" pitchFamily="34" charset="0"/>
              <a:ea typeface="宋体" charset="0"/>
              <a:cs typeface="Arial" panose="020B0604020202020204" pitchFamily="34" charset="0"/>
            </a:endParaRPr>
          </a:p>
          <a:p>
            <a:pPr marL="739809" lvl="1" indent="-285750">
              <a:spcAft>
                <a:spcPts val="0"/>
              </a:spcAft>
              <a:buFont typeface=".AppleSystemUIFont" charset="0"/>
              <a:buChar char="-"/>
            </a:pPr>
            <a:r>
              <a:rPr lang="en-US" sz="1600" dirty="0" smtClean="0">
                <a:latin typeface="Arial" panose="020B0604020202020204" pitchFamily="34" charset="0"/>
                <a:ea typeface="宋体" charset="0"/>
                <a:cs typeface="Arial" panose="020B0604020202020204" pitchFamily="34" charset="0"/>
              </a:rPr>
              <a:t>Major compaction</a:t>
            </a:r>
            <a:endParaRPr lang="en-IN" sz="1600" dirty="0">
              <a:latin typeface="Arial" panose="020B0604020202020204" pitchFamily="34" charset="0"/>
              <a:ea typeface="宋体" charset="0"/>
              <a:cs typeface="Arial" panose="020B0604020202020204" pitchFamily="34" charset="0"/>
            </a:endParaRPr>
          </a:p>
          <a:p>
            <a:pPr marL="1166813" lvl="2" indent="-257175">
              <a:spcAft>
                <a:spcPts val="0"/>
              </a:spcAft>
              <a:buFont typeface="Arial" pitchFamily="34" charset="0"/>
              <a:buChar char="•"/>
            </a:pPr>
            <a:r>
              <a:rPr lang="en-US" sz="1600" dirty="0" smtClean="0">
                <a:latin typeface="Arial" panose="020B0604020202020204" pitchFamily="34" charset="0"/>
                <a:ea typeface="宋体" charset="0"/>
                <a:cs typeface="Arial" panose="020B0604020202020204" pitchFamily="34" charset="0"/>
              </a:rPr>
              <a:t>Reorganize </a:t>
            </a:r>
            <a:r>
              <a:rPr lang="en-US" sz="1600" dirty="0">
                <a:latin typeface="Arial" panose="020B0604020202020204" pitchFamily="34" charset="0"/>
                <a:ea typeface="宋体" charset="0"/>
                <a:cs typeface="Arial" panose="020B0604020202020204" pitchFamily="34" charset="0"/>
              </a:rPr>
              <a:t>adjacent </a:t>
            </a:r>
            <a:r>
              <a:rPr lang="en-US" sz="1600" dirty="0" smtClean="0">
                <a:latin typeface="Arial" panose="020B0604020202020204" pitchFamily="34" charset="0"/>
                <a:ea typeface="宋体" charset="0"/>
                <a:cs typeface="Arial" panose="020B0604020202020204" pitchFamily="34" charset="0"/>
              </a:rPr>
              <a:t>loads to achieve better clustering along MDK index</a:t>
            </a:r>
            <a:endParaRPr lang="en-IN" sz="1600" dirty="0">
              <a:latin typeface="Arial" panose="020B0604020202020204" pitchFamily="34" charset="0"/>
              <a:ea typeface="宋体" charset="0"/>
              <a:cs typeface="Arial" panose="020B0604020202020204" pitchFamily="34" charset="0"/>
            </a:endParaRPr>
          </a:p>
        </p:txBody>
      </p:sp>
    </p:spTree>
    <p:extLst>
      <p:ext uri="{BB962C8B-B14F-4D97-AF65-F5344CB8AC3E}">
        <p14:creationId xmlns:p14="http://schemas.microsoft.com/office/powerpoint/2010/main" xmlns="" val="379595446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5788" y="62359"/>
            <a:ext cx="8229600" cy="565175"/>
          </a:xfrm>
        </p:spPr>
        <p:txBody>
          <a:bodyPr/>
          <a:lstStyle/>
          <a:p>
            <a:r>
              <a:rPr lang="en-US" altLang="zh-CN" dirty="0" smtClean="0">
                <a:latin typeface="+mj-lt"/>
              </a:rPr>
              <a:t>Outline</a:t>
            </a:r>
            <a:endParaRPr lang="zh-CN" altLang="en-US" dirty="0">
              <a:latin typeface="+mj-lt"/>
            </a:endParaRPr>
          </a:p>
        </p:txBody>
      </p:sp>
      <p:sp>
        <p:nvSpPr>
          <p:cNvPr id="3" name="内容占位符 2"/>
          <p:cNvSpPr>
            <a:spLocks noGrp="1"/>
          </p:cNvSpPr>
          <p:nvPr>
            <p:ph idx="1"/>
          </p:nvPr>
        </p:nvSpPr>
        <p:spPr>
          <a:xfrm>
            <a:off x="611560" y="915566"/>
            <a:ext cx="8229600" cy="3672408"/>
          </a:xfrm>
        </p:spPr>
        <p:txBody>
          <a:bodyPr/>
          <a:lstStyle/>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t>Use Case &amp; Motivation</a:t>
            </a:r>
            <a:r>
              <a:rPr lang="en-US" altLang="zh-CN" sz="1400" dirty="0"/>
              <a:t>: Why introducing a new file format?</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CarbonData File Format Deep Dive</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a:t>Framework Integrated with CarbonData</a:t>
            </a:r>
          </a:p>
          <a:p>
            <a:pPr indent="-360000">
              <a:lnSpc>
                <a:spcPct val="229000"/>
              </a:lnSpc>
              <a:spcBef>
                <a:spcPts val="600"/>
              </a:spcBef>
              <a:buClr>
                <a:srgbClr val="FFA093"/>
              </a:buClr>
              <a:buSzPct val="85000"/>
              <a:buFont typeface="Wingdings" panose="05000000000000000000" pitchFamily="2" charset="2"/>
              <a:buChar char="u"/>
            </a:pPr>
            <a:r>
              <a:rPr lang="en-US" altLang="zh-CN" sz="1400" b="1" dirty="0">
                <a:solidFill>
                  <a:schemeClr val="tx1"/>
                </a:solidFill>
              </a:rPr>
              <a:t>Performance</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Demo</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Future Plan</a:t>
            </a:r>
          </a:p>
        </p:txBody>
      </p:sp>
    </p:spTree>
    <p:extLst>
      <p:ext uri="{BB962C8B-B14F-4D97-AF65-F5344CB8AC3E}">
        <p14:creationId xmlns:p14="http://schemas.microsoft.com/office/powerpoint/2010/main" xmlns="" val="197181004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graphicFrame>
        <p:nvGraphicFramePr>
          <p:cNvPr id="14" name="Chart 13"/>
          <p:cNvGraphicFramePr/>
          <p:nvPr/>
        </p:nvGraphicFramePr>
        <p:xfrm>
          <a:off x="251520" y="771550"/>
          <a:ext cx="8640960" cy="3766331"/>
        </p:xfrm>
        <a:graphic>
          <a:graphicData uri="http://schemas.openxmlformats.org/drawingml/2006/chart">
            <c:chart xmlns:c="http://schemas.openxmlformats.org/drawingml/2006/chart" xmlns:r="http://schemas.openxmlformats.org/officeDocument/2006/relationships" r:id="rId3"/>
          </a:graphicData>
        </a:graphic>
      </p:graphicFrame>
      <p:sp>
        <p:nvSpPr>
          <p:cNvPr id="678" name="Shape 678"/>
          <p:cNvSpPr txBox="1">
            <a:spLocks noGrp="1"/>
          </p:cNvSpPr>
          <p:nvPr>
            <p:ph type="title"/>
          </p:nvPr>
        </p:nvSpPr>
        <p:spPr>
          <a:xfrm>
            <a:off x="457200" y="96328"/>
            <a:ext cx="8320800" cy="569344"/>
          </a:xfrm>
          <a:prstGeom prst="rect">
            <a:avLst/>
          </a:prstGeom>
        </p:spPr>
        <p:txBody>
          <a:bodyPr/>
          <a:lstStyle/>
          <a:p>
            <a:pPr eaLnBrk="0" hangingPunct="0">
              <a:spcBef>
                <a:spcPct val="0"/>
              </a:spcBef>
            </a:pPr>
            <a:r>
              <a:rPr lang="en" sz="2800" b="1" kern="1200" dirty="0">
                <a:solidFill>
                  <a:srgbClr val="404040"/>
                </a:solidFill>
                <a:latin typeface="+mj-lt"/>
                <a:cs typeface="Arial" pitchFamily="34" charset="0"/>
              </a:rPr>
              <a:t>Performance </a:t>
            </a:r>
            <a:r>
              <a:rPr lang="en" sz="2800" b="1" kern="1200" dirty="0" smtClean="0">
                <a:solidFill>
                  <a:srgbClr val="404040"/>
                </a:solidFill>
                <a:latin typeface="+mj-lt"/>
                <a:cs typeface="Arial" pitchFamily="34" charset="0"/>
              </a:rPr>
              <a:t>comparison</a:t>
            </a:r>
            <a:endParaRPr lang="en-US" sz="2800" b="1" kern="1200" dirty="0">
              <a:solidFill>
                <a:srgbClr val="404040"/>
              </a:solidFill>
              <a:latin typeface="+mj-lt"/>
              <a:cs typeface="Arial" pitchFamily="34" charset="0"/>
            </a:endParaRPr>
          </a:p>
        </p:txBody>
      </p:sp>
      <p:sp>
        <p:nvSpPr>
          <p:cNvPr id="5" name="Rounded Rectangle 4"/>
          <p:cNvSpPr/>
          <p:nvPr/>
        </p:nvSpPr>
        <p:spPr>
          <a:xfrm>
            <a:off x="1088904" y="1275606"/>
            <a:ext cx="2474984" cy="2907433"/>
          </a:xfrm>
          <a:prstGeom prst="roundRect">
            <a:avLst>
              <a:gd name="adj" fmla="val 4542"/>
            </a:avLst>
          </a:prstGeom>
          <a:solidFill>
            <a:srgbClr val="000000">
              <a:alpha val="1176"/>
            </a:srgbClr>
          </a:solidFill>
          <a:ln w="12700">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100" b="1" dirty="0" smtClean="0">
                <a:solidFill>
                  <a:prstClr val="black"/>
                </a:solidFill>
              </a:rPr>
              <a:t>High Throughput/Full Scan Query</a:t>
            </a:r>
            <a:endParaRPr lang="en-US" sz="1100" b="1" dirty="0">
              <a:solidFill>
                <a:prstClr val="black"/>
              </a:solidFill>
            </a:endParaRPr>
          </a:p>
        </p:txBody>
      </p:sp>
      <p:sp>
        <p:nvSpPr>
          <p:cNvPr id="6" name="Rounded Rectangle 5"/>
          <p:cNvSpPr/>
          <p:nvPr/>
        </p:nvSpPr>
        <p:spPr>
          <a:xfrm>
            <a:off x="3566858" y="1275606"/>
            <a:ext cx="2477953" cy="2906886"/>
          </a:xfrm>
          <a:prstGeom prst="roundRect">
            <a:avLst>
              <a:gd name="adj" fmla="val 4542"/>
            </a:avLst>
          </a:prstGeom>
          <a:solidFill>
            <a:srgbClr val="000000">
              <a:alpha val="1176"/>
            </a:srgbClr>
          </a:solidFill>
          <a:ln w="12700">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100" b="1" dirty="0" smtClean="0">
                <a:solidFill>
                  <a:prstClr val="black"/>
                </a:solidFill>
              </a:rPr>
              <a:t>OLAP/Interactive Query</a:t>
            </a:r>
            <a:endParaRPr lang="en-US" sz="1100" b="1" dirty="0">
              <a:solidFill>
                <a:prstClr val="black"/>
              </a:solidFill>
            </a:endParaRPr>
          </a:p>
        </p:txBody>
      </p:sp>
      <p:sp>
        <p:nvSpPr>
          <p:cNvPr id="7" name="Rounded Rectangle 6"/>
          <p:cNvSpPr/>
          <p:nvPr/>
        </p:nvSpPr>
        <p:spPr>
          <a:xfrm>
            <a:off x="6051792" y="1275606"/>
            <a:ext cx="1486773" cy="2906886"/>
          </a:xfrm>
          <a:prstGeom prst="roundRect">
            <a:avLst>
              <a:gd name="adj" fmla="val 4542"/>
            </a:avLst>
          </a:prstGeom>
          <a:solidFill>
            <a:srgbClr val="000000">
              <a:alpha val="1176"/>
            </a:srgbClr>
          </a:solidFill>
          <a:ln w="12700">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100" b="1" dirty="0" smtClean="0">
                <a:solidFill>
                  <a:prstClr val="black"/>
                </a:solidFill>
              </a:rPr>
              <a:t>Random Access Query</a:t>
            </a:r>
            <a:endParaRPr lang="en-US" sz="1100" b="1" dirty="0">
              <a:solidFill>
                <a:prstClr val="black"/>
              </a:solidFill>
            </a:endParaRPr>
          </a:p>
        </p:txBody>
      </p:sp>
      <p:sp>
        <p:nvSpPr>
          <p:cNvPr id="9" name="TextBox 8"/>
          <p:cNvSpPr txBox="1"/>
          <p:nvPr/>
        </p:nvSpPr>
        <p:spPr>
          <a:xfrm>
            <a:off x="6516216" y="4406066"/>
            <a:ext cx="1127232" cy="253916"/>
          </a:xfrm>
          <a:prstGeom prst="rect">
            <a:avLst/>
          </a:prstGeom>
          <a:noFill/>
        </p:spPr>
        <p:txBody>
          <a:bodyPr wrap="none" rtlCol="0">
            <a:spAutoFit/>
          </a:bodyPr>
          <a:lstStyle/>
          <a:p>
            <a:r>
              <a:rPr lang="en-US" sz="1050" dirty="0" smtClean="0">
                <a:solidFill>
                  <a:prstClr val="black">
                    <a:lumMod val="75000"/>
                    <a:lumOff val="25000"/>
                  </a:prstClr>
                </a:solidFill>
                <a:latin typeface="Arial" pitchFamily="34" charset="0"/>
                <a:cs typeface="Arial" pitchFamily="34" charset="0"/>
              </a:rPr>
              <a:t>Data Size : 2TB</a:t>
            </a:r>
          </a:p>
        </p:txBody>
      </p:sp>
      <p:sp>
        <p:nvSpPr>
          <p:cNvPr id="12" name="Rectangle 11"/>
          <p:cNvSpPr/>
          <p:nvPr/>
        </p:nvSpPr>
        <p:spPr>
          <a:xfrm>
            <a:off x="1691680" y="1491630"/>
            <a:ext cx="1196216" cy="161583"/>
          </a:xfrm>
          <a:prstGeom prst="rect">
            <a:avLst/>
          </a:prstGeom>
          <a:solidFill>
            <a:srgbClr val="D9D9D9">
              <a:alpha val="60000"/>
            </a:srgbClr>
          </a:solidFill>
        </p:spPr>
        <p:txBody>
          <a:bodyPr wrap="square" lIns="0" tIns="0" rIns="0" bIns="0">
            <a:spAutoFit/>
          </a:bodyPr>
          <a:lstStyle/>
          <a:p>
            <a:pPr algn="ctr"/>
            <a:r>
              <a:rPr lang="en-US" sz="1050" u="sng" dirty="0" smtClean="0">
                <a:solidFill>
                  <a:prstClr val="black"/>
                </a:solidFill>
              </a:rPr>
              <a:t>1.4x to 6x faster</a:t>
            </a:r>
            <a:endParaRPr lang="en-US" sz="1050" u="sng" dirty="0">
              <a:solidFill>
                <a:prstClr val="black"/>
              </a:solidFill>
            </a:endParaRPr>
          </a:p>
        </p:txBody>
      </p:sp>
      <p:sp>
        <p:nvSpPr>
          <p:cNvPr id="15" name="Rectangle 14"/>
          <p:cNvSpPr/>
          <p:nvPr/>
        </p:nvSpPr>
        <p:spPr>
          <a:xfrm>
            <a:off x="4211960" y="1491630"/>
            <a:ext cx="1196216" cy="161583"/>
          </a:xfrm>
          <a:prstGeom prst="rect">
            <a:avLst/>
          </a:prstGeom>
          <a:solidFill>
            <a:srgbClr val="D9D9D9">
              <a:alpha val="60000"/>
            </a:srgbClr>
          </a:solidFill>
        </p:spPr>
        <p:txBody>
          <a:bodyPr wrap="square" lIns="0" tIns="0" rIns="0" bIns="0">
            <a:spAutoFit/>
          </a:bodyPr>
          <a:lstStyle/>
          <a:p>
            <a:pPr algn="ctr"/>
            <a:r>
              <a:rPr lang="en-US" sz="1050" u="sng" dirty="0" smtClean="0">
                <a:solidFill>
                  <a:prstClr val="black"/>
                </a:solidFill>
              </a:rPr>
              <a:t>20x – 33x faster</a:t>
            </a:r>
            <a:endParaRPr lang="en-US" sz="1050" u="sng" dirty="0">
              <a:solidFill>
                <a:prstClr val="black"/>
              </a:solidFill>
            </a:endParaRPr>
          </a:p>
        </p:txBody>
      </p:sp>
      <p:sp>
        <p:nvSpPr>
          <p:cNvPr id="16" name="Rectangle 15"/>
          <p:cNvSpPr/>
          <p:nvPr/>
        </p:nvSpPr>
        <p:spPr>
          <a:xfrm>
            <a:off x="6184096" y="1491630"/>
            <a:ext cx="1196216" cy="161583"/>
          </a:xfrm>
          <a:prstGeom prst="rect">
            <a:avLst/>
          </a:prstGeom>
          <a:solidFill>
            <a:srgbClr val="D9D9D9">
              <a:alpha val="60000"/>
            </a:srgbClr>
          </a:solidFill>
        </p:spPr>
        <p:txBody>
          <a:bodyPr wrap="square" lIns="0" tIns="0" rIns="0" bIns="0">
            <a:spAutoFit/>
          </a:bodyPr>
          <a:lstStyle/>
          <a:p>
            <a:pPr algn="ctr"/>
            <a:r>
              <a:rPr lang="en-US" sz="1050" u="sng" dirty="0" smtClean="0">
                <a:solidFill>
                  <a:prstClr val="black"/>
                </a:solidFill>
              </a:rPr>
              <a:t>26x – 688x  faster</a:t>
            </a:r>
            <a:endParaRPr lang="en-US" sz="1050" u="sng" dirty="0">
              <a:solidFill>
                <a:prstClr val="black"/>
              </a:solidFill>
            </a:endParaRP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8" name="Shape 678"/>
          <p:cNvSpPr txBox="1">
            <a:spLocks noGrp="1"/>
          </p:cNvSpPr>
          <p:nvPr>
            <p:ph type="title"/>
          </p:nvPr>
        </p:nvSpPr>
        <p:spPr>
          <a:xfrm>
            <a:off x="457200" y="96328"/>
            <a:ext cx="8320800" cy="569344"/>
          </a:xfrm>
          <a:prstGeom prst="rect">
            <a:avLst/>
          </a:prstGeom>
          <a:noFill/>
          <a:ln>
            <a:noFill/>
          </a:ln>
        </p:spPr>
        <p:txBody>
          <a:bodyPr lIns="68559" tIns="68559" rIns="68559" bIns="68559" anchor="ctr" anchorCtr="0"/>
          <a:lstStyle/>
          <a:p>
            <a:pPr eaLnBrk="0" hangingPunct="0">
              <a:spcBef>
                <a:spcPct val="0"/>
              </a:spcBef>
            </a:pPr>
            <a:r>
              <a:rPr lang="en" sz="2800" b="1" kern="1200" dirty="0">
                <a:solidFill>
                  <a:srgbClr val="404040"/>
                </a:solidFill>
                <a:latin typeface="+mj-lt"/>
                <a:cs typeface="Arial" pitchFamily="34" charset="0"/>
              </a:rPr>
              <a:t>Performance </a:t>
            </a:r>
            <a:r>
              <a:rPr lang="en" sz="2800" b="1" kern="1200" dirty="0" smtClean="0">
                <a:solidFill>
                  <a:srgbClr val="404040"/>
                </a:solidFill>
                <a:latin typeface="+mj-lt"/>
                <a:cs typeface="Arial" pitchFamily="34" charset="0"/>
              </a:rPr>
              <a:t>comparison - Observations</a:t>
            </a:r>
            <a:endParaRPr lang="en-US" sz="2800" b="1" kern="1200" dirty="0">
              <a:solidFill>
                <a:srgbClr val="404040"/>
              </a:solidFill>
              <a:latin typeface="+mj-lt"/>
              <a:cs typeface="Arial" pitchFamily="34" charset="0"/>
            </a:endParaRPr>
          </a:p>
        </p:txBody>
      </p:sp>
      <p:sp>
        <p:nvSpPr>
          <p:cNvPr id="17" name="Rounded Rectangle 16"/>
          <p:cNvSpPr/>
          <p:nvPr/>
        </p:nvSpPr>
        <p:spPr>
          <a:xfrm>
            <a:off x="395536" y="843558"/>
            <a:ext cx="4680520" cy="1080120"/>
          </a:xfrm>
          <a:prstGeom prst="roundRect">
            <a:avLst>
              <a:gd name="adj" fmla="val 6481"/>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prstClr val="black">
                    <a:lumMod val="75000"/>
                    <a:lumOff val="25000"/>
                  </a:prstClr>
                </a:solidFill>
              </a:rPr>
              <a:t>High Throughput/Full Scan Query</a:t>
            </a:r>
          </a:p>
          <a:p>
            <a:pPr algn="ctr"/>
            <a:endParaRPr lang="en-US" sz="300" b="1" i="1" dirty="0" smtClean="0">
              <a:solidFill>
                <a:prstClr val="black">
                  <a:lumMod val="75000"/>
                  <a:lumOff val="25000"/>
                </a:prstClr>
              </a:solidFill>
            </a:endParaRPr>
          </a:p>
          <a:p>
            <a:pPr algn="ctr"/>
            <a:r>
              <a:rPr lang="en-US" sz="1200" b="1" i="1" dirty="0" smtClean="0">
                <a:solidFill>
                  <a:prstClr val="black">
                    <a:lumMod val="75000"/>
                    <a:lumOff val="25000"/>
                  </a:prstClr>
                </a:solidFill>
              </a:rPr>
              <a:t>1.4 to 6 times faster</a:t>
            </a:r>
            <a:endParaRPr lang="en-US" sz="1400" b="1" i="1" dirty="0" smtClean="0">
              <a:solidFill>
                <a:prstClr val="black">
                  <a:lumMod val="75000"/>
                  <a:lumOff val="25000"/>
                </a:prstClr>
              </a:solidFill>
            </a:endParaRPr>
          </a:p>
          <a:p>
            <a:pPr>
              <a:buFont typeface="Wingdings" pitchFamily="2" charset="2"/>
              <a:buChar char="ü"/>
            </a:pPr>
            <a:r>
              <a:rPr lang="en-US" sz="1400" dirty="0" smtClean="0">
                <a:solidFill>
                  <a:prstClr val="black">
                    <a:lumMod val="75000"/>
                    <a:lumOff val="25000"/>
                  </a:prstClr>
                </a:solidFill>
              </a:rPr>
              <a:t>Deferred decoding </a:t>
            </a:r>
            <a:r>
              <a:rPr lang="en-US" sz="1400" dirty="0" smtClean="0">
                <a:solidFill>
                  <a:prstClr val="black">
                    <a:lumMod val="75000"/>
                    <a:lumOff val="25000"/>
                  </a:prstClr>
                </a:solidFill>
              </a:rPr>
              <a:t>e</a:t>
            </a:r>
            <a:r>
              <a:rPr lang="en-US" sz="1400" dirty="0" smtClean="0">
                <a:solidFill>
                  <a:prstClr val="black">
                    <a:lumMod val="75000"/>
                    <a:lumOff val="25000"/>
                  </a:prstClr>
                </a:solidFill>
              </a:rPr>
              <a:t>nables </a:t>
            </a:r>
            <a:r>
              <a:rPr lang="en-US" sz="1400" dirty="0" smtClean="0">
                <a:solidFill>
                  <a:prstClr val="black">
                    <a:lumMod val="75000"/>
                    <a:lumOff val="25000"/>
                  </a:prstClr>
                </a:solidFill>
              </a:rPr>
              <a:t>f</a:t>
            </a:r>
            <a:r>
              <a:rPr lang="en-US" sz="1400" dirty="0" smtClean="0">
                <a:solidFill>
                  <a:prstClr val="black">
                    <a:lumMod val="75000"/>
                    <a:lumOff val="25000"/>
                  </a:prstClr>
                </a:solidFill>
              </a:rPr>
              <a:t>aster </a:t>
            </a:r>
            <a:r>
              <a:rPr lang="en-US" sz="1400" dirty="0" smtClean="0">
                <a:solidFill>
                  <a:prstClr val="black">
                    <a:lumMod val="75000"/>
                    <a:lumOff val="25000"/>
                  </a:prstClr>
                </a:solidFill>
              </a:rPr>
              <a:t>a</a:t>
            </a:r>
            <a:r>
              <a:rPr lang="en-US" sz="1400" dirty="0" smtClean="0">
                <a:solidFill>
                  <a:prstClr val="black">
                    <a:lumMod val="75000"/>
                    <a:lumOff val="25000"/>
                  </a:prstClr>
                </a:solidFill>
              </a:rPr>
              <a:t>ggregation </a:t>
            </a:r>
            <a:r>
              <a:rPr lang="en-US" sz="1400" dirty="0" smtClean="0">
                <a:solidFill>
                  <a:prstClr val="black">
                    <a:lumMod val="75000"/>
                    <a:lumOff val="25000"/>
                  </a:prstClr>
                </a:solidFill>
              </a:rPr>
              <a:t>on the fly.</a:t>
            </a:r>
            <a:endParaRPr lang="en-US" sz="1400" dirty="0">
              <a:solidFill>
                <a:prstClr val="black">
                  <a:lumMod val="75000"/>
                  <a:lumOff val="25000"/>
                </a:prstClr>
              </a:solidFill>
            </a:endParaRPr>
          </a:p>
        </p:txBody>
      </p:sp>
      <p:sp>
        <p:nvSpPr>
          <p:cNvPr id="18" name="Rounded Rectangle 17"/>
          <p:cNvSpPr/>
          <p:nvPr/>
        </p:nvSpPr>
        <p:spPr>
          <a:xfrm>
            <a:off x="2411760" y="2211710"/>
            <a:ext cx="4680520" cy="1152128"/>
          </a:xfrm>
          <a:prstGeom prst="roundRect">
            <a:avLst>
              <a:gd name="adj" fmla="val 6481"/>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prstClr val="black">
                    <a:lumMod val="75000"/>
                    <a:lumOff val="25000"/>
                  </a:prstClr>
                </a:solidFill>
              </a:rPr>
              <a:t>OLAP/Interactive Query</a:t>
            </a:r>
          </a:p>
          <a:p>
            <a:pPr algn="ctr"/>
            <a:endParaRPr lang="en-US" sz="400" b="1" i="1" dirty="0" smtClean="0">
              <a:solidFill>
                <a:prstClr val="black">
                  <a:lumMod val="75000"/>
                  <a:lumOff val="25000"/>
                </a:prstClr>
              </a:solidFill>
            </a:endParaRPr>
          </a:p>
          <a:p>
            <a:pPr algn="ctr"/>
            <a:r>
              <a:rPr lang="en-US" sz="1200" b="1" i="1" dirty="0" smtClean="0">
                <a:solidFill>
                  <a:prstClr val="black">
                    <a:lumMod val="75000"/>
                    <a:lumOff val="25000"/>
                  </a:prstClr>
                </a:solidFill>
              </a:rPr>
              <a:t>20 to 33 times faster</a:t>
            </a:r>
            <a:endParaRPr lang="en-US" sz="1600" b="1" i="1" dirty="0" smtClean="0">
              <a:solidFill>
                <a:prstClr val="black">
                  <a:lumMod val="75000"/>
                  <a:lumOff val="25000"/>
                </a:prstClr>
              </a:solidFill>
            </a:endParaRPr>
          </a:p>
          <a:p>
            <a:pPr>
              <a:buFont typeface="Wingdings" pitchFamily="2" charset="2"/>
              <a:buChar char="ü"/>
            </a:pPr>
            <a:r>
              <a:rPr lang="en-US" sz="1400" dirty="0" smtClean="0">
                <a:solidFill>
                  <a:prstClr val="black">
                    <a:lumMod val="75000"/>
                    <a:lumOff val="25000"/>
                  </a:prstClr>
                </a:solidFill>
              </a:rPr>
              <a:t>MDK, Min-Max and Inverted indices enable block pruning</a:t>
            </a:r>
          </a:p>
          <a:p>
            <a:pPr>
              <a:buFont typeface="Wingdings" pitchFamily="2" charset="2"/>
              <a:buChar char="ü"/>
            </a:pPr>
            <a:r>
              <a:rPr lang="en-US" sz="1400" dirty="0" smtClean="0">
                <a:solidFill>
                  <a:prstClr val="black">
                    <a:lumMod val="75000"/>
                    <a:lumOff val="25000"/>
                  </a:prstClr>
                </a:solidFill>
              </a:rPr>
              <a:t>Deferred decoding </a:t>
            </a:r>
            <a:r>
              <a:rPr lang="en-US" sz="1400" dirty="0" smtClean="0">
                <a:solidFill>
                  <a:prstClr val="black">
                    <a:lumMod val="75000"/>
                    <a:lumOff val="25000"/>
                  </a:prstClr>
                </a:solidFill>
              </a:rPr>
              <a:t>e</a:t>
            </a:r>
            <a:r>
              <a:rPr lang="en-US" sz="1400" dirty="0" smtClean="0">
                <a:solidFill>
                  <a:prstClr val="black">
                    <a:lumMod val="75000"/>
                    <a:lumOff val="25000"/>
                  </a:prstClr>
                </a:solidFill>
              </a:rPr>
              <a:t>nables </a:t>
            </a:r>
            <a:r>
              <a:rPr lang="en-US" sz="1400" dirty="0" smtClean="0">
                <a:solidFill>
                  <a:prstClr val="black">
                    <a:lumMod val="75000"/>
                    <a:lumOff val="25000"/>
                  </a:prstClr>
                </a:solidFill>
              </a:rPr>
              <a:t>f</a:t>
            </a:r>
            <a:r>
              <a:rPr lang="en-US" sz="1400" dirty="0" smtClean="0">
                <a:solidFill>
                  <a:prstClr val="black">
                    <a:lumMod val="75000"/>
                    <a:lumOff val="25000"/>
                  </a:prstClr>
                </a:solidFill>
              </a:rPr>
              <a:t>aster </a:t>
            </a:r>
            <a:r>
              <a:rPr lang="en-US" sz="1400" dirty="0" smtClean="0">
                <a:solidFill>
                  <a:prstClr val="black">
                    <a:lumMod val="75000"/>
                    <a:lumOff val="25000"/>
                  </a:prstClr>
                </a:solidFill>
              </a:rPr>
              <a:t>a</a:t>
            </a:r>
            <a:r>
              <a:rPr lang="en-US" sz="1400" dirty="0" smtClean="0">
                <a:solidFill>
                  <a:prstClr val="black">
                    <a:lumMod val="75000"/>
                    <a:lumOff val="25000"/>
                  </a:prstClr>
                </a:solidFill>
              </a:rPr>
              <a:t>ggregation </a:t>
            </a:r>
            <a:r>
              <a:rPr lang="en-US" sz="1400" dirty="0" smtClean="0">
                <a:solidFill>
                  <a:prstClr val="black">
                    <a:lumMod val="75000"/>
                    <a:lumOff val="25000"/>
                  </a:prstClr>
                </a:solidFill>
              </a:rPr>
              <a:t>on the fly.</a:t>
            </a:r>
            <a:endParaRPr lang="en-US" sz="1600" b="1" dirty="0" smtClean="0">
              <a:solidFill>
                <a:prstClr val="black">
                  <a:lumMod val="75000"/>
                  <a:lumOff val="25000"/>
                </a:prstClr>
              </a:solidFill>
            </a:endParaRPr>
          </a:p>
        </p:txBody>
      </p:sp>
      <p:sp>
        <p:nvSpPr>
          <p:cNvPr id="19" name="Rounded Rectangle 18"/>
          <p:cNvSpPr/>
          <p:nvPr/>
        </p:nvSpPr>
        <p:spPr>
          <a:xfrm>
            <a:off x="3851920" y="3651870"/>
            <a:ext cx="5112568" cy="1224136"/>
          </a:xfrm>
          <a:prstGeom prst="roundRect">
            <a:avLst>
              <a:gd name="adj" fmla="val 6481"/>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prstClr val="black">
                    <a:lumMod val="75000"/>
                    <a:lumOff val="25000"/>
                  </a:prstClr>
                </a:solidFill>
              </a:rPr>
              <a:t>Random Access Query</a:t>
            </a:r>
          </a:p>
          <a:p>
            <a:pPr algn="ctr"/>
            <a:endParaRPr lang="en-US" sz="400" b="1" i="1" dirty="0" smtClean="0">
              <a:solidFill>
                <a:prstClr val="black">
                  <a:lumMod val="75000"/>
                  <a:lumOff val="25000"/>
                </a:prstClr>
              </a:solidFill>
            </a:endParaRPr>
          </a:p>
          <a:p>
            <a:pPr algn="ctr"/>
            <a:r>
              <a:rPr lang="en-US" sz="1200" b="1" i="1" dirty="0" smtClean="0">
                <a:solidFill>
                  <a:prstClr val="black">
                    <a:lumMod val="75000"/>
                    <a:lumOff val="25000"/>
                  </a:prstClr>
                </a:solidFill>
              </a:rPr>
              <a:t>26 to 688 times faster</a:t>
            </a:r>
          </a:p>
          <a:p>
            <a:pPr>
              <a:buFont typeface="Wingdings" pitchFamily="2" charset="2"/>
              <a:buChar char="ü"/>
            </a:pPr>
            <a:r>
              <a:rPr lang="en-US" sz="1400" dirty="0" smtClean="0">
                <a:solidFill>
                  <a:prstClr val="black">
                    <a:lumMod val="75000"/>
                    <a:lumOff val="25000"/>
                  </a:prstClr>
                </a:solidFill>
              </a:rPr>
              <a:t>Inverted index</a:t>
            </a:r>
            <a:r>
              <a:rPr lang="en-US" sz="1400" dirty="0" smtClean="0">
                <a:solidFill>
                  <a:prstClr val="black">
                    <a:lumMod val="75000"/>
                    <a:lumOff val="25000"/>
                  </a:prstClr>
                </a:solidFill>
              </a:rPr>
              <a:t> </a:t>
            </a:r>
            <a:r>
              <a:rPr lang="en-US" sz="1400" dirty="0" smtClean="0">
                <a:solidFill>
                  <a:prstClr val="black">
                    <a:lumMod val="75000"/>
                    <a:lumOff val="25000"/>
                  </a:prstClr>
                </a:solidFill>
              </a:rPr>
              <a:t>enables faster row reconstruction.</a:t>
            </a:r>
          </a:p>
          <a:p>
            <a:pPr>
              <a:buFont typeface="Wingdings" pitchFamily="2" charset="2"/>
              <a:buChar char="ü"/>
            </a:pPr>
            <a:r>
              <a:rPr lang="en-US" sz="1400" dirty="0" smtClean="0">
                <a:solidFill>
                  <a:prstClr val="black">
                    <a:lumMod val="75000"/>
                    <a:lumOff val="25000"/>
                  </a:prstClr>
                </a:solidFill>
              </a:rPr>
              <a:t>Column </a:t>
            </a:r>
            <a:r>
              <a:rPr lang="en-US" sz="1400" dirty="0" smtClean="0">
                <a:solidFill>
                  <a:prstClr val="black">
                    <a:lumMod val="75000"/>
                    <a:lumOff val="25000"/>
                  </a:prstClr>
                </a:solidFill>
              </a:rPr>
              <a:t>group </a:t>
            </a:r>
            <a:r>
              <a:rPr lang="en-US" sz="1400" dirty="0" smtClean="0">
                <a:solidFill>
                  <a:prstClr val="black">
                    <a:lumMod val="75000"/>
                    <a:lumOff val="25000"/>
                  </a:prstClr>
                </a:solidFill>
              </a:rPr>
              <a:t>eliminates implicit joins for row reconstruction.</a:t>
            </a:r>
            <a:endParaRPr lang="en-US" sz="1600" b="1" dirty="0" smtClean="0">
              <a:solidFill>
                <a:prstClr val="black">
                  <a:lumMod val="75000"/>
                  <a:lumOff val="25000"/>
                </a:prstClr>
              </a:solidFill>
            </a:endParaRP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5788" y="62359"/>
            <a:ext cx="8229600" cy="565175"/>
          </a:xfrm>
        </p:spPr>
        <p:txBody>
          <a:bodyPr/>
          <a:lstStyle/>
          <a:p>
            <a:r>
              <a:rPr lang="en-US" altLang="zh-CN" dirty="0" smtClean="0">
                <a:latin typeface="+mj-lt"/>
              </a:rPr>
              <a:t>Outline</a:t>
            </a:r>
            <a:endParaRPr lang="zh-CN" altLang="en-US" dirty="0">
              <a:latin typeface="+mj-lt"/>
            </a:endParaRPr>
          </a:p>
        </p:txBody>
      </p:sp>
      <p:sp>
        <p:nvSpPr>
          <p:cNvPr id="3" name="内容占位符 2"/>
          <p:cNvSpPr>
            <a:spLocks noGrp="1"/>
          </p:cNvSpPr>
          <p:nvPr>
            <p:ph idx="1"/>
          </p:nvPr>
        </p:nvSpPr>
        <p:spPr>
          <a:xfrm>
            <a:off x="611560" y="915566"/>
            <a:ext cx="8229600" cy="3672408"/>
          </a:xfrm>
        </p:spPr>
        <p:txBody>
          <a:bodyPr/>
          <a:lstStyle/>
          <a:p>
            <a:pPr indent="-360000">
              <a:lnSpc>
                <a:spcPct val="229000"/>
              </a:lnSpc>
              <a:spcBef>
                <a:spcPts val="600"/>
              </a:spcBef>
              <a:buClr>
                <a:srgbClr val="FFA093"/>
              </a:buClr>
              <a:buSzPct val="85000"/>
              <a:buFont typeface="Wingdings" panose="05000000000000000000" pitchFamily="2" charset="2"/>
              <a:buChar char="u"/>
            </a:pPr>
            <a:r>
              <a:rPr lang="en-US" altLang="zh-CN" sz="1400" dirty="0"/>
              <a:t>Motivation: Why introducing a new file format?</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CarbonData File Format Deep Dive</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a:t>Framework Integrated with CarbonData</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Performance</a:t>
            </a:r>
          </a:p>
          <a:p>
            <a:pPr indent="-360000">
              <a:lnSpc>
                <a:spcPct val="229000"/>
              </a:lnSpc>
              <a:spcBef>
                <a:spcPts val="600"/>
              </a:spcBef>
              <a:buClr>
                <a:srgbClr val="FFA093"/>
              </a:buClr>
              <a:buSzPct val="85000"/>
              <a:buFont typeface="Wingdings" panose="05000000000000000000" pitchFamily="2" charset="2"/>
              <a:buChar char="u"/>
            </a:pPr>
            <a:r>
              <a:rPr lang="en-US" altLang="zh-CN" sz="1400" b="1" dirty="0">
                <a:solidFill>
                  <a:schemeClr val="tx1"/>
                </a:solidFill>
              </a:rPr>
              <a:t>Demo</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a:t>Future Plan</a:t>
            </a:r>
          </a:p>
        </p:txBody>
      </p:sp>
    </p:spTree>
    <p:extLst>
      <p:ext uri="{BB962C8B-B14F-4D97-AF65-F5344CB8AC3E}">
        <p14:creationId xmlns:p14="http://schemas.microsoft.com/office/powerpoint/2010/main" xmlns="" val="377169993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8" name="Shape 678"/>
          <p:cNvSpPr txBox="1">
            <a:spLocks noGrp="1"/>
          </p:cNvSpPr>
          <p:nvPr>
            <p:ph type="title"/>
          </p:nvPr>
        </p:nvSpPr>
        <p:spPr>
          <a:xfrm>
            <a:off x="179512" y="123478"/>
            <a:ext cx="8320800" cy="569344"/>
          </a:xfrm>
          <a:prstGeom prst="rect">
            <a:avLst/>
          </a:prstGeom>
        </p:spPr>
        <p:txBody>
          <a:bodyPr wrap="square">
            <a:spAutoFit/>
          </a:bodyPr>
          <a:lstStyle/>
          <a:p>
            <a:pPr>
              <a:spcBef>
                <a:spcPct val="0"/>
              </a:spcBef>
            </a:pPr>
            <a:r>
              <a:rPr lang="en" sz="2800" b="1" kern="1200" dirty="0" smtClean="0">
                <a:solidFill>
                  <a:schemeClr val="tx1"/>
                </a:solidFill>
                <a:latin typeface="Calibri" pitchFamily="34" charset="0"/>
                <a:ea typeface="宋体" pitchFamily="2" charset="-122"/>
                <a:cs typeface="+mn-cs"/>
              </a:rPr>
              <a:t>Live Demo</a:t>
            </a:r>
            <a:endParaRPr lang="en-US" sz="2800" b="1" kern="1200" dirty="0">
              <a:solidFill>
                <a:schemeClr val="tx1"/>
              </a:solidFill>
              <a:latin typeface="Calibri" pitchFamily="34" charset="0"/>
              <a:ea typeface="宋体" pitchFamily="2" charset="-122"/>
              <a:cs typeface="+mn-cs"/>
            </a:endParaRPr>
          </a:p>
        </p:txBody>
      </p:sp>
      <p:graphicFrame>
        <p:nvGraphicFramePr>
          <p:cNvPr id="7" name="Table 6"/>
          <p:cNvGraphicFramePr>
            <a:graphicFrameLocks noGrp="1"/>
          </p:cNvGraphicFramePr>
          <p:nvPr/>
        </p:nvGraphicFramePr>
        <p:xfrm>
          <a:off x="5652120" y="1275606"/>
          <a:ext cx="3240360" cy="2042160"/>
        </p:xfrm>
        <a:graphic>
          <a:graphicData uri="http://schemas.openxmlformats.org/drawingml/2006/table">
            <a:tbl>
              <a:tblPr firstRow="1" bandRow="1">
                <a:tableStyleId>{5C22544A-7EE6-4342-B048-85BDC9FD1C3A}</a:tableStyleId>
              </a:tblPr>
              <a:tblGrid>
                <a:gridCol w="1447820"/>
                <a:gridCol w="1792540"/>
              </a:tblGrid>
              <a:tr h="288032">
                <a:tc gridSpan="2">
                  <a:txBody>
                    <a:bodyPr/>
                    <a:lstStyle/>
                    <a:p>
                      <a:pPr marL="0" marR="0" indent="0" algn="ctr" defTabSz="683633" rtl="0" eaLnBrk="1" fontAlgn="auto" latinLnBrk="0" hangingPunct="1">
                        <a:lnSpc>
                          <a:spcPct val="100000"/>
                        </a:lnSpc>
                        <a:spcBef>
                          <a:spcPts val="0"/>
                        </a:spcBef>
                        <a:spcAft>
                          <a:spcPts val="0"/>
                        </a:spcAft>
                        <a:buClrTx/>
                        <a:buSzTx/>
                        <a:buFontTx/>
                        <a:buNone/>
                        <a:tabLst/>
                        <a:defRPr/>
                      </a:pPr>
                      <a:r>
                        <a:rPr lang="en-US" sz="1400" b="1" dirty="0" smtClean="0"/>
                        <a:t>Demo Environment</a:t>
                      </a:r>
                      <a:endParaRPr lang="en-US" dirty="0"/>
                    </a:p>
                  </a:txBody>
                  <a:tcPr>
                    <a:solidFill>
                      <a:schemeClr val="bg1">
                        <a:lumMod val="75000"/>
                      </a:schemeClr>
                    </a:solidFill>
                  </a:tcPr>
                </a:tc>
                <a:tc hMerge="1">
                  <a:txBody>
                    <a:bodyPr/>
                    <a:lstStyle/>
                    <a:p>
                      <a:endParaRPr lang="en-US" dirty="0"/>
                    </a:p>
                  </a:txBody>
                  <a:tcPr/>
                </a:tc>
              </a:tr>
              <a:tr h="288032">
                <a:tc>
                  <a:txBody>
                    <a:bodyPr/>
                    <a:lstStyle/>
                    <a:p>
                      <a:r>
                        <a:rPr lang="en-US" dirty="0" smtClean="0"/>
                        <a:t>Number of Nodes</a:t>
                      </a:r>
                      <a:endParaRPr lang="en-US" dirty="0"/>
                    </a:p>
                  </a:txBody>
                  <a:tcPr>
                    <a:solidFill>
                      <a:schemeClr val="bg1">
                        <a:lumMod val="85000"/>
                      </a:schemeClr>
                    </a:solidFill>
                  </a:tcPr>
                </a:tc>
                <a:tc>
                  <a:txBody>
                    <a:bodyPr/>
                    <a:lstStyle/>
                    <a:p>
                      <a:r>
                        <a:rPr lang="en-US" dirty="0" smtClean="0"/>
                        <a:t>5 VM</a:t>
                      </a:r>
                      <a:r>
                        <a:rPr lang="en-US" baseline="0" dirty="0" smtClean="0"/>
                        <a:t> (AWS r3.4xlarge)</a:t>
                      </a:r>
                      <a:endParaRPr lang="en-US" dirty="0"/>
                    </a:p>
                  </a:txBody>
                  <a:tcPr>
                    <a:solidFill>
                      <a:schemeClr val="bg1">
                        <a:lumMod val="85000"/>
                      </a:schemeClr>
                    </a:solidFill>
                  </a:tcPr>
                </a:tc>
              </a:tr>
              <a:tr h="288032">
                <a:tc>
                  <a:txBody>
                    <a:bodyPr/>
                    <a:lstStyle/>
                    <a:p>
                      <a:r>
                        <a:rPr lang="en-US" dirty="0" err="1" smtClean="0"/>
                        <a:t>vCPU</a:t>
                      </a:r>
                      <a:endParaRPr lang="en-US" dirty="0"/>
                    </a:p>
                  </a:txBody>
                  <a:tcPr>
                    <a:solidFill>
                      <a:srgbClr val="F2F2F2"/>
                    </a:solidFill>
                  </a:tcPr>
                </a:tc>
                <a:tc>
                  <a:txBody>
                    <a:bodyPr/>
                    <a:lstStyle/>
                    <a:p>
                      <a:r>
                        <a:rPr lang="en-US" dirty="0" smtClean="0"/>
                        <a:t>80 (16/node)</a:t>
                      </a:r>
                      <a:endParaRPr lang="en-US" dirty="0"/>
                    </a:p>
                  </a:txBody>
                  <a:tcPr>
                    <a:solidFill>
                      <a:srgbClr val="F2F2F2"/>
                    </a:solidFill>
                  </a:tcPr>
                </a:tc>
              </a:tr>
              <a:tr h="288032">
                <a:tc>
                  <a:txBody>
                    <a:bodyPr/>
                    <a:lstStyle/>
                    <a:p>
                      <a:r>
                        <a:rPr lang="en-US" dirty="0" smtClean="0"/>
                        <a:t>Memory</a:t>
                      </a:r>
                      <a:endParaRPr lang="en-US" dirty="0"/>
                    </a:p>
                  </a:txBody>
                  <a:tcPr>
                    <a:solidFill>
                      <a:schemeClr val="bg1">
                        <a:lumMod val="85000"/>
                      </a:schemeClr>
                    </a:solidFill>
                  </a:tcPr>
                </a:tc>
                <a:tc>
                  <a:txBody>
                    <a:bodyPr/>
                    <a:lstStyle/>
                    <a:p>
                      <a:r>
                        <a:rPr lang="en-US" dirty="0" smtClean="0"/>
                        <a:t>500 </a:t>
                      </a:r>
                      <a:r>
                        <a:rPr lang="en-US" dirty="0" err="1" smtClean="0"/>
                        <a:t>GiB</a:t>
                      </a:r>
                      <a:r>
                        <a:rPr lang="en-US" baseline="0" dirty="0" smtClean="0"/>
                        <a:t> (100 </a:t>
                      </a:r>
                      <a:r>
                        <a:rPr lang="en-US" baseline="0" dirty="0" err="1" smtClean="0"/>
                        <a:t>GiB</a:t>
                      </a:r>
                      <a:r>
                        <a:rPr lang="en-US" baseline="0" dirty="0" smtClean="0"/>
                        <a:t>/node)</a:t>
                      </a:r>
                      <a:endParaRPr lang="en-US" dirty="0"/>
                    </a:p>
                  </a:txBody>
                  <a:tcPr>
                    <a:solidFill>
                      <a:schemeClr val="bg1">
                        <a:lumMod val="85000"/>
                      </a:schemeClr>
                    </a:solidFill>
                  </a:tcPr>
                </a:tc>
              </a:tr>
              <a:tr h="288032">
                <a:tc>
                  <a:txBody>
                    <a:bodyPr/>
                    <a:lstStyle/>
                    <a:p>
                      <a:r>
                        <a:rPr lang="en-US" dirty="0" smtClean="0"/>
                        <a:t>#Columns</a:t>
                      </a:r>
                      <a:endParaRPr lang="en-US" dirty="0"/>
                    </a:p>
                  </a:txBody>
                  <a:tcPr>
                    <a:solidFill>
                      <a:srgbClr val="F2F2F2"/>
                    </a:solidFill>
                  </a:tcPr>
                </a:tc>
                <a:tc>
                  <a:txBody>
                    <a:bodyPr/>
                    <a:lstStyle/>
                    <a:p>
                      <a:r>
                        <a:rPr lang="en-US" dirty="0" smtClean="0"/>
                        <a:t>300</a:t>
                      </a:r>
                      <a:endParaRPr lang="en-US" dirty="0"/>
                    </a:p>
                  </a:txBody>
                  <a:tcPr>
                    <a:solidFill>
                      <a:srgbClr val="F2F2F2"/>
                    </a:solidFill>
                  </a:tcPr>
                </a:tc>
              </a:tr>
              <a:tr h="288032">
                <a:tc>
                  <a:txBody>
                    <a:bodyPr/>
                    <a:lstStyle/>
                    <a:p>
                      <a:r>
                        <a:rPr lang="en-US" dirty="0" smtClean="0"/>
                        <a:t>Data Size</a:t>
                      </a:r>
                      <a:endParaRPr lang="en-US" dirty="0"/>
                    </a:p>
                  </a:txBody>
                  <a:tcPr>
                    <a:solidFill>
                      <a:schemeClr val="bg1">
                        <a:lumMod val="85000"/>
                      </a:schemeClr>
                    </a:solidFill>
                  </a:tcPr>
                </a:tc>
                <a:tc>
                  <a:txBody>
                    <a:bodyPr/>
                    <a:lstStyle/>
                    <a:p>
                      <a:r>
                        <a:rPr lang="en-US" dirty="0" smtClean="0"/>
                        <a:t>600GB</a:t>
                      </a:r>
                      <a:endParaRPr lang="en-US" dirty="0"/>
                    </a:p>
                  </a:txBody>
                  <a:tcPr>
                    <a:solidFill>
                      <a:schemeClr val="bg1">
                        <a:lumMod val="85000"/>
                      </a:schemeClr>
                    </a:solidFill>
                  </a:tcPr>
                </a:tc>
              </a:tr>
              <a:tr h="288032">
                <a:tc>
                  <a:txBody>
                    <a:bodyPr/>
                    <a:lstStyle/>
                    <a:p>
                      <a:r>
                        <a:rPr lang="en-US" dirty="0" smtClean="0"/>
                        <a:t>#Records</a:t>
                      </a:r>
                      <a:endParaRPr lang="en-US" dirty="0"/>
                    </a:p>
                  </a:txBody>
                  <a:tcPr>
                    <a:solidFill>
                      <a:srgbClr val="F2F2F2"/>
                    </a:solidFill>
                  </a:tcPr>
                </a:tc>
                <a:tc>
                  <a:txBody>
                    <a:bodyPr/>
                    <a:lstStyle/>
                    <a:p>
                      <a:r>
                        <a:rPr lang="en-US" dirty="0" smtClean="0"/>
                        <a:t>300M</a:t>
                      </a:r>
                      <a:endParaRPr lang="en-US" dirty="0"/>
                    </a:p>
                  </a:txBody>
                  <a:tcPr>
                    <a:solidFill>
                      <a:srgbClr val="F2F2F2"/>
                    </a:solidFill>
                  </a:tcPr>
                </a:tc>
              </a:tr>
            </a:tbl>
          </a:graphicData>
        </a:graphic>
      </p:graphicFrame>
      <p:sp>
        <p:nvSpPr>
          <p:cNvPr id="9" name="Rectangle 8"/>
          <p:cNvSpPr/>
          <p:nvPr/>
        </p:nvSpPr>
        <p:spPr>
          <a:xfrm>
            <a:off x="179512" y="807270"/>
            <a:ext cx="5112568" cy="360040"/>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prstClr val="black">
                    <a:lumMod val="75000"/>
                    <a:lumOff val="25000"/>
                  </a:prstClr>
                </a:solidFill>
              </a:rPr>
              <a:t>High Throughput/Full Scan Query</a:t>
            </a:r>
          </a:p>
        </p:txBody>
      </p:sp>
      <p:sp>
        <p:nvSpPr>
          <p:cNvPr id="10" name="Rectangle 9"/>
          <p:cNvSpPr/>
          <p:nvPr/>
        </p:nvSpPr>
        <p:spPr>
          <a:xfrm>
            <a:off x="179512" y="1167310"/>
            <a:ext cx="5112568" cy="648072"/>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030A0"/>
                </a:solidFill>
              </a:rPr>
              <a:t>SELECT </a:t>
            </a:r>
            <a:r>
              <a:rPr lang="en-US" sz="1400" i="1" dirty="0" smtClean="0">
                <a:solidFill>
                  <a:prstClr val="black">
                    <a:lumMod val="75000"/>
                    <a:lumOff val="25000"/>
                  </a:prstClr>
                </a:solidFill>
              </a:rPr>
              <a:t>PROD_BRAND_NAME</a:t>
            </a:r>
            <a:r>
              <a:rPr lang="en-US" sz="1400" dirty="0" smtClean="0">
                <a:solidFill>
                  <a:prstClr val="black">
                    <a:lumMod val="75000"/>
                    <a:lumOff val="25000"/>
                  </a:prstClr>
                </a:solidFill>
              </a:rPr>
              <a:t>, </a:t>
            </a:r>
            <a:r>
              <a:rPr lang="en-US" sz="1400" dirty="0" smtClean="0">
                <a:solidFill>
                  <a:srgbClr val="7030A0"/>
                </a:solidFill>
              </a:rPr>
              <a:t>SUM</a:t>
            </a:r>
            <a:r>
              <a:rPr lang="en-US" sz="1400" dirty="0" smtClean="0">
                <a:solidFill>
                  <a:prstClr val="black">
                    <a:lumMod val="75000"/>
                    <a:lumOff val="25000"/>
                  </a:prstClr>
                </a:solidFill>
              </a:rPr>
              <a:t>(</a:t>
            </a:r>
            <a:r>
              <a:rPr lang="en-US" sz="1400" i="1" dirty="0" smtClean="0">
                <a:solidFill>
                  <a:prstClr val="black">
                    <a:lumMod val="75000"/>
                    <a:lumOff val="25000"/>
                  </a:prstClr>
                </a:solidFill>
              </a:rPr>
              <a:t>STR_ORD_QTY</a:t>
            </a:r>
            <a:r>
              <a:rPr lang="en-US" sz="1400" dirty="0" smtClean="0">
                <a:solidFill>
                  <a:prstClr val="black">
                    <a:lumMod val="75000"/>
                    <a:lumOff val="25000"/>
                  </a:prstClr>
                </a:solidFill>
              </a:rPr>
              <a:t>) </a:t>
            </a:r>
            <a:r>
              <a:rPr lang="en-US" sz="1400" dirty="0" smtClean="0">
                <a:solidFill>
                  <a:srgbClr val="7030A0"/>
                </a:solidFill>
              </a:rPr>
              <a:t>FROM </a:t>
            </a:r>
            <a:r>
              <a:rPr lang="en-US" sz="1400" i="1" dirty="0" err="1" smtClean="0">
                <a:solidFill>
                  <a:prstClr val="black">
                    <a:lumMod val="75000"/>
                    <a:lumOff val="25000"/>
                  </a:prstClr>
                </a:solidFill>
              </a:rPr>
              <a:t>oscon_demo</a:t>
            </a:r>
            <a:r>
              <a:rPr lang="en-US" sz="1400" dirty="0" smtClean="0">
                <a:solidFill>
                  <a:prstClr val="black">
                    <a:lumMod val="75000"/>
                    <a:lumOff val="25000"/>
                  </a:prstClr>
                </a:solidFill>
              </a:rPr>
              <a:t> </a:t>
            </a:r>
            <a:r>
              <a:rPr lang="en-US" sz="1400" dirty="0" smtClean="0">
                <a:solidFill>
                  <a:srgbClr val="7030A0"/>
                </a:solidFill>
              </a:rPr>
              <a:t>GROUP BY</a:t>
            </a:r>
            <a:r>
              <a:rPr lang="en-US" sz="1400" dirty="0" smtClean="0">
                <a:solidFill>
                  <a:prstClr val="black">
                    <a:lumMod val="75000"/>
                    <a:lumOff val="25000"/>
                  </a:prstClr>
                </a:solidFill>
              </a:rPr>
              <a:t> </a:t>
            </a:r>
            <a:r>
              <a:rPr lang="en-US" sz="1400" i="1" dirty="0" smtClean="0">
                <a:solidFill>
                  <a:prstClr val="black">
                    <a:lumMod val="75000"/>
                    <a:lumOff val="25000"/>
                  </a:prstClr>
                </a:solidFill>
              </a:rPr>
              <a:t>PROD_BRAND_NAME</a:t>
            </a:r>
            <a:r>
              <a:rPr lang="en-US" sz="1400" dirty="0" smtClean="0">
                <a:solidFill>
                  <a:prstClr val="black">
                    <a:lumMod val="75000"/>
                    <a:lumOff val="25000"/>
                  </a:prstClr>
                </a:solidFill>
              </a:rPr>
              <a:t>;</a:t>
            </a:r>
          </a:p>
        </p:txBody>
      </p:sp>
      <p:sp>
        <p:nvSpPr>
          <p:cNvPr id="11" name="Rectangle 10"/>
          <p:cNvSpPr/>
          <p:nvPr/>
        </p:nvSpPr>
        <p:spPr>
          <a:xfrm>
            <a:off x="179512" y="1959398"/>
            <a:ext cx="5112568" cy="360040"/>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prstClr val="black">
                    <a:lumMod val="75000"/>
                    <a:lumOff val="25000"/>
                  </a:prstClr>
                </a:solidFill>
              </a:rPr>
              <a:t>OLAP/Interactive query</a:t>
            </a:r>
          </a:p>
        </p:txBody>
      </p:sp>
      <p:sp>
        <p:nvSpPr>
          <p:cNvPr id="12" name="Rectangle 11"/>
          <p:cNvSpPr/>
          <p:nvPr/>
        </p:nvSpPr>
        <p:spPr>
          <a:xfrm>
            <a:off x="179512" y="2319438"/>
            <a:ext cx="5112568" cy="792088"/>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030A0"/>
                </a:solidFill>
              </a:rPr>
              <a:t>SELECT</a:t>
            </a:r>
            <a:r>
              <a:rPr lang="en-US" sz="1400" dirty="0" smtClean="0">
                <a:solidFill>
                  <a:prstClr val="black"/>
                </a:solidFill>
              </a:rPr>
              <a:t> </a:t>
            </a:r>
            <a:r>
              <a:rPr lang="en-US" sz="1400" i="1" dirty="0" smtClean="0">
                <a:solidFill>
                  <a:prstClr val="black"/>
                </a:solidFill>
              </a:rPr>
              <a:t>PROD_COLOR</a:t>
            </a:r>
            <a:r>
              <a:rPr lang="en-US" sz="1400" dirty="0" smtClean="0">
                <a:solidFill>
                  <a:prstClr val="black"/>
                </a:solidFill>
              </a:rPr>
              <a:t>, SUM(</a:t>
            </a:r>
            <a:r>
              <a:rPr lang="en-US" sz="1400" i="1" dirty="0" smtClean="0">
                <a:solidFill>
                  <a:prstClr val="black"/>
                </a:solidFill>
              </a:rPr>
              <a:t>STR_ORD_QTY</a:t>
            </a:r>
            <a:r>
              <a:rPr lang="en-US" sz="1400" dirty="0" smtClean="0">
                <a:solidFill>
                  <a:prstClr val="black"/>
                </a:solidFill>
              </a:rPr>
              <a:t>) </a:t>
            </a:r>
            <a:r>
              <a:rPr lang="en-US" sz="1400" dirty="0" smtClean="0">
                <a:solidFill>
                  <a:srgbClr val="7030A0"/>
                </a:solidFill>
              </a:rPr>
              <a:t>FROM</a:t>
            </a:r>
            <a:r>
              <a:rPr lang="en-US" sz="1400" dirty="0" smtClean="0">
                <a:solidFill>
                  <a:prstClr val="black"/>
                </a:solidFill>
              </a:rPr>
              <a:t> </a:t>
            </a:r>
            <a:r>
              <a:rPr lang="en-US" sz="1400" i="1" dirty="0" err="1" smtClean="0">
                <a:solidFill>
                  <a:prstClr val="black"/>
                </a:solidFill>
              </a:rPr>
              <a:t>oscon_demo</a:t>
            </a:r>
            <a:r>
              <a:rPr lang="en-US" sz="1400" dirty="0" smtClean="0">
                <a:solidFill>
                  <a:prstClr val="black"/>
                </a:solidFill>
              </a:rPr>
              <a:t> </a:t>
            </a:r>
            <a:r>
              <a:rPr lang="en-US" sz="1400" dirty="0" smtClean="0">
                <a:solidFill>
                  <a:srgbClr val="7030A0"/>
                </a:solidFill>
              </a:rPr>
              <a:t>WHERE</a:t>
            </a:r>
            <a:r>
              <a:rPr lang="en-US" sz="1400" dirty="0" smtClean="0">
                <a:solidFill>
                  <a:prstClr val="black"/>
                </a:solidFill>
              </a:rPr>
              <a:t> </a:t>
            </a:r>
            <a:r>
              <a:rPr lang="en-US" sz="1400" i="1" dirty="0" smtClean="0">
                <a:solidFill>
                  <a:prstClr val="black"/>
                </a:solidFill>
              </a:rPr>
              <a:t>CUST_COUNTRY</a:t>
            </a:r>
            <a:r>
              <a:rPr lang="en-US" sz="1400" dirty="0" smtClean="0">
                <a:solidFill>
                  <a:prstClr val="black"/>
                </a:solidFill>
              </a:rPr>
              <a:t> =</a:t>
            </a:r>
            <a:r>
              <a:rPr lang="en-US" sz="1400" dirty="0" smtClean="0">
                <a:solidFill>
                  <a:srgbClr val="9BBB59">
                    <a:lumMod val="50000"/>
                  </a:srgbClr>
                </a:solidFill>
              </a:rPr>
              <a:t>'New Zealand' </a:t>
            </a:r>
            <a:r>
              <a:rPr lang="en-US" sz="1400" dirty="0" smtClean="0">
                <a:solidFill>
                  <a:srgbClr val="7030A0"/>
                </a:solidFill>
              </a:rPr>
              <a:t>AND</a:t>
            </a:r>
            <a:r>
              <a:rPr lang="en-US" sz="1400" dirty="0" smtClean="0">
                <a:solidFill>
                  <a:prstClr val="black"/>
                </a:solidFill>
              </a:rPr>
              <a:t> </a:t>
            </a:r>
            <a:r>
              <a:rPr lang="en-US" sz="1400" i="1" dirty="0" smtClean="0">
                <a:solidFill>
                  <a:prstClr val="black"/>
                </a:solidFill>
              </a:rPr>
              <a:t>CUST_CITY</a:t>
            </a:r>
            <a:r>
              <a:rPr lang="en-US" sz="1400" dirty="0" smtClean="0">
                <a:solidFill>
                  <a:prstClr val="black"/>
                </a:solidFill>
              </a:rPr>
              <a:t> = </a:t>
            </a:r>
            <a:r>
              <a:rPr lang="en-US" sz="1400" dirty="0" smtClean="0">
                <a:solidFill>
                  <a:srgbClr val="9BBB59">
                    <a:lumMod val="50000"/>
                  </a:srgbClr>
                </a:solidFill>
              </a:rPr>
              <a:t>'Auckland'</a:t>
            </a:r>
            <a:r>
              <a:rPr lang="en-US" sz="1400" dirty="0" smtClean="0">
                <a:solidFill>
                  <a:prstClr val="black"/>
                </a:solidFill>
              </a:rPr>
              <a:t> </a:t>
            </a:r>
            <a:r>
              <a:rPr lang="en-US" sz="1400" dirty="0" smtClean="0">
                <a:solidFill>
                  <a:srgbClr val="7030A0"/>
                </a:solidFill>
              </a:rPr>
              <a:t>AND</a:t>
            </a:r>
            <a:r>
              <a:rPr lang="en-US" sz="1400" dirty="0" smtClean="0">
                <a:solidFill>
                  <a:prstClr val="black"/>
                </a:solidFill>
              </a:rPr>
              <a:t> </a:t>
            </a:r>
            <a:r>
              <a:rPr lang="en-US" sz="1400" i="1" dirty="0" smtClean="0">
                <a:solidFill>
                  <a:prstClr val="black"/>
                </a:solidFill>
              </a:rPr>
              <a:t>PRODUCT_NAME</a:t>
            </a:r>
            <a:r>
              <a:rPr lang="en-US" sz="1400" dirty="0" smtClean="0">
                <a:solidFill>
                  <a:prstClr val="black"/>
                </a:solidFill>
              </a:rPr>
              <a:t> = </a:t>
            </a:r>
            <a:r>
              <a:rPr lang="en-US" sz="1400" dirty="0" smtClean="0">
                <a:solidFill>
                  <a:srgbClr val="9BBB59">
                    <a:lumMod val="50000"/>
                  </a:srgbClr>
                </a:solidFill>
              </a:rPr>
              <a:t>'</a:t>
            </a:r>
            <a:r>
              <a:rPr lang="en-US" sz="1400" dirty="0" err="1" smtClean="0">
                <a:solidFill>
                  <a:srgbClr val="9BBB59">
                    <a:lumMod val="50000"/>
                  </a:srgbClr>
                </a:solidFill>
              </a:rPr>
              <a:t>Huawei</a:t>
            </a:r>
            <a:r>
              <a:rPr lang="en-US" sz="1400" dirty="0" smtClean="0">
                <a:solidFill>
                  <a:srgbClr val="9BBB59">
                    <a:lumMod val="50000"/>
                  </a:srgbClr>
                </a:solidFill>
              </a:rPr>
              <a:t> Honor 4X' </a:t>
            </a:r>
            <a:r>
              <a:rPr lang="en-US" sz="1400" dirty="0" smtClean="0">
                <a:solidFill>
                  <a:srgbClr val="7030A0"/>
                </a:solidFill>
              </a:rPr>
              <a:t>GROUP BY </a:t>
            </a:r>
            <a:r>
              <a:rPr lang="en-US" sz="1400" i="1" dirty="0" smtClean="0">
                <a:solidFill>
                  <a:prstClr val="black"/>
                </a:solidFill>
              </a:rPr>
              <a:t>PROD_COLOR</a:t>
            </a:r>
            <a:r>
              <a:rPr lang="en-US" sz="1400" dirty="0" smtClean="0">
                <a:solidFill>
                  <a:prstClr val="black"/>
                </a:solidFill>
              </a:rPr>
              <a:t>;</a:t>
            </a:r>
          </a:p>
        </p:txBody>
      </p:sp>
      <p:sp>
        <p:nvSpPr>
          <p:cNvPr id="13" name="Rectangle 12"/>
          <p:cNvSpPr/>
          <p:nvPr/>
        </p:nvSpPr>
        <p:spPr>
          <a:xfrm>
            <a:off x="179512" y="3255542"/>
            <a:ext cx="5112568" cy="360040"/>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prstClr val="black">
                    <a:lumMod val="75000"/>
                    <a:lumOff val="25000"/>
                  </a:prstClr>
                </a:solidFill>
              </a:rPr>
              <a:t>Random Access Query</a:t>
            </a:r>
            <a:endParaRPr lang="en-US" sz="1600" b="1" dirty="0" smtClean="0">
              <a:solidFill>
                <a:prstClr val="black">
                  <a:lumMod val="75000"/>
                  <a:lumOff val="25000"/>
                </a:prstClr>
              </a:solidFill>
            </a:endParaRPr>
          </a:p>
        </p:txBody>
      </p:sp>
      <p:sp>
        <p:nvSpPr>
          <p:cNvPr id="14" name="Rectangle 13"/>
          <p:cNvSpPr/>
          <p:nvPr/>
        </p:nvSpPr>
        <p:spPr>
          <a:xfrm>
            <a:off x="179512" y="3615582"/>
            <a:ext cx="5112568" cy="1152128"/>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030A0"/>
                </a:solidFill>
              </a:rPr>
              <a:t>SELECT</a:t>
            </a:r>
            <a:r>
              <a:rPr lang="en-US" sz="1400" dirty="0" smtClean="0">
                <a:solidFill>
                  <a:prstClr val="black"/>
                </a:solidFill>
              </a:rPr>
              <a:t> *  </a:t>
            </a:r>
            <a:r>
              <a:rPr lang="en-US" sz="1400" dirty="0" smtClean="0">
                <a:solidFill>
                  <a:srgbClr val="7030A0"/>
                </a:solidFill>
              </a:rPr>
              <a:t>FROM </a:t>
            </a:r>
            <a:r>
              <a:rPr lang="en-US" sz="1400" i="1" dirty="0" err="1" smtClean="0">
                <a:solidFill>
                  <a:prstClr val="black"/>
                </a:solidFill>
              </a:rPr>
              <a:t>oscon_demo</a:t>
            </a:r>
            <a:r>
              <a:rPr lang="en-US" sz="1400" dirty="0" smtClean="0">
                <a:solidFill>
                  <a:prstClr val="black"/>
                </a:solidFill>
              </a:rPr>
              <a:t> </a:t>
            </a:r>
            <a:r>
              <a:rPr lang="en-US" sz="1400" dirty="0" smtClean="0">
                <a:solidFill>
                  <a:srgbClr val="7030A0"/>
                </a:solidFill>
              </a:rPr>
              <a:t>WHERE </a:t>
            </a:r>
            <a:r>
              <a:rPr lang="en-US" sz="1400" i="1" dirty="0" smtClean="0">
                <a:solidFill>
                  <a:prstClr val="black"/>
                </a:solidFill>
              </a:rPr>
              <a:t>CUST_PRFRD_FLG</a:t>
            </a:r>
            <a:r>
              <a:rPr lang="en-US" sz="1400" dirty="0" smtClean="0">
                <a:solidFill>
                  <a:prstClr val="black"/>
                </a:solidFill>
              </a:rPr>
              <a:t>=</a:t>
            </a:r>
            <a:r>
              <a:rPr lang="en-US" sz="1400" dirty="0" smtClean="0">
                <a:solidFill>
                  <a:srgbClr val="9BBB59">
                    <a:lumMod val="50000"/>
                  </a:srgbClr>
                </a:solidFill>
              </a:rPr>
              <a:t> "Y"</a:t>
            </a:r>
            <a:r>
              <a:rPr lang="en-US" sz="1400" dirty="0" smtClean="0">
                <a:solidFill>
                  <a:prstClr val="black"/>
                </a:solidFill>
              </a:rPr>
              <a:t> </a:t>
            </a:r>
            <a:r>
              <a:rPr lang="en-US" sz="1400" dirty="0" smtClean="0">
                <a:solidFill>
                  <a:srgbClr val="7030A0"/>
                </a:solidFill>
              </a:rPr>
              <a:t>AND </a:t>
            </a:r>
            <a:r>
              <a:rPr lang="en-US" sz="1400" i="1" dirty="0" smtClean="0">
                <a:solidFill>
                  <a:prstClr val="black"/>
                </a:solidFill>
              </a:rPr>
              <a:t>PROD_BRAND_NAME</a:t>
            </a:r>
            <a:r>
              <a:rPr lang="en-US" sz="1400" dirty="0" smtClean="0">
                <a:solidFill>
                  <a:prstClr val="black"/>
                </a:solidFill>
              </a:rPr>
              <a:t> = </a:t>
            </a:r>
            <a:r>
              <a:rPr lang="en-US" sz="1400" dirty="0" smtClean="0">
                <a:solidFill>
                  <a:srgbClr val="9BBB59">
                    <a:lumMod val="50000"/>
                  </a:srgbClr>
                </a:solidFill>
              </a:rPr>
              <a:t>"</a:t>
            </a:r>
            <a:r>
              <a:rPr lang="en-US" sz="1400" dirty="0" err="1" smtClean="0">
                <a:solidFill>
                  <a:srgbClr val="9BBB59">
                    <a:lumMod val="50000"/>
                  </a:srgbClr>
                </a:solidFill>
              </a:rPr>
              <a:t>Huawei</a:t>
            </a:r>
            <a:r>
              <a:rPr lang="en-US" sz="1400" dirty="0" smtClean="0">
                <a:solidFill>
                  <a:srgbClr val="9BBB59">
                    <a:lumMod val="50000"/>
                  </a:srgbClr>
                </a:solidFill>
              </a:rPr>
              <a:t>" </a:t>
            </a:r>
            <a:r>
              <a:rPr lang="en-US" sz="1400" dirty="0" smtClean="0">
                <a:solidFill>
                  <a:srgbClr val="7030A0"/>
                </a:solidFill>
              </a:rPr>
              <a:t>AND </a:t>
            </a:r>
            <a:r>
              <a:rPr lang="en-US" sz="1400" i="1" dirty="0" smtClean="0">
                <a:solidFill>
                  <a:prstClr val="black"/>
                </a:solidFill>
              </a:rPr>
              <a:t>PROD_COLOR</a:t>
            </a:r>
            <a:r>
              <a:rPr lang="en-US" sz="1400" dirty="0" smtClean="0">
                <a:solidFill>
                  <a:prstClr val="black"/>
                </a:solidFill>
              </a:rPr>
              <a:t> = </a:t>
            </a:r>
            <a:r>
              <a:rPr lang="en-US" sz="1400" dirty="0" smtClean="0">
                <a:solidFill>
                  <a:srgbClr val="9BBB59">
                    <a:lumMod val="50000"/>
                  </a:srgbClr>
                </a:solidFill>
              </a:rPr>
              <a:t>"BLACK" </a:t>
            </a:r>
            <a:r>
              <a:rPr lang="en-US" sz="1400" dirty="0" smtClean="0">
                <a:solidFill>
                  <a:srgbClr val="7030A0"/>
                </a:solidFill>
              </a:rPr>
              <a:t>AND </a:t>
            </a:r>
            <a:r>
              <a:rPr lang="en-US" sz="1400" i="1" dirty="0" smtClean="0">
                <a:solidFill>
                  <a:prstClr val="black"/>
                </a:solidFill>
              </a:rPr>
              <a:t>CUST_LAST_RVW_DATE</a:t>
            </a:r>
            <a:r>
              <a:rPr lang="en-US" sz="1400" dirty="0" smtClean="0">
                <a:solidFill>
                  <a:prstClr val="black"/>
                </a:solidFill>
              </a:rPr>
              <a:t> = </a:t>
            </a:r>
            <a:r>
              <a:rPr lang="en-US" sz="1400" dirty="0" smtClean="0">
                <a:solidFill>
                  <a:srgbClr val="9BBB59">
                    <a:lumMod val="50000"/>
                  </a:srgbClr>
                </a:solidFill>
              </a:rPr>
              <a:t>"2015-12-11 00:00:00" </a:t>
            </a:r>
            <a:r>
              <a:rPr lang="en-US" sz="1400" dirty="0" smtClean="0">
                <a:solidFill>
                  <a:srgbClr val="7030A0"/>
                </a:solidFill>
              </a:rPr>
              <a:t>AND</a:t>
            </a:r>
            <a:r>
              <a:rPr lang="en-US" sz="1400" dirty="0" smtClean="0">
                <a:solidFill>
                  <a:srgbClr val="9BBB59">
                    <a:lumMod val="50000"/>
                  </a:srgbClr>
                </a:solidFill>
              </a:rPr>
              <a:t> </a:t>
            </a:r>
            <a:r>
              <a:rPr lang="en-US" sz="1400" i="1" dirty="0" smtClean="0">
                <a:solidFill>
                  <a:prstClr val="black"/>
                </a:solidFill>
              </a:rPr>
              <a:t>CUST_COUNTRY</a:t>
            </a:r>
            <a:r>
              <a:rPr lang="en-US" sz="1400" dirty="0" smtClean="0">
                <a:solidFill>
                  <a:prstClr val="black"/>
                </a:solidFill>
              </a:rPr>
              <a:t> =</a:t>
            </a:r>
            <a:r>
              <a:rPr lang="en-US" sz="1400" dirty="0" smtClean="0">
                <a:solidFill>
                  <a:srgbClr val="9BBB59">
                    <a:lumMod val="50000"/>
                  </a:srgbClr>
                </a:solidFill>
              </a:rPr>
              <a:t>'New Zealand' </a:t>
            </a:r>
            <a:r>
              <a:rPr lang="en-US" sz="1400" dirty="0" smtClean="0">
                <a:solidFill>
                  <a:srgbClr val="7030A0"/>
                </a:solidFill>
              </a:rPr>
              <a:t>AND</a:t>
            </a:r>
            <a:r>
              <a:rPr lang="en-US" sz="1400" dirty="0" smtClean="0">
                <a:solidFill>
                  <a:prstClr val="black"/>
                </a:solidFill>
              </a:rPr>
              <a:t> </a:t>
            </a:r>
            <a:r>
              <a:rPr lang="en-US" sz="1400" i="1" dirty="0" smtClean="0">
                <a:solidFill>
                  <a:prstClr val="black"/>
                </a:solidFill>
              </a:rPr>
              <a:t>CUST_CITY</a:t>
            </a:r>
            <a:r>
              <a:rPr lang="en-US" sz="1400" dirty="0" smtClean="0">
                <a:solidFill>
                  <a:prstClr val="black"/>
                </a:solidFill>
              </a:rPr>
              <a:t> = </a:t>
            </a:r>
            <a:r>
              <a:rPr lang="en-US" sz="1400" dirty="0" smtClean="0">
                <a:solidFill>
                  <a:srgbClr val="9BBB59">
                    <a:lumMod val="50000"/>
                  </a:srgbClr>
                </a:solidFill>
              </a:rPr>
              <a:t>'Auckland'</a:t>
            </a:r>
            <a:r>
              <a:rPr lang="en-US" sz="1400" dirty="0" smtClean="0">
                <a:solidFill>
                  <a:prstClr val="black"/>
                </a:solidFill>
              </a:rPr>
              <a:t> </a:t>
            </a:r>
            <a:r>
              <a:rPr lang="en-US" sz="1400" dirty="0" smtClean="0">
                <a:solidFill>
                  <a:srgbClr val="7030A0"/>
                </a:solidFill>
              </a:rPr>
              <a:t>AND</a:t>
            </a:r>
            <a:r>
              <a:rPr lang="en-US" sz="1400" dirty="0" smtClean="0">
                <a:solidFill>
                  <a:prstClr val="black"/>
                </a:solidFill>
              </a:rPr>
              <a:t> </a:t>
            </a:r>
            <a:r>
              <a:rPr lang="en-US" sz="1400" i="1" dirty="0" smtClean="0">
                <a:solidFill>
                  <a:prstClr val="black"/>
                </a:solidFill>
              </a:rPr>
              <a:t>PRODUCT_NAME</a:t>
            </a:r>
            <a:r>
              <a:rPr lang="en-US" sz="1400" dirty="0" smtClean="0">
                <a:solidFill>
                  <a:prstClr val="black"/>
                </a:solidFill>
              </a:rPr>
              <a:t> = </a:t>
            </a:r>
            <a:r>
              <a:rPr lang="en-US" sz="1400" dirty="0" smtClean="0">
                <a:solidFill>
                  <a:srgbClr val="9BBB59">
                    <a:lumMod val="50000"/>
                  </a:srgbClr>
                </a:solidFill>
              </a:rPr>
              <a:t>'</a:t>
            </a:r>
            <a:r>
              <a:rPr lang="en-US" sz="1400" dirty="0" err="1" smtClean="0">
                <a:solidFill>
                  <a:srgbClr val="9BBB59">
                    <a:lumMod val="50000"/>
                  </a:srgbClr>
                </a:solidFill>
              </a:rPr>
              <a:t>Huawei</a:t>
            </a:r>
            <a:r>
              <a:rPr lang="en-US" sz="1400" dirty="0" smtClean="0">
                <a:solidFill>
                  <a:srgbClr val="9BBB59">
                    <a:lumMod val="50000"/>
                  </a:srgbClr>
                </a:solidFill>
              </a:rPr>
              <a:t> Honor 4X'</a:t>
            </a:r>
            <a:r>
              <a:rPr lang="en-US" sz="1400" dirty="0" smtClean="0">
                <a:solidFill>
                  <a:prstClr val="black"/>
                </a:solidFill>
              </a:rPr>
              <a:t> ;</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5788" y="62359"/>
            <a:ext cx="8229600" cy="565175"/>
          </a:xfrm>
        </p:spPr>
        <p:txBody>
          <a:bodyPr/>
          <a:lstStyle/>
          <a:p>
            <a:r>
              <a:rPr lang="en-US" altLang="zh-CN" dirty="0" smtClean="0">
                <a:latin typeface="+mj-lt"/>
              </a:rPr>
              <a:t>Outline</a:t>
            </a:r>
            <a:endParaRPr lang="zh-CN" altLang="en-US" dirty="0">
              <a:latin typeface="+mj-lt"/>
            </a:endParaRPr>
          </a:p>
        </p:txBody>
      </p:sp>
      <p:sp>
        <p:nvSpPr>
          <p:cNvPr id="3" name="内容占位符 2"/>
          <p:cNvSpPr>
            <a:spLocks noGrp="1"/>
          </p:cNvSpPr>
          <p:nvPr>
            <p:ph idx="1"/>
          </p:nvPr>
        </p:nvSpPr>
        <p:spPr>
          <a:xfrm>
            <a:off x="611560" y="915566"/>
            <a:ext cx="8229600" cy="3672408"/>
          </a:xfrm>
        </p:spPr>
        <p:txBody>
          <a:bodyPr/>
          <a:lstStyle/>
          <a:p>
            <a:pPr indent="-360000">
              <a:lnSpc>
                <a:spcPct val="229000"/>
              </a:lnSpc>
              <a:spcBef>
                <a:spcPts val="600"/>
              </a:spcBef>
              <a:buClr>
                <a:srgbClr val="FFA093"/>
              </a:buClr>
              <a:buSzPct val="85000"/>
              <a:buFont typeface="Wingdings" panose="05000000000000000000" pitchFamily="2" charset="2"/>
              <a:buChar char="u"/>
            </a:pPr>
            <a:r>
              <a:rPr lang="en-US" altLang="zh-CN" sz="1400" dirty="0"/>
              <a:t>Motivation: Why introducing a new file format?</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CarbonData File Format Deep Dive</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a:t>Framework Integrated with CarbonData</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Performance</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Demo</a:t>
            </a:r>
          </a:p>
          <a:p>
            <a:pPr indent="-360000">
              <a:lnSpc>
                <a:spcPct val="229000"/>
              </a:lnSpc>
              <a:spcBef>
                <a:spcPts val="600"/>
              </a:spcBef>
              <a:buClr>
                <a:srgbClr val="FFA093"/>
              </a:buClr>
              <a:buSzPct val="85000"/>
              <a:buFont typeface="Wingdings" panose="05000000000000000000" pitchFamily="2" charset="2"/>
              <a:buChar char="u"/>
            </a:pPr>
            <a:r>
              <a:rPr lang="en-US" altLang="zh-CN" sz="1400" b="1" dirty="0">
                <a:solidFill>
                  <a:schemeClr val="tx1"/>
                </a:solidFill>
              </a:rPr>
              <a:t>Future Plan</a:t>
            </a:r>
          </a:p>
        </p:txBody>
      </p:sp>
    </p:spTree>
    <p:extLst>
      <p:ext uri="{BB962C8B-B14F-4D97-AF65-F5344CB8AC3E}">
        <p14:creationId xmlns:p14="http://schemas.microsoft.com/office/powerpoint/2010/main" xmlns="" val="397751204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11510"/>
            <a:ext cx="8229600" cy="637183"/>
          </a:xfrm>
        </p:spPr>
        <p:txBody>
          <a:bodyPr/>
          <a:lstStyle/>
          <a:p>
            <a:r>
              <a:rPr lang="en-US" altLang="zh-CN" dirty="0">
                <a:latin typeface="+mj-lt"/>
              </a:rPr>
              <a:t>Future Plan</a:t>
            </a:r>
            <a:endParaRPr lang="zh-CN" altLang="en-US" dirty="0">
              <a:latin typeface="+mj-lt"/>
            </a:endParaRPr>
          </a:p>
        </p:txBody>
      </p:sp>
      <p:sp>
        <p:nvSpPr>
          <p:cNvPr id="23" name="TextBox 13"/>
          <p:cNvSpPr txBox="1">
            <a:spLocks noChangeArrowheads="1"/>
          </p:cNvSpPr>
          <p:nvPr/>
        </p:nvSpPr>
        <p:spPr bwMode="auto">
          <a:xfrm>
            <a:off x="683568" y="1347614"/>
            <a:ext cx="7200800" cy="2062063"/>
          </a:xfrm>
          <a:prstGeom prst="rect">
            <a:avLst/>
          </a:prstGeom>
          <a:noFill/>
          <a:ln w="9525">
            <a:noFill/>
            <a:miter lim="800000"/>
            <a:headEnd/>
            <a:tailEnd/>
          </a:ln>
        </p:spPr>
        <p:txBody>
          <a:bodyPr wrap="square" lIns="91401" tIns="45700" rIns="91401" bIns="45700">
            <a:spAutoFit/>
          </a:bodyPr>
          <a:lstStyle/>
          <a:p>
            <a:pPr marL="285750" indent="-285750" defTabSz="684454">
              <a:lnSpc>
                <a:spcPct val="120000"/>
              </a:lnSpc>
              <a:spcBef>
                <a:spcPts val="600"/>
              </a:spcBef>
              <a:buClr>
                <a:schemeClr val="tx1"/>
              </a:buClr>
              <a:buSzPct val="75000"/>
              <a:buFont typeface="Arial" pitchFamily="34" charset="0"/>
              <a:buChar char="•"/>
            </a:pPr>
            <a:r>
              <a:rPr lang="en-US" altLang="zh-CN" dirty="0" smtClean="0">
                <a:latin typeface="Arial" panose="020B0604020202020204" pitchFamily="34" charset="0"/>
                <a:ea typeface="微软雅黑" pitchFamily="34" charset="-122"/>
                <a:cs typeface="Arial" panose="020B0604020202020204" pitchFamily="34" charset="0"/>
              </a:rPr>
              <a:t>Upgrade to Spark 2.0</a:t>
            </a:r>
          </a:p>
          <a:p>
            <a:pPr marL="285750" indent="-285750" defTabSz="684454">
              <a:lnSpc>
                <a:spcPct val="120000"/>
              </a:lnSpc>
              <a:spcBef>
                <a:spcPts val="600"/>
              </a:spcBef>
              <a:buClr>
                <a:schemeClr val="tx1"/>
              </a:buClr>
              <a:buSzPct val="75000"/>
              <a:buFont typeface="Arial" pitchFamily="34" charset="0"/>
              <a:buChar char="•"/>
            </a:pPr>
            <a:r>
              <a:rPr lang="en-US" altLang="zh-CN" dirty="0" smtClean="0">
                <a:latin typeface="Arial" panose="020B0604020202020204" pitchFamily="34" charset="0"/>
                <a:ea typeface="微软雅黑" pitchFamily="34" charset="-122"/>
                <a:cs typeface="Arial" panose="020B0604020202020204" pitchFamily="34" charset="0"/>
              </a:rPr>
              <a:t>Add append support</a:t>
            </a:r>
          </a:p>
          <a:p>
            <a:pPr marL="285750" indent="-285750" defTabSz="684454">
              <a:lnSpc>
                <a:spcPct val="120000"/>
              </a:lnSpc>
              <a:spcBef>
                <a:spcPts val="600"/>
              </a:spcBef>
              <a:buClr>
                <a:schemeClr val="tx1"/>
              </a:buClr>
              <a:buSzPct val="75000"/>
              <a:buFont typeface="Arial" pitchFamily="34" charset="0"/>
              <a:buChar char="•"/>
            </a:pPr>
            <a:r>
              <a:rPr lang="en-US" altLang="zh-CN" dirty="0" smtClean="0">
                <a:latin typeface="Arial" panose="020B0604020202020204" pitchFamily="34" charset="0"/>
                <a:ea typeface="微软雅黑" pitchFamily="34" charset="-122"/>
                <a:cs typeface="Arial" panose="020B0604020202020204" pitchFamily="34" charset="0"/>
              </a:rPr>
              <a:t>Support pre-aggregated table </a:t>
            </a:r>
          </a:p>
          <a:p>
            <a:pPr marL="285750" indent="-285750" defTabSz="684454">
              <a:lnSpc>
                <a:spcPct val="120000"/>
              </a:lnSpc>
              <a:spcBef>
                <a:spcPts val="600"/>
              </a:spcBef>
              <a:buClr>
                <a:schemeClr val="tx1"/>
              </a:buClr>
              <a:buSzPct val="75000"/>
              <a:buFont typeface="Arial" pitchFamily="34" charset="0"/>
              <a:buChar char="•"/>
            </a:pPr>
            <a:r>
              <a:rPr lang="en-US" altLang="zh-CN" dirty="0" smtClean="0">
                <a:latin typeface="Arial" panose="020B0604020202020204" pitchFamily="34" charset="0"/>
                <a:ea typeface="微软雅黑" pitchFamily="34" charset="-122"/>
                <a:cs typeface="Arial" panose="020B0604020202020204" pitchFamily="34" charset="0"/>
              </a:rPr>
              <a:t>Enable offline IUD support</a:t>
            </a:r>
          </a:p>
          <a:p>
            <a:pPr marL="285750" indent="-285750" defTabSz="684454">
              <a:lnSpc>
                <a:spcPct val="120000"/>
              </a:lnSpc>
              <a:spcBef>
                <a:spcPts val="600"/>
              </a:spcBef>
              <a:buClr>
                <a:schemeClr val="tx1"/>
              </a:buClr>
              <a:buSzPct val="75000"/>
              <a:buFont typeface="Arial" pitchFamily="34" charset="0"/>
              <a:buChar char="•"/>
            </a:pPr>
            <a:r>
              <a:rPr lang="en-US" altLang="zh-CN" dirty="0" smtClean="0">
                <a:latin typeface="Arial" panose="020B0604020202020204" pitchFamily="34" charset="0"/>
                <a:ea typeface="微软雅黑" pitchFamily="34" charset="-122"/>
                <a:cs typeface="Arial" panose="020B0604020202020204" pitchFamily="34" charset="0"/>
              </a:rPr>
              <a:t>Broader Integration across </a:t>
            </a:r>
            <a:r>
              <a:rPr lang="en-US" altLang="zh-CN" dirty="0" err="1" smtClean="0">
                <a:latin typeface="Arial" panose="020B0604020202020204" pitchFamily="34" charset="0"/>
                <a:ea typeface="微软雅黑" pitchFamily="34" charset="-122"/>
                <a:cs typeface="Arial" panose="020B0604020202020204" pitchFamily="34" charset="0"/>
              </a:rPr>
              <a:t>Hadoop</a:t>
            </a:r>
            <a:r>
              <a:rPr lang="en-US" altLang="zh-CN" dirty="0" smtClean="0">
                <a:latin typeface="Arial" panose="020B0604020202020204" pitchFamily="34" charset="0"/>
                <a:ea typeface="微软雅黑" pitchFamily="34" charset="-122"/>
                <a:cs typeface="Arial" panose="020B0604020202020204" pitchFamily="34" charset="0"/>
              </a:rPr>
              <a:t>-ecosystem</a:t>
            </a:r>
          </a:p>
        </p:txBody>
      </p:sp>
    </p:spTree>
    <p:extLst>
      <p:ext uri="{BB962C8B-B14F-4D97-AF65-F5344CB8AC3E}">
        <p14:creationId xmlns:p14="http://schemas.microsoft.com/office/powerpoint/2010/main" xmlns="" val="414313737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059582"/>
            <a:ext cx="8362950" cy="3704052"/>
          </a:xfrm>
        </p:spPr>
        <p:txBody>
          <a:bodyPr/>
          <a:lstStyle/>
          <a:p>
            <a:pPr marL="265113" indent="-265113">
              <a:buClrTx/>
              <a:buFont typeface="Wingdings" pitchFamily="2" charset="2"/>
              <a:buChar char="§"/>
            </a:pPr>
            <a:r>
              <a:rPr lang="en-US" sz="2000" dirty="0" smtClean="0"/>
              <a:t>Full table scan </a:t>
            </a:r>
          </a:p>
          <a:p>
            <a:pPr lvl="1">
              <a:buFont typeface="Wingdings" pitchFamily="2" charset="2"/>
              <a:buChar char="§"/>
            </a:pPr>
            <a:r>
              <a:rPr lang="en-US" sz="1600" dirty="0" smtClean="0"/>
              <a:t>Big scan &amp; fast batch </a:t>
            </a:r>
            <a:r>
              <a:rPr lang="en-US" sz="1600" dirty="0" smtClean="0"/>
              <a:t>processing</a:t>
            </a:r>
            <a:endParaRPr lang="en-US" sz="1600" dirty="0" smtClean="0"/>
          </a:p>
          <a:p>
            <a:pPr lvl="1">
              <a:buFont typeface="Wingdings" pitchFamily="2" charset="2"/>
              <a:buChar char="§"/>
            </a:pPr>
            <a:r>
              <a:rPr lang="en-US" sz="1600" dirty="0" smtClean="0"/>
              <a:t>O</a:t>
            </a:r>
            <a:r>
              <a:rPr lang="en-US" sz="1600" dirty="0" smtClean="0"/>
              <a:t>nly </a:t>
            </a:r>
            <a:r>
              <a:rPr lang="en-US" sz="1600" dirty="0" smtClean="0"/>
              <a:t>fetch a few columns of the table</a:t>
            </a:r>
          </a:p>
          <a:p>
            <a:pPr lvl="1">
              <a:buNone/>
            </a:pPr>
            <a:endParaRPr lang="en-US" dirty="0" smtClean="0"/>
          </a:p>
          <a:p>
            <a:pPr marL="265113" indent="-265113">
              <a:buClrTx/>
              <a:buFont typeface="Wingdings" pitchFamily="2" charset="2"/>
              <a:buChar char="§"/>
            </a:pPr>
            <a:r>
              <a:rPr lang="en-US" sz="2000" dirty="0" smtClean="0"/>
              <a:t>Common usage scenario: </a:t>
            </a:r>
          </a:p>
          <a:p>
            <a:pPr lvl="1">
              <a:buClrTx/>
              <a:buFont typeface="Wingdings" pitchFamily="2" charset="2"/>
              <a:buChar char="§"/>
            </a:pPr>
            <a:r>
              <a:rPr lang="en-US" sz="1600" dirty="0" smtClean="0"/>
              <a:t>ETL job</a:t>
            </a:r>
          </a:p>
          <a:p>
            <a:pPr lvl="1">
              <a:buClrTx/>
              <a:buFont typeface="Wingdings" pitchFamily="2" charset="2"/>
              <a:buChar char="§"/>
            </a:pPr>
            <a:r>
              <a:rPr lang="en-US" sz="1600" dirty="0" smtClean="0"/>
              <a:t>Log Analysis</a:t>
            </a:r>
          </a:p>
          <a:p>
            <a:pPr lvl="1"/>
            <a:endParaRPr lang="en-US" dirty="0"/>
          </a:p>
        </p:txBody>
      </p:sp>
      <p:sp>
        <p:nvSpPr>
          <p:cNvPr id="3" name="Title 2"/>
          <p:cNvSpPr>
            <a:spLocks noGrp="1"/>
          </p:cNvSpPr>
          <p:nvPr>
            <p:ph type="title"/>
          </p:nvPr>
        </p:nvSpPr>
        <p:spPr/>
        <p:txBody>
          <a:bodyPr/>
          <a:lstStyle/>
          <a:p>
            <a:r>
              <a:rPr lang="en-US" dirty="0" smtClean="0"/>
              <a:t>Use case: Sequential scan</a:t>
            </a:r>
            <a:endParaRPr lang="en-US" dirty="0"/>
          </a:p>
        </p:txBody>
      </p:sp>
      <p:graphicFrame>
        <p:nvGraphicFramePr>
          <p:cNvPr id="4" name="Table 3"/>
          <p:cNvGraphicFramePr>
            <a:graphicFrameLocks noGrp="1"/>
          </p:cNvGraphicFramePr>
          <p:nvPr/>
        </p:nvGraphicFramePr>
        <p:xfrm>
          <a:off x="6012160" y="1059582"/>
          <a:ext cx="2543940" cy="3474720"/>
        </p:xfrm>
        <a:graphic>
          <a:graphicData uri="http://schemas.openxmlformats.org/drawingml/2006/table">
            <a:tbl>
              <a:tblPr firstRow="1" bandRow="1">
                <a:tableStyleId>{5C22544A-7EE6-4342-B048-85BDC9FD1C3A}</a:tableStyleId>
              </a:tblPr>
              <a:tblGrid>
                <a:gridCol w="363420"/>
                <a:gridCol w="363420"/>
                <a:gridCol w="363420"/>
                <a:gridCol w="363420"/>
                <a:gridCol w="363420"/>
                <a:gridCol w="363420"/>
                <a:gridCol w="363420"/>
              </a:tblGrid>
              <a:tr h="246355">
                <a:tc>
                  <a:txBody>
                    <a:bodyPr/>
                    <a:lstStyle/>
                    <a:p>
                      <a:r>
                        <a:rPr lang="en-US" dirty="0" smtClean="0"/>
                        <a:t>C1</a:t>
                      </a:r>
                      <a:endParaRPr lang="en-US" dirty="0"/>
                    </a:p>
                  </a:txBody>
                  <a:tcPr>
                    <a:solidFill>
                      <a:schemeClr val="bg1">
                        <a:lumMod val="75000"/>
                      </a:schemeClr>
                    </a:solidFill>
                  </a:tcPr>
                </a:tc>
                <a:tc>
                  <a:txBody>
                    <a:bodyPr/>
                    <a:lstStyle/>
                    <a:p>
                      <a:r>
                        <a:rPr lang="en-US" dirty="0" smtClean="0"/>
                        <a:t>C2</a:t>
                      </a:r>
                      <a:endParaRPr lang="en-US" dirty="0"/>
                    </a:p>
                  </a:txBody>
                  <a:tcPr>
                    <a:solidFill>
                      <a:schemeClr val="bg1">
                        <a:lumMod val="75000"/>
                      </a:schemeClr>
                    </a:solidFill>
                  </a:tcPr>
                </a:tc>
                <a:tc>
                  <a:txBody>
                    <a:bodyPr/>
                    <a:lstStyle/>
                    <a:p>
                      <a:r>
                        <a:rPr lang="en-US" dirty="0" smtClean="0"/>
                        <a:t>C3</a:t>
                      </a:r>
                      <a:endParaRPr lang="en-US" dirty="0"/>
                    </a:p>
                  </a:txBody>
                  <a:tcPr>
                    <a:solidFill>
                      <a:schemeClr val="bg1">
                        <a:lumMod val="75000"/>
                      </a:schemeClr>
                    </a:solidFill>
                  </a:tcPr>
                </a:tc>
                <a:tc>
                  <a:txBody>
                    <a:bodyPr/>
                    <a:lstStyle/>
                    <a:p>
                      <a:r>
                        <a:rPr lang="en-US" dirty="0" smtClean="0"/>
                        <a:t>C4</a:t>
                      </a:r>
                      <a:endParaRPr lang="en-US" dirty="0"/>
                    </a:p>
                  </a:txBody>
                  <a:tcPr>
                    <a:solidFill>
                      <a:schemeClr val="bg1">
                        <a:lumMod val="75000"/>
                      </a:schemeClr>
                    </a:solidFill>
                  </a:tcPr>
                </a:tc>
                <a:tc>
                  <a:txBody>
                    <a:bodyPr/>
                    <a:lstStyle/>
                    <a:p>
                      <a:r>
                        <a:rPr lang="en-US" dirty="0" smtClean="0"/>
                        <a:t>C5</a:t>
                      </a:r>
                      <a:endParaRPr lang="en-US" dirty="0"/>
                    </a:p>
                  </a:txBody>
                  <a:tcPr>
                    <a:solidFill>
                      <a:schemeClr val="bg1">
                        <a:lumMod val="75000"/>
                      </a:schemeClr>
                    </a:solidFill>
                  </a:tcPr>
                </a:tc>
                <a:tc>
                  <a:txBody>
                    <a:bodyPr/>
                    <a:lstStyle/>
                    <a:p>
                      <a:r>
                        <a:rPr lang="en-US" dirty="0" smtClean="0"/>
                        <a:t>C6</a:t>
                      </a:r>
                      <a:endParaRPr lang="en-US" dirty="0"/>
                    </a:p>
                  </a:txBody>
                  <a:tcPr>
                    <a:solidFill>
                      <a:schemeClr val="bg1">
                        <a:lumMod val="75000"/>
                      </a:schemeClr>
                    </a:solidFill>
                  </a:tcPr>
                </a:tc>
                <a:tc>
                  <a:txBody>
                    <a:bodyPr/>
                    <a:lstStyle/>
                    <a:p>
                      <a:r>
                        <a:rPr lang="en-US" dirty="0" smtClean="0"/>
                        <a:t>C7</a:t>
                      </a:r>
                      <a:endParaRPr lang="en-US" dirty="0"/>
                    </a:p>
                  </a:txBody>
                  <a:tcPr>
                    <a:solidFill>
                      <a:schemeClr val="bg1">
                        <a:lumMod val="75000"/>
                      </a:schemeClr>
                    </a:solidFill>
                  </a:tcPr>
                </a:tc>
              </a:tr>
              <a:tr h="246355">
                <a:tc>
                  <a:txBody>
                    <a:bodyPr/>
                    <a:lstStyle/>
                    <a:p>
                      <a:r>
                        <a:rPr lang="en-US" sz="900" dirty="0" smtClean="0"/>
                        <a:t>R1</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246355">
                <a:tc>
                  <a:txBody>
                    <a:bodyPr/>
                    <a:lstStyle/>
                    <a:p>
                      <a:r>
                        <a:rPr lang="en-US" sz="900" dirty="0" smtClean="0"/>
                        <a:t>R2</a:t>
                      </a:r>
                      <a:endParaRPr lang="en-US" sz="900"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246355">
                <a:tc>
                  <a:txBody>
                    <a:bodyPr/>
                    <a:lstStyle/>
                    <a:p>
                      <a:r>
                        <a:rPr lang="en-US" sz="900" dirty="0" smtClean="0"/>
                        <a:t>R3</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246355">
                <a:tc>
                  <a:txBody>
                    <a:bodyPr/>
                    <a:lstStyle/>
                    <a:p>
                      <a:r>
                        <a:rPr lang="en-US" sz="900" dirty="0" smtClean="0"/>
                        <a:t>R4</a:t>
                      </a:r>
                      <a:endParaRPr lang="en-US" sz="9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46355">
                <a:tc>
                  <a:txBody>
                    <a:bodyPr/>
                    <a:lstStyle/>
                    <a:p>
                      <a:r>
                        <a:rPr lang="en-US" sz="900" dirty="0" smtClean="0"/>
                        <a:t>R5</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246355">
                <a:tc>
                  <a:txBody>
                    <a:bodyPr/>
                    <a:lstStyle/>
                    <a:p>
                      <a:r>
                        <a:rPr lang="en-US" sz="900" dirty="0" smtClean="0"/>
                        <a:t>R6</a:t>
                      </a:r>
                      <a:endParaRPr lang="en-US" sz="900"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r>
              <a:tr h="246355">
                <a:tc>
                  <a:txBody>
                    <a:bodyPr/>
                    <a:lstStyle/>
                    <a:p>
                      <a:r>
                        <a:rPr lang="en-US" sz="900" dirty="0" smtClean="0"/>
                        <a:t>R7</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r>
              <a:tr h="246355">
                <a:tc>
                  <a:txBody>
                    <a:bodyPr/>
                    <a:lstStyle/>
                    <a:p>
                      <a:r>
                        <a:rPr lang="en-US" sz="900" dirty="0" smtClean="0"/>
                        <a:t>R8</a:t>
                      </a:r>
                      <a:endParaRPr lang="en-US" sz="900"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r>
              <a:tr h="246355">
                <a:tc>
                  <a:txBody>
                    <a:bodyPr/>
                    <a:lstStyle/>
                    <a:p>
                      <a:r>
                        <a:rPr lang="en-US" sz="900" dirty="0" smtClean="0"/>
                        <a:t>R9</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246355">
                <a:tc>
                  <a:txBody>
                    <a:bodyPr/>
                    <a:lstStyle/>
                    <a:p>
                      <a:r>
                        <a:rPr lang="en-US" sz="900" dirty="0" smtClean="0"/>
                        <a:t>R10</a:t>
                      </a:r>
                      <a:endParaRPr lang="en-US" sz="900"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r>
              <a:tr h="246355">
                <a:tc>
                  <a:txBody>
                    <a:bodyPr/>
                    <a:lstStyle/>
                    <a:p>
                      <a:r>
                        <a:rPr lang="en-US" sz="900" dirty="0" smtClean="0"/>
                        <a:t>…..</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bl>
          </a:graphicData>
        </a:graphic>
      </p:graphicFrame>
      <p:sp>
        <p:nvSpPr>
          <p:cNvPr id="5" name="Rectangle 4"/>
          <p:cNvSpPr/>
          <p:nvPr/>
        </p:nvSpPr>
        <p:spPr>
          <a:xfrm>
            <a:off x="6732240" y="1347614"/>
            <a:ext cx="360040" cy="3168352"/>
          </a:xfrm>
          <a:prstGeom prst="rect">
            <a:avLst/>
          </a:prstGeom>
          <a:solidFill>
            <a:srgbClr val="FFFF00">
              <a:alpha val="3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452320" y="1347614"/>
            <a:ext cx="360040" cy="3168352"/>
          </a:xfrm>
          <a:prstGeom prst="rect">
            <a:avLst/>
          </a:prstGeom>
          <a:solidFill>
            <a:srgbClr val="FFFF00">
              <a:alpha val="3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134367"/>
            <a:ext cx="8229600" cy="637183"/>
          </a:xfrm>
        </p:spPr>
        <p:txBody>
          <a:bodyPr/>
          <a:lstStyle/>
          <a:p>
            <a:r>
              <a:rPr lang="en-US" altLang="zh-CN" dirty="0" smtClean="0">
                <a:latin typeface="+mj-lt"/>
              </a:rPr>
              <a:t>Community</a:t>
            </a:r>
            <a:endParaRPr lang="zh-CN" altLang="en-US" dirty="0">
              <a:latin typeface="+mj-lt"/>
            </a:endParaRPr>
          </a:p>
        </p:txBody>
      </p:sp>
      <p:sp>
        <p:nvSpPr>
          <p:cNvPr id="4" name="TextBox 13"/>
          <p:cNvSpPr txBox="1">
            <a:spLocks noChangeArrowheads="1"/>
          </p:cNvSpPr>
          <p:nvPr/>
        </p:nvSpPr>
        <p:spPr bwMode="auto">
          <a:xfrm>
            <a:off x="539552" y="1009212"/>
            <a:ext cx="8208912" cy="3434746"/>
          </a:xfrm>
          <a:prstGeom prst="rect">
            <a:avLst/>
          </a:prstGeom>
          <a:noFill/>
          <a:ln w="9525">
            <a:noFill/>
            <a:miter lim="800000"/>
            <a:headEnd/>
            <a:tailEnd/>
          </a:ln>
        </p:spPr>
        <p:txBody>
          <a:bodyPr wrap="square" lIns="91401" tIns="45700" rIns="91401" bIns="45700">
            <a:spAutoFit/>
          </a:bodyPr>
          <a:lstStyle/>
          <a:p>
            <a:pPr marL="180975" indent="-180975" defTabSz="684454">
              <a:lnSpc>
                <a:spcPct val="120000"/>
              </a:lnSpc>
              <a:spcBef>
                <a:spcPts val="600"/>
              </a:spcBef>
              <a:buClr>
                <a:schemeClr val="tx1"/>
              </a:buClr>
              <a:buSzPct val="75000"/>
              <a:buFont typeface="Arial" pitchFamily="34" charset="0"/>
              <a:buChar char="•"/>
            </a:pPr>
            <a:r>
              <a:rPr lang="en-US" altLang="zh-CN"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CarbonData </a:t>
            </a:r>
            <a:r>
              <a:rPr lang="en-US" altLang="zh-CN"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is </a:t>
            </a:r>
            <a:r>
              <a:rPr lang="en-US" altLang="zh-CN"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open sourced </a:t>
            </a:r>
            <a:r>
              <a:rPr lang="en-US" altLang="zh-CN"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&amp; </a:t>
            </a:r>
            <a:r>
              <a:rPr lang="en-US" altLang="zh-CN"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will become </a:t>
            </a:r>
            <a:r>
              <a:rPr lang="en-US" altLang="zh-CN"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Apache Incubator project</a:t>
            </a:r>
          </a:p>
          <a:p>
            <a:pPr marL="180975" indent="-180975" defTabSz="684454">
              <a:lnSpc>
                <a:spcPct val="120000"/>
              </a:lnSpc>
              <a:spcBef>
                <a:spcPts val="600"/>
              </a:spcBef>
              <a:buClr>
                <a:schemeClr val="tx1"/>
              </a:buClr>
              <a:buSzPct val="75000"/>
              <a:buFont typeface="Arial" pitchFamily="34" charset="0"/>
              <a:buChar char="•"/>
            </a:pPr>
            <a:r>
              <a:rPr lang="en-US" altLang="zh-CN"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Welcome contribution to our Github @: </a:t>
            </a:r>
            <a:r>
              <a:rPr lang="en-US" altLang="zh-CN"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hlinkClick r:id="rId2"/>
              </a:rPr>
              <a:t>https://github.com/HuaweiBigData/carbondata</a:t>
            </a:r>
            <a:endParaRPr lang="en-US" altLang="zh-CN"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a:p>
            <a:pPr marL="180975" indent="-180975" defTabSz="684454">
              <a:lnSpc>
                <a:spcPct val="120000"/>
              </a:lnSpc>
              <a:spcBef>
                <a:spcPts val="600"/>
              </a:spcBef>
              <a:buClr>
                <a:schemeClr val="tx1"/>
              </a:buClr>
              <a:buSzPct val="75000"/>
              <a:buFont typeface="Arial" pitchFamily="34" charset="0"/>
              <a:buChar char="•"/>
            </a:pPr>
            <a:r>
              <a:rPr lang="en-US" altLang="zh-CN"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Main Contributors:</a:t>
            </a:r>
          </a:p>
          <a:p>
            <a:pPr marL="635034" lvl="1" indent="-180975" defTabSz="684454">
              <a:lnSpc>
                <a:spcPct val="120000"/>
              </a:lnSpc>
              <a:spcBef>
                <a:spcPts val="600"/>
              </a:spcBef>
              <a:buClr>
                <a:schemeClr val="tx1"/>
              </a:buClr>
              <a:buSzPct val="75000"/>
              <a:buFont typeface="Arial" pitchFamily="34" charset="0"/>
              <a:buChar char="•"/>
            </a:pP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Jihong </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MA, </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Vimal,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Raghu</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Ramana, Ravindra, Vishal, </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Aniket, Liang </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Chenliang, Jacky </a:t>
            </a:r>
            <a:r>
              <a:rPr lang="en-US" altLang="zh-CN" sz="140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Likun</a:t>
            </a:r>
            <a:r>
              <a:rPr lang="en-US" altLang="zh-CN" sz="140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Jarry</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Qiuheng</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David </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Caiqiang, </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Eason Linyixin, Ashok,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Sujith</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Manish,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Manohar</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Shahid</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Ravikiran</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Naresh</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Krishna,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Babu</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Ayush</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Santosh</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Zhangshunyu, Liujunjie,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Z</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hujing</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a:t>
            </a:r>
            <a:r>
              <a:rPr lang="en-US" altLang="zh-CN" sz="1400" b="1"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Huawei</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a:t>
            </a:r>
          </a:p>
          <a:p>
            <a:pPr marL="635034" lvl="1" indent="-180975" defTabSz="684454">
              <a:lnSpc>
                <a:spcPct val="120000"/>
              </a:lnSpc>
              <a:spcBef>
                <a:spcPts val="600"/>
              </a:spcBef>
              <a:buClr>
                <a:schemeClr val="tx1"/>
              </a:buClr>
              <a:buSzPct val="75000"/>
              <a:buFont typeface="Arial" pitchFamily="34" charset="0"/>
              <a:buChar char="•"/>
            </a:pP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Jean-</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Baptiste</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Onofre</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400" b="1"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Talend</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ASF member), Henry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Saputra</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4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eBay</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ASF member), </a:t>
            </a:r>
          </a:p>
          <a:p>
            <a:pPr marL="635034" lvl="1" indent="-180975" defTabSz="684454">
              <a:lnSpc>
                <a:spcPct val="120000"/>
              </a:lnSpc>
              <a:spcBef>
                <a:spcPts val="600"/>
              </a:spcBef>
              <a:buClr>
                <a:schemeClr val="tx1"/>
              </a:buClr>
              <a:buSzPct val="75000"/>
            </a:pP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Uma</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Maheswara</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Rao G(</a:t>
            </a:r>
            <a:r>
              <a:rPr lang="en-US" altLang="zh-CN" sz="14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Intel</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400"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Hadoop</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PMC</a:t>
            </a:r>
            <a:r>
              <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a:t>
            </a:r>
            <a:endPar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a:p>
            <a:pPr marL="635034" lvl="1" indent="-180975" defTabSz="684454">
              <a:lnSpc>
                <a:spcPct val="120000"/>
              </a:lnSpc>
              <a:spcBef>
                <a:spcPts val="600"/>
              </a:spcBef>
              <a:buClr>
                <a:schemeClr val="tx1"/>
              </a:buClr>
              <a:buSzPct val="75000"/>
              <a:buFont typeface="Arial" pitchFamily="34" charset="0"/>
              <a:buChar char="•"/>
            </a:pPr>
            <a:endParaRPr lang="en-US" altLang="zh-CN" sz="14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xmlns="" val="414313737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5113" indent="-265113">
              <a:buClr>
                <a:schemeClr val="tx1"/>
              </a:buClr>
              <a:buFont typeface="Wingdings" pitchFamily="2" charset="2"/>
              <a:buChar char="§"/>
            </a:pPr>
            <a:r>
              <a:rPr lang="en-US" sz="1800" dirty="0" smtClean="0"/>
              <a:t>Multi-dimensional data analysis</a:t>
            </a:r>
          </a:p>
          <a:p>
            <a:pPr lvl="1">
              <a:buClr>
                <a:schemeClr val="tx1"/>
              </a:buClr>
              <a:buFont typeface="Wingdings" pitchFamily="2" charset="2"/>
              <a:buChar char="§"/>
            </a:pPr>
            <a:r>
              <a:rPr lang="en-US" sz="1600" dirty="0" smtClean="0"/>
              <a:t>Involves aggregation /  join</a:t>
            </a:r>
          </a:p>
          <a:p>
            <a:pPr lvl="1">
              <a:buClr>
                <a:schemeClr val="tx1"/>
              </a:buClr>
              <a:buFont typeface="Wingdings" pitchFamily="2" charset="2"/>
              <a:buChar char="§"/>
            </a:pPr>
            <a:r>
              <a:rPr lang="en-US" sz="1600" dirty="0" smtClean="0"/>
              <a:t>Roll-up, Drill-down, Slicing and Dicing</a:t>
            </a:r>
          </a:p>
          <a:p>
            <a:pPr lvl="1">
              <a:buClr>
                <a:schemeClr val="tx1"/>
              </a:buClr>
              <a:buFont typeface="Wingdings" pitchFamily="2" charset="2"/>
              <a:buChar char="§"/>
            </a:pPr>
            <a:r>
              <a:rPr lang="en-US" sz="1600" dirty="0" smtClean="0"/>
              <a:t>Low-latency ad-hoc query</a:t>
            </a:r>
          </a:p>
          <a:p>
            <a:pPr lvl="1">
              <a:buFont typeface="Wingdings" pitchFamily="2" charset="2"/>
              <a:buChar char="§"/>
            </a:pPr>
            <a:endParaRPr lang="en-US" dirty="0" smtClean="0"/>
          </a:p>
          <a:p>
            <a:pPr marL="265113" indent="-265113">
              <a:buClr>
                <a:schemeClr val="tx1"/>
              </a:buClr>
              <a:buFont typeface="Wingdings" pitchFamily="2" charset="2"/>
              <a:buChar char="§"/>
            </a:pPr>
            <a:r>
              <a:rPr lang="en-US" sz="1800" dirty="0" smtClean="0"/>
              <a:t>Common usage scenario:</a:t>
            </a:r>
          </a:p>
          <a:p>
            <a:pPr lvl="1">
              <a:buClr>
                <a:schemeClr val="tx1"/>
              </a:buClr>
              <a:buFont typeface="Wingdings" pitchFamily="2" charset="2"/>
              <a:buChar char="§"/>
            </a:pPr>
            <a:r>
              <a:rPr lang="en-US" sz="1600" dirty="0" smtClean="0"/>
              <a:t> Dash-board reporting</a:t>
            </a:r>
          </a:p>
          <a:p>
            <a:pPr lvl="1">
              <a:buClr>
                <a:schemeClr val="tx1"/>
              </a:buClr>
              <a:buFont typeface="Wingdings" pitchFamily="2" charset="2"/>
              <a:buChar char="§"/>
            </a:pPr>
            <a:r>
              <a:rPr lang="en-US" sz="1600" dirty="0" smtClean="0"/>
              <a:t> Fraud &amp; Ad-hoc Analysis</a:t>
            </a:r>
          </a:p>
          <a:p>
            <a:pPr lvl="2">
              <a:buClrTx/>
            </a:pPr>
            <a:endParaRPr lang="en-US" dirty="0" smtClean="0"/>
          </a:p>
        </p:txBody>
      </p:sp>
      <p:sp>
        <p:nvSpPr>
          <p:cNvPr id="3" name="Title 2"/>
          <p:cNvSpPr>
            <a:spLocks noGrp="1"/>
          </p:cNvSpPr>
          <p:nvPr>
            <p:ph type="title"/>
          </p:nvPr>
        </p:nvSpPr>
        <p:spPr>
          <a:xfrm>
            <a:off x="585788" y="206375"/>
            <a:ext cx="8229600" cy="709191"/>
          </a:xfrm>
        </p:spPr>
        <p:txBody>
          <a:bodyPr/>
          <a:lstStyle/>
          <a:p>
            <a:r>
              <a:rPr lang="en-US" dirty="0" smtClean="0"/>
              <a:t>Use case: OLAP-Style Query</a:t>
            </a:r>
            <a:endParaRPr lang="en-US" dirty="0"/>
          </a:p>
        </p:txBody>
      </p:sp>
      <p:graphicFrame>
        <p:nvGraphicFramePr>
          <p:cNvPr id="4" name="Table 3"/>
          <p:cNvGraphicFramePr>
            <a:graphicFrameLocks noGrp="1"/>
          </p:cNvGraphicFramePr>
          <p:nvPr/>
        </p:nvGraphicFramePr>
        <p:xfrm>
          <a:off x="6156176" y="915566"/>
          <a:ext cx="2543940" cy="3474720"/>
        </p:xfrm>
        <a:graphic>
          <a:graphicData uri="http://schemas.openxmlformats.org/drawingml/2006/table">
            <a:tbl>
              <a:tblPr firstRow="1" bandRow="1">
                <a:tableStyleId>{5C22544A-7EE6-4342-B048-85BDC9FD1C3A}</a:tableStyleId>
              </a:tblPr>
              <a:tblGrid>
                <a:gridCol w="363420"/>
                <a:gridCol w="363420"/>
                <a:gridCol w="363420"/>
                <a:gridCol w="363420"/>
                <a:gridCol w="363420"/>
                <a:gridCol w="363420"/>
                <a:gridCol w="363420"/>
              </a:tblGrid>
              <a:tr h="216024">
                <a:tc>
                  <a:txBody>
                    <a:bodyPr/>
                    <a:lstStyle/>
                    <a:p>
                      <a:r>
                        <a:rPr lang="en-US" dirty="0" smtClean="0"/>
                        <a:t>C1</a:t>
                      </a:r>
                      <a:endParaRPr lang="en-US" dirty="0"/>
                    </a:p>
                  </a:txBody>
                  <a:tcPr>
                    <a:solidFill>
                      <a:schemeClr val="bg1">
                        <a:lumMod val="75000"/>
                      </a:schemeClr>
                    </a:solidFill>
                  </a:tcPr>
                </a:tc>
                <a:tc>
                  <a:txBody>
                    <a:bodyPr/>
                    <a:lstStyle/>
                    <a:p>
                      <a:r>
                        <a:rPr lang="en-US" dirty="0" smtClean="0"/>
                        <a:t>C2</a:t>
                      </a:r>
                      <a:endParaRPr lang="en-US" dirty="0"/>
                    </a:p>
                  </a:txBody>
                  <a:tcPr>
                    <a:solidFill>
                      <a:schemeClr val="bg1">
                        <a:lumMod val="75000"/>
                      </a:schemeClr>
                    </a:solidFill>
                  </a:tcPr>
                </a:tc>
                <a:tc>
                  <a:txBody>
                    <a:bodyPr/>
                    <a:lstStyle/>
                    <a:p>
                      <a:r>
                        <a:rPr lang="en-US" dirty="0" smtClean="0"/>
                        <a:t>C3</a:t>
                      </a:r>
                      <a:endParaRPr lang="en-US" dirty="0"/>
                    </a:p>
                  </a:txBody>
                  <a:tcPr>
                    <a:solidFill>
                      <a:schemeClr val="bg1">
                        <a:lumMod val="75000"/>
                      </a:schemeClr>
                    </a:solidFill>
                  </a:tcPr>
                </a:tc>
                <a:tc>
                  <a:txBody>
                    <a:bodyPr/>
                    <a:lstStyle/>
                    <a:p>
                      <a:r>
                        <a:rPr lang="en-US" dirty="0" smtClean="0"/>
                        <a:t>C4</a:t>
                      </a:r>
                      <a:endParaRPr lang="en-US" dirty="0"/>
                    </a:p>
                  </a:txBody>
                  <a:tcPr>
                    <a:solidFill>
                      <a:schemeClr val="bg1">
                        <a:lumMod val="75000"/>
                      </a:schemeClr>
                    </a:solidFill>
                  </a:tcPr>
                </a:tc>
                <a:tc>
                  <a:txBody>
                    <a:bodyPr/>
                    <a:lstStyle/>
                    <a:p>
                      <a:r>
                        <a:rPr lang="en-US" dirty="0" smtClean="0"/>
                        <a:t>C5</a:t>
                      </a:r>
                      <a:endParaRPr lang="en-US" dirty="0"/>
                    </a:p>
                  </a:txBody>
                  <a:tcPr>
                    <a:solidFill>
                      <a:schemeClr val="bg1">
                        <a:lumMod val="75000"/>
                      </a:schemeClr>
                    </a:solidFill>
                  </a:tcPr>
                </a:tc>
                <a:tc>
                  <a:txBody>
                    <a:bodyPr/>
                    <a:lstStyle/>
                    <a:p>
                      <a:r>
                        <a:rPr lang="en-US" dirty="0" smtClean="0"/>
                        <a:t>C6</a:t>
                      </a:r>
                      <a:endParaRPr lang="en-US" dirty="0"/>
                    </a:p>
                  </a:txBody>
                  <a:tcPr>
                    <a:solidFill>
                      <a:schemeClr val="bg1">
                        <a:lumMod val="75000"/>
                      </a:schemeClr>
                    </a:solidFill>
                  </a:tcPr>
                </a:tc>
                <a:tc>
                  <a:txBody>
                    <a:bodyPr/>
                    <a:lstStyle/>
                    <a:p>
                      <a:r>
                        <a:rPr lang="en-US" dirty="0" smtClean="0"/>
                        <a:t>C7</a:t>
                      </a:r>
                      <a:endParaRPr lang="en-US" dirty="0"/>
                    </a:p>
                  </a:txBody>
                  <a:tcPr>
                    <a:solidFill>
                      <a:schemeClr val="bg1">
                        <a:lumMod val="75000"/>
                      </a:schemeClr>
                    </a:solidFill>
                  </a:tcPr>
                </a:tc>
              </a:tr>
              <a:tr h="216024">
                <a:tc>
                  <a:txBody>
                    <a:bodyPr/>
                    <a:lstStyle/>
                    <a:p>
                      <a:r>
                        <a:rPr lang="en-US" sz="900" dirty="0" smtClean="0"/>
                        <a:t>R1</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216024">
                <a:tc>
                  <a:txBody>
                    <a:bodyPr/>
                    <a:lstStyle/>
                    <a:p>
                      <a:r>
                        <a:rPr lang="en-US" sz="900" dirty="0" smtClean="0"/>
                        <a:t>R2</a:t>
                      </a:r>
                      <a:endParaRPr lang="en-US" sz="9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16024">
                <a:tc>
                  <a:txBody>
                    <a:bodyPr/>
                    <a:lstStyle/>
                    <a:p>
                      <a:r>
                        <a:rPr lang="en-US" sz="900" dirty="0" smtClean="0"/>
                        <a:t>R3</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216024">
                <a:tc>
                  <a:txBody>
                    <a:bodyPr/>
                    <a:lstStyle/>
                    <a:p>
                      <a:r>
                        <a:rPr lang="en-US" sz="900" dirty="0" smtClean="0"/>
                        <a:t>R4</a:t>
                      </a:r>
                      <a:endParaRPr lang="en-US" sz="9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16024">
                <a:tc>
                  <a:txBody>
                    <a:bodyPr/>
                    <a:lstStyle/>
                    <a:p>
                      <a:r>
                        <a:rPr lang="en-US" sz="900" dirty="0" smtClean="0"/>
                        <a:t>R5</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216024">
                <a:tc>
                  <a:txBody>
                    <a:bodyPr/>
                    <a:lstStyle/>
                    <a:p>
                      <a:r>
                        <a:rPr lang="en-US" sz="900" dirty="0" smtClean="0"/>
                        <a:t>R6</a:t>
                      </a:r>
                      <a:endParaRPr lang="en-US" sz="900"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r>
              <a:tr h="216024">
                <a:tc>
                  <a:txBody>
                    <a:bodyPr/>
                    <a:lstStyle/>
                    <a:p>
                      <a:r>
                        <a:rPr lang="en-US" sz="900" dirty="0" smtClean="0"/>
                        <a:t>R7</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r>
              <a:tr h="216024">
                <a:tc>
                  <a:txBody>
                    <a:bodyPr/>
                    <a:lstStyle/>
                    <a:p>
                      <a:r>
                        <a:rPr lang="en-US" sz="900" dirty="0" smtClean="0"/>
                        <a:t>R8</a:t>
                      </a:r>
                      <a:endParaRPr lang="en-US" sz="900"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r>
              <a:tr h="216024">
                <a:tc>
                  <a:txBody>
                    <a:bodyPr/>
                    <a:lstStyle/>
                    <a:p>
                      <a:r>
                        <a:rPr lang="en-US" sz="900" dirty="0" smtClean="0"/>
                        <a:t>R9</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216024">
                <a:tc>
                  <a:txBody>
                    <a:bodyPr/>
                    <a:lstStyle/>
                    <a:p>
                      <a:r>
                        <a:rPr lang="en-US" sz="900" dirty="0" smtClean="0"/>
                        <a:t>R10</a:t>
                      </a:r>
                      <a:endParaRPr lang="en-US" sz="900"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r>
              <a:tr h="216024">
                <a:tc>
                  <a:txBody>
                    <a:bodyPr/>
                    <a:lstStyle/>
                    <a:p>
                      <a:r>
                        <a:rPr lang="en-US" sz="900" dirty="0" smtClean="0"/>
                        <a:t>R11</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bl>
          </a:graphicData>
        </a:graphic>
      </p:graphicFrame>
      <p:sp>
        <p:nvSpPr>
          <p:cNvPr id="5" name="Rectangle 4"/>
          <p:cNvSpPr/>
          <p:nvPr/>
        </p:nvSpPr>
        <p:spPr>
          <a:xfrm>
            <a:off x="6523196" y="1491630"/>
            <a:ext cx="360040" cy="864096"/>
          </a:xfrm>
          <a:prstGeom prst="rect">
            <a:avLst/>
          </a:prstGeom>
          <a:solidFill>
            <a:srgbClr val="FFFF00">
              <a:alpha val="3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Down Arrow 5"/>
          <p:cNvSpPr/>
          <p:nvPr/>
        </p:nvSpPr>
        <p:spPr>
          <a:xfrm>
            <a:off x="6559497" y="1521688"/>
            <a:ext cx="288032" cy="738246"/>
          </a:xfrm>
          <a:prstGeom prst="down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243276" y="1491630"/>
            <a:ext cx="360040" cy="864096"/>
          </a:xfrm>
          <a:prstGeom prst="rect">
            <a:avLst/>
          </a:prstGeom>
          <a:solidFill>
            <a:srgbClr val="FFFF00">
              <a:alpha val="3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7279577" y="1521688"/>
            <a:ext cx="288032" cy="738246"/>
          </a:xfrm>
          <a:prstGeom prst="down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612504" y="1491630"/>
            <a:ext cx="360040" cy="864096"/>
          </a:xfrm>
          <a:prstGeom prst="rect">
            <a:avLst/>
          </a:prstGeom>
          <a:solidFill>
            <a:srgbClr val="FFFF00">
              <a:alpha val="3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p:nvSpPr>
        <p:spPr>
          <a:xfrm>
            <a:off x="7648805" y="1521688"/>
            <a:ext cx="288032" cy="738246"/>
          </a:xfrm>
          <a:prstGeom prst="down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30176" y="2938770"/>
            <a:ext cx="360040" cy="1152128"/>
          </a:xfrm>
          <a:prstGeom prst="rect">
            <a:avLst/>
          </a:prstGeom>
          <a:solidFill>
            <a:srgbClr val="FFFF00">
              <a:alpha val="3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6566477" y="3010778"/>
            <a:ext cx="288032" cy="984328"/>
          </a:xfrm>
          <a:prstGeom prst="down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250256" y="2938770"/>
            <a:ext cx="360040" cy="1152128"/>
          </a:xfrm>
          <a:prstGeom prst="rect">
            <a:avLst/>
          </a:prstGeom>
          <a:solidFill>
            <a:srgbClr val="FFFF00">
              <a:alpha val="3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7286557" y="3010778"/>
            <a:ext cx="288032" cy="984328"/>
          </a:xfrm>
          <a:prstGeom prst="down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7619484" y="2938770"/>
            <a:ext cx="360040" cy="1152128"/>
          </a:xfrm>
          <a:prstGeom prst="rect">
            <a:avLst/>
          </a:prstGeom>
          <a:solidFill>
            <a:srgbClr val="FFFF00">
              <a:alpha val="3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7655785" y="3010778"/>
            <a:ext cx="288032" cy="984328"/>
          </a:xfrm>
          <a:prstGeom prst="down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Curved Left Arrow 22"/>
          <p:cNvSpPr/>
          <p:nvPr/>
        </p:nvSpPr>
        <p:spPr>
          <a:xfrm>
            <a:off x="7985557" y="2253590"/>
            <a:ext cx="330859" cy="822216"/>
          </a:xfrm>
          <a:prstGeom prst="curvedLeftArrow">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987574"/>
            <a:ext cx="8362950" cy="3704052"/>
          </a:xfrm>
        </p:spPr>
        <p:txBody>
          <a:bodyPr/>
          <a:lstStyle/>
          <a:p>
            <a:pPr marL="265113" indent="-265113">
              <a:buClr>
                <a:schemeClr val="tx1"/>
              </a:buClr>
              <a:buFont typeface="Wingdings" pitchFamily="2" charset="2"/>
              <a:buChar char="§"/>
            </a:pPr>
            <a:r>
              <a:rPr lang="en-US" sz="1800" dirty="0" smtClean="0"/>
              <a:t>Predicate filtering on range of columns</a:t>
            </a:r>
          </a:p>
          <a:p>
            <a:pPr lvl="1">
              <a:buFont typeface="Wingdings" pitchFamily="2" charset="2"/>
              <a:buChar char="§"/>
            </a:pPr>
            <a:r>
              <a:rPr lang="en-US" sz="1600" dirty="0" smtClean="0"/>
              <a:t>Full row keys or range of keys lookup</a:t>
            </a:r>
          </a:p>
          <a:p>
            <a:pPr lvl="1">
              <a:buFont typeface="Wingdings" pitchFamily="2" charset="2"/>
              <a:buChar char="§"/>
            </a:pPr>
            <a:r>
              <a:rPr lang="en-US" sz="1600" dirty="0" smtClean="0"/>
              <a:t>Narrow scan but might fetch all columns</a:t>
            </a:r>
          </a:p>
          <a:p>
            <a:pPr lvl="1">
              <a:buFont typeface="Wingdings" pitchFamily="2" charset="2"/>
              <a:buChar char="§"/>
            </a:pPr>
            <a:r>
              <a:rPr lang="en-US" sz="1600" dirty="0" smtClean="0"/>
              <a:t>Requires second/sub-second </a:t>
            </a:r>
            <a:r>
              <a:rPr lang="en-US" sz="1600" dirty="0" smtClean="0"/>
              <a:t>level low-latency  </a:t>
            </a:r>
          </a:p>
          <a:p>
            <a:pPr lvl="1">
              <a:buNone/>
            </a:pPr>
            <a:endParaRPr lang="en-US" dirty="0" smtClean="0"/>
          </a:p>
          <a:p>
            <a:pPr marL="265113" indent="-265113">
              <a:buClr>
                <a:schemeClr val="tx1"/>
              </a:buClr>
              <a:buFont typeface="Wingdings" pitchFamily="2" charset="2"/>
              <a:buChar char="§"/>
            </a:pPr>
            <a:r>
              <a:rPr lang="en-US" sz="1800" dirty="0" smtClean="0"/>
              <a:t>Common usage scenario:</a:t>
            </a:r>
          </a:p>
          <a:p>
            <a:pPr lvl="1">
              <a:buClr>
                <a:schemeClr val="tx1"/>
              </a:buClr>
              <a:buFont typeface="Wingdings" pitchFamily="2" charset="2"/>
              <a:buChar char="§"/>
            </a:pPr>
            <a:r>
              <a:rPr lang="en-US" sz="1600" dirty="0" smtClean="0"/>
              <a:t> </a:t>
            </a:r>
            <a:r>
              <a:rPr lang="en-US" sz="1600" dirty="0" smtClean="0"/>
              <a:t> </a:t>
            </a:r>
            <a:r>
              <a:rPr lang="en-US" sz="1600" dirty="0" smtClean="0"/>
              <a:t>Operational </a:t>
            </a:r>
            <a:r>
              <a:rPr lang="en-US" sz="1600" dirty="0" smtClean="0"/>
              <a:t>query</a:t>
            </a:r>
          </a:p>
          <a:p>
            <a:pPr lvl="1">
              <a:buClr>
                <a:schemeClr val="tx1"/>
              </a:buClr>
              <a:buFont typeface="Wingdings" pitchFamily="2" charset="2"/>
              <a:buChar char="§"/>
            </a:pPr>
            <a:r>
              <a:rPr lang="en-US" sz="1600" dirty="0" smtClean="0"/>
              <a:t>  User profiling</a:t>
            </a:r>
            <a:endParaRPr lang="en-US" sz="1600" dirty="0" smtClean="0"/>
          </a:p>
          <a:p>
            <a:pPr>
              <a:buFont typeface="Wingdings" pitchFamily="2" charset="2"/>
              <a:buChar char="§"/>
            </a:pPr>
            <a:endParaRPr lang="en-US" dirty="0"/>
          </a:p>
        </p:txBody>
      </p:sp>
      <p:sp>
        <p:nvSpPr>
          <p:cNvPr id="3" name="Title 2"/>
          <p:cNvSpPr>
            <a:spLocks noGrp="1"/>
          </p:cNvSpPr>
          <p:nvPr>
            <p:ph type="title"/>
          </p:nvPr>
        </p:nvSpPr>
        <p:spPr/>
        <p:txBody>
          <a:bodyPr/>
          <a:lstStyle/>
          <a:p>
            <a:r>
              <a:rPr lang="en-US" dirty="0" smtClean="0"/>
              <a:t>Use case: Random Access</a:t>
            </a:r>
            <a:endParaRPr lang="en-US" dirty="0"/>
          </a:p>
        </p:txBody>
      </p:sp>
      <p:graphicFrame>
        <p:nvGraphicFramePr>
          <p:cNvPr id="4" name="Table 3"/>
          <p:cNvGraphicFramePr>
            <a:graphicFrameLocks noGrp="1"/>
          </p:cNvGraphicFramePr>
          <p:nvPr/>
        </p:nvGraphicFramePr>
        <p:xfrm>
          <a:off x="6084168" y="987574"/>
          <a:ext cx="2543940" cy="3474720"/>
        </p:xfrm>
        <a:graphic>
          <a:graphicData uri="http://schemas.openxmlformats.org/drawingml/2006/table">
            <a:tbl>
              <a:tblPr firstRow="1" bandRow="1">
                <a:tableStyleId>{5C22544A-7EE6-4342-B048-85BDC9FD1C3A}</a:tableStyleId>
              </a:tblPr>
              <a:tblGrid>
                <a:gridCol w="363420"/>
                <a:gridCol w="363420"/>
                <a:gridCol w="363420"/>
                <a:gridCol w="363420"/>
                <a:gridCol w="363420"/>
                <a:gridCol w="363420"/>
                <a:gridCol w="363420"/>
              </a:tblGrid>
              <a:tr h="216024">
                <a:tc>
                  <a:txBody>
                    <a:bodyPr/>
                    <a:lstStyle/>
                    <a:p>
                      <a:r>
                        <a:rPr lang="en-US" dirty="0" smtClean="0"/>
                        <a:t>C1</a:t>
                      </a:r>
                      <a:endParaRPr lang="en-US" dirty="0"/>
                    </a:p>
                  </a:txBody>
                  <a:tcPr>
                    <a:solidFill>
                      <a:schemeClr val="bg1">
                        <a:lumMod val="75000"/>
                      </a:schemeClr>
                    </a:solidFill>
                  </a:tcPr>
                </a:tc>
                <a:tc>
                  <a:txBody>
                    <a:bodyPr/>
                    <a:lstStyle/>
                    <a:p>
                      <a:r>
                        <a:rPr lang="en-US" dirty="0" smtClean="0"/>
                        <a:t>C2</a:t>
                      </a:r>
                      <a:endParaRPr lang="en-US" dirty="0"/>
                    </a:p>
                  </a:txBody>
                  <a:tcPr>
                    <a:solidFill>
                      <a:schemeClr val="bg1">
                        <a:lumMod val="75000"/>
                      </a:schemeClr>
                    </a:solidFill>
                  </a:tcPr>
                </a:tc>
                <a:tc>
                  <a:txBody>
                    <a:bodyPr/>
                    <a:lstStyle/>
                    <a:p>
                      <a:r>
                        <a:rPr lang="en-US" dirty="0" smtClean="0"/>
                        <a:t>C3</a:t>
                      </a:r>
                      <a:endParaRPr lang="en-US" dirty="0"/>
                    </a:p>
                  </a:txBody>
                  <a:tcPr>
                    <a:solidFill>
                      <a:schemeClr val="bg1">
                        <a:lumMod val="75000"/>
                      </a:schemeClr>
                    </a:solidFill>
                  </a:tcPr>
                </a:tc>
                <a:tc>
                  <a:txBody>
                    <a:bodyPr/>
                    <a:lstStyle/>
                    <a:p>
                      <a:r>
                        <a:rPr lang="en-US" dirty="0" smtClean="0"/>
                        <a:t>C4</a:t>
                      </a:r>
                      <a:endParaRPr lang="en-US" dirty="0"/>
                    </a:p>
                  </a:txBody>
                  <a:tcPr>
                    <a:solidFill>
                      <a:schemeClr val="bg1">
                        <a:lumMod val="75000"/>
                      </a:schemeClr>
                    </a:solidFill>
                  </a:tcPr>
                </a:tc>
                <a:tc>
                  <a:txBody>
                    <a:bodyPr/>
                    <a:lstStyle/>
                    <a:p>
                      <a:r>
                        <a:rPr lang="en-US" dirty="0" smtClean="0"/>
                        <a:t>C5</a:t>
                      </a:r>
                      <a:endParaRPr lang="en-US" dirty="0"/>
                    </a:p>
                  </a:txBody>
                  <a:tcPr>
                    <a:solidFill>
                      <a:schemeClr val="bg1">
                        <a:lumMod val="75000"/>
                      </a:schemeClr>
                    </a:solidFill>
                  </a:tcPr>
                </a:tc>
                <a:tc>
                  <a:txBody>
                    <a:bodyPr/>
                    <a:lstStyle/>
                    <a:p>
                      <a:r>
                        <a:rPr lang="en-US" dirty="0" smtClean="0"/>
                        <a:t>C6</a:t>
                      </a:r>
                      <a:endParaRPr lang="en-US" dirty="0"/>
                    </a:p>
                  </a:txBody>
                  <a:tcPr>
                    <a:solidFill>
                      <a:schemeClr val="bg1">
                        <a:lumMod val="75000"/>
                      </a:schemeClr>
                    </a:solidFill>
                  </a:tcPr>
                </a:tc>
                <a:tc>
                  <a:txBody>
                    <a:bodyPr/>
                    <a:lstStyle/>
                    <a:p>
                      <a:r>
                        <a:rPr lang="en-US" dirty="0" smtClean="0"/>
                        <a:t>C7</a:t>
                      </a:r>
                      <a:endParaRPr lang="en-US" dirty="0"/>
                    </a:p>
                  </a:txBody>
                  <a:tcPr>
                    <a:solidFill>
                      <a:schemeClr val="bg1">
                        <a:lumMod val="75000"/>
                      </a:schemeClr>
                    </a:solidFill>
                  </a:tcPr>
                </a:tc>
              </a:tr>
              <a:tr h="216024">
                <a:tc>
                  <a:txBody>
                    <a:bodyPr/>
                    <a:lstStyle/>
                    <a:p>
                      <a:r>
                        <a:rPr lang="en-US" sz="900" dirty="0" smtClean="0"/>
                        <a:t>R1</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216024">
                <a:tc>
                  <a:txBody>
                    <a:bodyPr/>
                    <a:lstStyle/>
                    <a:p>
                      <a:r>
                        <a:rPr lang="en-US" sz="900" dirty="0" smtClean="0"/>
                        <a:t>R2</a:t>
                      </a:r>
                      <a:endParaRPr lang="en-US" sz="9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16024">
                <a:tc>
                  <a:txBody>
                    <a:bodyPr/>
                    <a:lstStyle/>
                    <a:p>
                      <a:r>
                        <a:rPr lang="en-US" sz="900" dirty="0" smtClean="0"/>
                        <a:t>R3</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216024">
                <a:tc>
                  <a:txBody>
                    <a:bodyPr/>
                    <a:lstStyle/>
                    <a:p>
                      <a:r>
                        <a:rPr lang="en-US" sz="900" dirty="0" smtClean="0"/>
                        <a:t>R4</a:t>
                      </a:r>
                      <a:endParaRPr lang="en-US" sz="9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16024">
                <a:tc>
                  <a:txBody>
                    <a:bodyPr/>
                    <a:lstStyle/>
                    <a:p>
                      <a:r>
                        <a:rPr lang="en-US" sz="900" dirty="0" smtClean="0"/>
                        <a:t>R5</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216024">
                <a:tc>
                  <a:txBody>
                    <a:bodyPr/>
                    <a:lstStyle/>
                    <a:p>
                      <a:r>
                        <a:rPr lang="en-US" sz="900" dirty="0" smtClean="0"/>
                        <a:t>R6</a:t>
                      </a:r>
                      <a:endParaRPr lang="en-US" sz="900"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r>
              <a:tr h="216024">
                <a:tc>
                  <a:txBody>
                    <a:bodyPr/>
                    <a:lstStyle/>
                    <a:p>
                      <a:r>
                        <a:rPr lang="en-US" sz="900" dirty="0" smtClean="0"/>
                        <a:t>R7</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r>
              <a:tr h="216024">
                <a:tc>
                  <a:txBody>
                    <a:bodyPr/>
                    <a:lstStyle/>
                    <a:p>
                      <a:r>
                        <a:rPr lang="en-US" sz="900" dirty="0" smtClean="0"/>
                        <a:t>R8</a:t>
                      </a:r>
                      <a:endParaRPr lang="en-US" sz="900"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r>
              <a:tr h="216024">
                <a:tc>
                  <a:txBody>
                    <a:bodyPr/>
                    <a:lstStyle/>
                    <a:p>
                      <a:r>
                        <a:rPr lang="en-US" sz="900" dirty="0" smtClean="0"/>
                        <a:t>R9</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216024">
                <a:tc>
                  <a:txBody>
                    <a:bodyPr/>
                    <a:lstStyle/>
                    <a:p>
                      <a:r>
                        <a:rPr lang="en-US" sz="900" dirty="0" smtClean="0"/>
                        <a:t>R10</a:t>
                      </a:r>
                      <a:endParaRPr lang="en-US" sz="900"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r>
              <a:tr h="216024">
                <a:tc>
                  <a:txBody>
                    <a:bodyPr/>
                    <a:lstStyle/>
                    <a:p>
                      <a:r>
                        <a:rPr lang="en-US" sz="900" dirty="0" smtClean="0"/>
                        <a:t>……</a:t>
                      </a:r>
                      <a:endParaRPr lang="en-US" sz="900"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bl>
          </a:graphicData>
        </a:graphic>
      </p:graphicFrame>
      <p:sp>
        <p:nvSpPr>
          <p:cNvPr id="5" name="Rectangle 4"/>
          <p:cNvSpPr/>
          <p:nvPr/>
        </p:nvSpPr>
        <p:spPr>
          <a:xfrm>
            <a:off x="6444208" y="1851670"/>
            <a:ext cx="2160240" cy="288032"/>
          </a:xfrm>
          <a:prstGeom prst="rect">
            <a:avLst/>
          </a:prstGeom>
          <a:solidFill>
            <a:srgbClr val="FFFF00">
              <a:alpha val="3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40000"/>
                  <a:lumOff val="60000"/>
                </a:schemeClr>
              </a:solidFill>
            </a:endParaRPr>
          </a:p>
        </p:txBody>
      </p:sp>
      <p:sp>
        <p:nvSpPr>
          <p:cNvPr id="11" name="Rectangle 10"/>
          <p:cNvSpPr/>
          <p:nvPr/>
        </p:nvSpPr>
        <p:spPr>
          <a:xfrm>
            <a:off x="6451188" y="3003798"/>
            <a:ext cx="2153260" cy="288032"/>
          </a:xfrm>
          <a:prstGeom prst="rect">
            <a:avLst/>
          </a:prstGeom>
          <a:solidFill>
            <a:srgbClr val="FFFF00">
              <a:alpha val="3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Curved Left Arrow 40"/>
          <p:cNvSpPr/>
          <p:nvPr/>
        </p:nvSpPr>
        <p:spPr>
          <a:xfrm>
            <a:off x="8604448" y="1923678"/>
            <a:ext cx="402867" cy="1296144"/>
          </a:xfrm>
          <a:prstGeom prst="curvedLef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7494"/>
            <a:ext cx="7886700" cy="994172"/>
          </a:xfrm>
        </p:spPr>
        <p:txBody>
          <a:bodyPr/>
          <a:lstStyle/>
          <a:p>
            <a:r>
              <a:rPr lang="en-US" altLang="zh-CN" sz="2800" dirty="0" smtClean="0">
                <a:solidFill>
                  <a:srgbClr val="404040"/>
                </a:solidFill>
                <a:latin typeface="Arial" charset="0"/>
                <a:cs typeface="Arial" charset="0"/>
              </a:rPr>
              <a:t>Motivation</a:t>
            </a:r>
            <a:endParaRPr lang="zh-CN" altLang="en-US" sz="2800" dirty="0"/>
          </a:p>
        </p:txBody>
      </p:sp>
      <p:sp>
        <p:nvSpPr>
          <p:cNvPr id="4" name="Oval 19"/>
          <p:cNvSpPr/>
          <p:nvPr/>
        </p:nvSpPr>
        <p:spPr>
          <a:xfrm>
            <a:off x="7092280" y="2411184"/>
            <a:ext cx="1008112" cy="1008112"/>
          </a:xfrm>
          <a:prstGeom prst="ellipse">
            <a:avLst/>
          </a:prstGeom>
          <a:solidFill>
            <a:srgbClr val="67CEE1">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dirty="0"/>
          </a:p>
        </p:txBody>
      </p:sp>
      <p:sp>
        <p:nvSpPr>
          <p:cNvPr id="8" name="Rectangle 7"/>
          <p:cNvSpPr/>
          <p:nvPr/>
        </p:nvSpPr>
        <p:spPr>
          <a:xfrm>
            <a:off x="3203848" y="3363838"/>
            <a:ext cx="1584176" cy="415498"/>
          </a:xfrm>
          <a:prstGeom prst="rect">
            <a:avLst/>
          </a:prstGeom>
        </p:spPr>
        <p:txBody>
          <a:bodyPr wrap="square">
            <a:spAutoFit/>
          </a:bodyPr>
          <a:lstStyle/>
          <a:p>
            <a:pPr algn="ctr"/>
            <a:r>
              <a:rPr lang="en-US" sz="1050" dirty="0" smtClean="0">
                <a:latin typeface="Arial" panose="020B0604020202020204" pitchFamily="34" charset="0"/>
                <a:cs typeface="Arial" panose="020B0604020202020204" pitchFamily="34" charset="0"/>
              </a:rPr>
              <a:t>Random Access</a:t>
            </a:r>
          </a:p>
          <a:p>
            <a:pPr algn="ctr"/>
            <a:r>
              <a:rPr lang="en-US" sz="1050" dirty="0" smtClean="0">
                <a:latin typeface="Arial" panose="020B0604020202020204" pitchFamily="34" charset="0"/>
                <a:cs typeface="Arial" panose="020B0604020202020204" pitchFamily="34" charset="0"/>
              </a:rPr>
              <a:t>(narrow scan)</a:t>
            </a:r>
          </a:p>
        </p:txBody>
      </p:sp>
      <p:sp>
        <p:nvSpPr>
          <p:cNvPr id="9" name="Rectangle 8"/>
          <p:cNvSpPr/>
          <p:nvPr/>
        </p:nvSpPr>
        <p:spPr>
          <a:xfrm>
            <a:off x="532848" y="3363838"/>
            <a:ext cx="1295547" cy="415498"/>
          </a:xfrm>
          <a:prstGeom prst="rect">
            <a:avLst/>
          </a:prstGeom>
        </p:spPr>
        <p:txBody>
          <a:bodyPr wrap="none">
            <a:spAutoFit/>
          </a:bodyPr>
          <a:lstStyle/>
          <a:p>
            <a:pPr algn="ctr"/>
            <a:r>
              <a:rPr lang="en-US" sz="1050" dirty="0" smtClean="0">
                <a:latin typeface="Arial" panose="020B0604020202020204" pitchFamily="34" charset="0"/>
                <a:cs typeface="Arial" panose="020B0604020202020204" pitchFamily="34" charset="0"/>
              </a:rPr>
              <a:t>Sequential Access</a:t>
            </a:r>
          </a:p>
          <a:p>
            <a:pPr algn="ctr"/>
            <a:r>
              <a:rPr lang="en-US" sz="1050" dirty="0" smtClean="0">
                <a:latin typeface="Arial" panose="020B0604020202020204" pitchFamily="34" charset="0"/>
                <a:cs typeface="Arial" panose="020B0604020202020204" pitchFamily="34" charset="0"/>
              </a:rPr>
              <a:t>(big scan) </a:t>
            </a:r>
            <a:endParaRPr lang="en-US" sz="1050" dirty="0">
              <a:latin typeface="Arial" panose="020B0604020202020204" pitchFamily="34" charset="0"/>
              <a:cs typeface="Arial" panose="020B0604020202020204" pitchFamily="34" charset="0"/>
            </a:endParaRPr>
          </a:p>
        </p:txBody>
      </p:sp>
      <p:sp>
        <p:nvSpPr>
          <p:cNvPr id="10" name="Rectangle 9"/>
          <p:cNvSpPr/>
          <p:nvPr/>
        </p:nvSpPr>
        <p:spPr>
          <a:xfrm>
            <a:off x="1715691" y="1203598"/>
            <a:ext cx="1890261" cy="415498"/>
          </a:xfrm>
          <a:prstGeom prst="rect">
            <a:avLst/>
          </a:prstGeom>
        </p:spPr>
        <p:txBody>
          <a:bodyPr wrap="none">
            <a:spAutoFit/>
          </a:bodyPr>
          <a:lstStyle/>
          <a:p>
            <a:pPr algn="ctr"/>
            <a:r>
              <a:rPr lang="en-US" sz="1050" dirty="0" smtClean="0">
                <a:latin typeface="Arial" panose="020B0604020202020204" pitchFamily="34" charset="0"/>
                <a:cs typeface="Arial" panose="020B0604020202020204" pitchFamily="34" charset="0"/>
              </a:rPr>
              <a:t>OLAP Style Query</a:t>
            </a:r>
          </a:p>
          <a:p>
            <a:pPr algn="ctr"/>
            <a:r>
              <a:rPr lang="en-US" sz="1050" dirty="0" smtClean="0">
                <a:latin typeface="Arial" panose="020B0604020202020204" pitchFamily="34" charset="0"/>
                <a:cs typeface="Arial" panose="020B0604020202020204" pitchFamily="34" charset="0"/>
              </a:rPr>
              <a:t>(multi-dimensional  analysis)</a:t>
            </a:r>
          </a:p>
        </p:txBody>
      </p:sp>
      <p:sp>
        <p:nvSpPr>
          <p:cNvPr id="11" name="Oval 13"/>
          <p:cNvSpPr/>
          <p:nvPr/>
        </p:nvSpPr>
        <p:spPr>
          <a:xfrm>
            <a:off x="6372200" y="2411184"/>
            <a:ext cx="1008112" cy="1008112"/>
          </a:xfrm>
          <a:prstGeom prst="ellipse">
            <a:avLst/>
          </a:prstGeom>
          <a:solidFill>
            <a:srgbClr val="FDD56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dirty="0"/>
          </a:p>
        </p:txBody>
      </p:sp>
      <p:sp>
        <p:nvSpPr>
          <p:cNvPr id="12" name="Oval 14"/>
          <p:cNvSpPr/>
          <p:nvPr/>
        </p:nvSpPr>
        <p:spPr>
          <a:xfrm>
            <a:off x="6712362" y="1835120"/>
            <a:ext cx="1008112" cy="1008112"/>
          </a:xfrm>
          <a:prstGeom prst="ellipse">
            <a:avLst/>
          </a:prstGeom>
          <a:solidFill>
            <a:srgbClr val="FFA09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100" b="1" dirty="0"/>
          </a:p>
        </p:txBody>
      </p:sp>
      <p:sp>
        <p:nvSpPr>
          <p:cNvPr id="15" name="TextBox 50"/>
          <p:cNvSpPr txBox="1"/>
          <p:nvPr/>
        </p:nvSpPr>
        <p:spPr>
          <a:xfrm>
            <a:off x="6084168" y="1331064"/>
            <a:ext cx="2304256"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smtClean="0">
                <a:solidFill>
                  <a:sysClr val="windowText" lastClr="000000"/>
                </a:solidFill>
                <a:latin typeface="Arial" panose="020B0604020202020204" pitchFamily="34" charset="0"/>
                <a:cs typeface="Arial" panose="020B0604020202020204" pitchFamily="34" charset="0"/>
              </a:rPr>
              <a:t>CarbonData: A </a:t>
            </a:r>
            <a:r>
              <a:rPr kumimoji="0" lang="en-US" sz="1050" i="0" u="none" strike="noStrike" kern="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Single File Format suits for different types of </a:t>
            </a:r>
            <a:r>
              <a:rPr lang="en-US" sz="1050" kern="0" dirty="0" smtClean="0">
                <a:solidFill>
                  <a:sysClr val="windowText" lastClr="000000"/>
                </a:solidFill>
                <a:latin typeface="Arial" panose="020B0604020202020204" pitchFamily="34" charset="0"/>
                <a:cs typeface="Arial" panose="020B0604020202020204" pitchFamily="34" charset="0"/>
              </a:rPr>
              <a:t>access</a:t>
            </a:r>
            <a:endParaRPr kumimoji="0" lang="en-US" sz="1050"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6" name="Striped Right Arrow 43"/>
          <p:cNvSpPr/>
          <p:nvPr/>
        </p:nvSpPr>
        <p:spPr>
          <a:xfrm>
            <a:off x="4932040" y="2195160"/>
            <a:ext cx="721682" cy="468523"/>
          </a:xfrm>
          <a:prstGeom prst="stripedRightArrow">
            <a:avLst/>
          </a:prstGeom>
          <a:solidFill>
            <a:srgbClr val="9AD7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 name="组合 19"/>
          <p:cNvGrpSpPr/>
          <p:nvPr/>
        </p:nvGrpSpPr>
        <p:grpSpPr>
          <a:xfrm>
            <a:off x="1619672" y="1691104"/>
            <a:ext cx="1944216" cy="1728192"/>
            <a:chOff x="1403648" y="2211710"/>
            <a:chExt cx="2160240" cy="1944216"/>
          </a:xfrm>
        </p:grpSpPr>
        <p:sp>
          <p:nvSpPr>
            <p:cNvPr id="17" name="Oval 19"/>
            <p:cNvSpPr/>
            <p:nvPr/>
          </p:nvSpPr>
          <p:spPr>
            <a:xfrm>
              <a:off x="2555776" y="3147814"/>
              <a:ext cx="1008112" cy="1008112"/>
            </a:xfrm>
            <a:prstGeom prst="ellipse">
              <a:avLst/>
            </a:prstGeom>
            <a:solidFill>
              <a:srgbClr val="67CEE1">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dirty="0"/>
            </a:p>
          </p:txBody>
        </p:sp>
        <p:sp>
          <p:nvSpPr>
            <p:cNvPr id="18" name="Oval 13"/>
            <p:cNvSpPr/>
            <p:nvPr/>
          </p:nvSpPr>
          <p:spPr>
            <a:xfrm>
              <a:off x="1403648" y="3147814"/>
              <a:ext cx="1008112" cy="1008112"/>
            </a:xfrm>
            <a:prstGeom prst="ellipse">
              <a:avLst/>
            </a:prstGeom>
            <a:solidFill>
              <a:srgbClr val="FDD56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dirty="0"/>
            </a:p>
          </p:txBody>
        </p:sp>
        <p:sp>
          <p:nvSpPr>
            <p:cNvPr id="19" name="Oval 14"/>
            <p:cNvSpPr/>
            <p:nvPr/>
          </p:nvSpPr>
          <p:spPr>
            <a:xfrm>
              <a:off x="1979712" y="2211710"/>
              <a:ext cx="1008112" cy="1008112"/>
            </a:xfrm>
            <a:prstGeom prst="ellipse">
              <a:avLst/>
            </a:prstGeom>
            <a:solidFill>
              <a:srgbClr val="FFA09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100" b="1" dirty="0"/>
            </a:p>
          </p:txBody>
        </p:sp>
      </p:grpSp>
    </p:spTree>
    <p:extLst>
      <p:ext uri="{BB962C8B-B14F-4D97-AF65-F5344CB8AC3E}">
        <p14:creationId xmlns:p14="http://schemas.microsoft.com/office/powerpoint/2010/main" xmlns="" val="350677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95486"/>
            <a:ext cx="7632700" cy="653653"/>
          </a:xfrm>
          <a:extLst/>
        </p:spPr>
        <p:txBody>
          <a:bodyPr/>
          <a:lstStyle/>
          <a:p>
            <a:r>
              <a:rPr lang="en-US" sz="2800" dirty="0" smtClean="0">
                <a:latin typeface="+mj-lt"/>
              </a:rPr>
              <a:t>Design </a:t>
            </a:r>
            <a:r>
              <a:rPr lang="en-US" sz="2800" dirty="0">
                <a:latin typeface="+mj-lt"/>
              </a:rPr>
              <a:t>Goals</a:t>
            </a:r>
          </a:p>
        </p:txBody>
      </p:sp>
      <p:sp>
        <p:nvSpPr>
          <p:cNvPr id="6" name="Content Placeholder 5"/>
          <p:cNvSpPr>
            <a:spLocks noGrp="1"/>
          </p:cNvSpPr>
          <p:nvPr>
            <p:ph idx="1"/>
          </p:nvPr>
        </p:nvSpPr>
        <p:spPr>
          <a:xfrm>
            <a:off x="539552" y="1059582"/>
            <a:ext cx="4104456" cy="1152128"/>
          </a:xfrm>
          <a:solidFill>
            <a:schemeClr val="bg2">
              <a:lumMod val="40000"/>
              <a:lumOff val="60000"/>
            </a:schemeClr>
          </a:solidFill>
        </p:spPr>
        <p:txBody>
          <a:bodyPr/>
          <a:lstStyle/>
          <a:p>
            <a:pPr>
              <a:buClrTx/>
              <a:buFont typeface="Wingdings" pitchFamily="2" charset="2"/>
              <a:buChar char="v"/>
            </a:pPr>
            <a:r>
              <a:rPr lang="en-US" sz="1200" dirty="0" smtClean="0">
                <a:solidFill>
                  <a:schemeClr val="tx1"/>
                </a:solidFill>
                <a:latin typeface="Arial" pitchFamily="34" charset="0"/>
                <a:cs typeface="Arial" pitchFamily="34" charset="0"/>
              </a:rPr>
              <a:t>Low-Latency for various types of data access pattern</a:t>
            </a:r>
          </a:p>
          <a:p>
            <a:pPr>
              <a:buClrTx/>
              <a:buFont typeface="Wingdings" pitchFamily="2" charset="2"/>
              <a:buChar char="v"/>
            </a:pPr>
            <a:r>
              <a:rPr lang="en-US" sz="1200" dirty="0" smtClean="0">
                <a:solidFill>
                  <a:schemeClr val="tx1"/>
                </a:solidFill>
                <a:latin typeface="Arial" pitchFamily="34" charset="0"/>
                <a:cs typeface="Arial" pitchFamily="34" charset="0"/>
              </a:rPr>
              <a:t>Allow fast query on fast data</a:t>
            </a:r>
          </a:p>
          <a:p>
            <a:pPr>
              <a:buClrTx/>
              <a:buFont typeface="Wingdings" pitchFamily="2" charset="2"/>
              <a:buChar char="v"/>
            </a:pPr>
            <a:r>
              <a:rPr lang="en-US" sz="1200" dirty="0" smtClean="0">
                <a:solidFill>
                  <a:schemeClr val="tx1"/>
                </a:solidFill>
                <a:latin typeface="Arial" pitchFamily="34" charset="0"/>
                <a:cs typeface="Arial" pitchFamily="34" charset="0"/>
              </a:rPr>
              <a:t>Ensure Space Efficiency</a:t>
            </a:r>
          </a:p>
          <a:p>
            <a:pPr>
              <a:buClrTx/>
              <a:buFont typeface="Wingdings" pitchFamily="2" charset="2"/>
              <a:buChar char="v"/>
            </a:pPr>
            <a:r>
              <a:rPr lang="en-US" sz="1200" dirty="0" smtClean="0">
                <a:solidFill>
                  <a:schemeClr val="tx1"/>
                </a:solidFill>
                <a:latin typeface="Arial" pitchFamily="34" charset="0"/>
                <a:cs typeface="Arial" pitchFamily="34" charset="0"/>
              </a:rPr>
              <a:t>General format available on </a:t>
            </a:r>
            <a:r>
              <a:rPr lang="en-US" sz="1200" dirty="0" err="1" smtClean="0">
                <a:solidFill>
                  <a:schemeClr val="tx1"/>
                </a:solidFill>
                <a:latin typeface="Arial" pitchFamily="34" charset="0"/>
                <a:cs typeface="Arial" pitchFamily="34" charset="0"/>
              </a:rPr>
              <a:t>Hadoop</a:t>
            </a:r>
            <a:r>
              <a:rPr lang="en-US" sz="1200" dirty="0" smtClean="0">
                <a:solidFill>
                  <a:schemeClr val="tx1"/>
                </a:solidFill>
                <a:latin typeface="Arial" pitchFamily="34" charset="0"/>
                <a:cs typeface="Arial" pitchFamily="34" charset="0"/>
              </a:rPr>
              <a:t>-ecosystem </a:t>
            </a:r>
          </a:p>
        </p:txBody>
      </p:sp>
      <p:sp>
        <p:nvSpPr>
          <p:cNvPr id="8" name="TextBox 7"/>
          <p:cNvSpPr txBox="1"/>
          <p:nvPr/>
        </p:nvSpPr>
        <p:spPr>
          <a:xfrm>
            <a:off x="3419872" y="2787774"/>
            <a:ext cx="5112568" cy="2123658"/>
          </a:xfrm>
          <a:prstGeom prst="rect">
            <a:avLst/>
          </a:prstGeom>
          <a:solidFill>
            <a:schemeClr val="bg2">
              <a:lumMod val="40000"/>
              <a:lumOff val="60000"/>
            </a:schemeClr>
          </a:solidFill>
        </p:spPr>
        <p:txBody>
          <a:bodyPr wrap="square" rtlCol="0">
            <a:spAutoFit/>
          </a:bodyPr>
          <a:lstStyle/>
          <a:p>
            <a:pPr marL="180975" indent="-180975">
              <a:buFont typeface="Wingdings" pitchFamily="2" charset="2"/>
              <a:buChar char="v"/>
            </a:pPr>
            <a:r>
              <a:rPr lang="en-US" sz="1200" dirty="0" smtClean="0">
                <a:latin typeface="Arial" pitchFamily="34" charset="0"/>
                <a:cs typeface="Arial" pitchFamily="34" charset="0"/>
              </a:rPr>
              <a:t> Read-optimized columnar storage</a:t>
            </a:r>
          </a:p>
          <a:p>
            <a:pPr marL="84138" indent="-84138">
              <a:buFont typeface="Wingdings" pitchFamily="2" charset="2"/>
              <a:buChar char="v"/>
            </a:pPr>
            <a:endParaRPr lang="en-US" sz="1200" dirty="0" smtClean="0">
              <a:latin typeface="Arial" pitchFamily="34" charset="0"/>
              <a:cs typeface="Arial" pitchFamily="34" charset="0"/>
            </a:endParaRPr>
          </a:p>
          <a:p>
            <a:pPr marL="180975" indent="-180975">
              <a:buFont typeface="Wingdings" pitchFamily="2" charset="2"/>
              <a:buChar char="v"/>
            </a:pPr>
            <a:r>
              <a:rPr lang="en-US" sz="1200" dirty="0" smtClean="0">
                <a:latin typeface="Arial" pitchFamily="34" charset="0"/>
                <a:cs typeface="Arial" pitchFamily="34" charset="0"/>
              </a:rPr>
              <a:t>L</a:t>
            </a:r>
            <a:r>
              <a:rPr lang="en-US" sz="1200" dirty="0" smtClean="0">
                <a:latin typeface="Arial" pitchFamily="34" charset="0"/>
                <a:cs typeface="Arial" pitchFamily="34" charset="0"/>
              </a:rPr>
              <a:t>everaging </a:t>
            </a:r>
            <a:r>
              <a:rPr lang="en-US" sz="1200" b="1" dirty="0" smtClean="0">
                <a:latin typeface="Arial" pitchFamily="34" charset="0"/>
                <a:cs typeface="Arial" pitchFamily="34" charset="0"/>
              </a:rPr>
              <a:t>multi-level Index</a:t>
            </a:r>
            <a:r>
              <a:rPr lang="en-US" sz="1200" dirty="0" smtClean="0">
                <a:latin typeface="Arial" pitchFamily="34" charset="0"/>
                <a:cs typeface="Arial" pitchFamily="34" charset="0"/>
              </a:rPr>
              <a:t> for low-latency</a:t>
            </a:r>
          </a:p>
          <a:p>
            <a:pPr marL="180975" indent="-180975">
              <a:buFont typeface="Wingdings" pitchFamily="2" charset="2"/>
              <a:buChar char="v"/>
            </a:pPr>
            <a:endParaRPr lang="en-US" sz="1200" dirty="0" smtClean="0">
              <a:latin typeface="Arial" pitchFamily="34" charset="0"/>
              <a:cs typeface="Arial" pitchFamily="34" charset="0"/>
            </a:endParaRPr>
          </a:p>
          <a:p>
            <a:pPr marL="180975" indent="-180975">
              <a:buFont typeface="Wingdings" pitchFamily="2" charset="2"/>
              <a:buChar char="v"/>
            </a:pPr>
            <a:r>
              <a:rPr lang="en-US" sz="1200" dirty="0" smtClean="0">
                <a:latin typeface="Arial" pitchFamily="34" charset="0"/>
                <a:cs typeface="Arial" pitchFamily="34" charset="0"/>
              </a:rPr>
              <a:t> S</a:t>
            </a:r>
            <a:r>
              <a:rPr lang="en-US" sz="1200" dirty="0" smtClean="0">
                <a:latin typeface="Arial" pitchFamily="34" charset="0"/>
                <a:cs typeface="Arial" pitchFamily="34" charset="0"/>
              </a:rPr>
              <a:t>upport </a:t>
            </a:r>
            <a:r>
              <a:rPr lang="en-US" sz="1200" b="1" dirty="0" smtClean="0">
                <a:latin typeface="Arial" pitchFamily="34" charset="0"/>
                <a:cs typeface="Arial" pitchFamily="34" charset="0"/>
              </a:rPr>
              <a:t>column group </a:t>
            </a:r>
            <a:r>
              <a:rPr lang="en-US" sz="1200" dirty="0" smtClean="0">
                <a:latin typeface="Arial" pitchFamily="34" charset="0"/>
                <a:cs typeface="Arial" pitchFamily="34" charset="0"/>
              </a:rPr>
              <a:t>to leverage the benefit of row-based</a:t>
            </a:r>
            <a:endParaRPr lang="en-US" sz="1200" dirty="0" smtClean="0">
              <a:latin typeface="Arial" pitchFamily="34" charset="0"/>
              <a:cs typeface="Arial" pitchFamily="34" charset="0"/>
            </a:endParaRPr>
          </a:p>
          <a:p>
            <a:pPr marL="84138" indent="-84138"/>
            <a:endParaRPr lang="en-US" sz="1200" dirty="0" smtClean="0">
              <a:latin typeface="Arial" pitchFamily="34" charset="0"/>
              <a:cs typeface="Arial" pitchFamily="34" charset="0"/>
            </a:endParaRPr>
          </a:p>
          <a:p>
            <a:pPr marL="180975" indent="-180975">
              <a:buFont typeface="Wingdings" pitchFamily="2" charset="2"/>
              <a:buChar char="v"/>
            </a:pPr>
            <a:r>
              <a:rPr lang="en-US" sz="1200" dirty="0" smtClean="0">
                <a:latin typeface="Arial" pitchFamily="34" charset="0"/>
                <a:cs typeface="Arial" pitchFamily="34" charset="0"/>
              </a:rPr>
              <a:t> Enables </a:t>
            </a:r>
            <a:r>
              <a:rPr lang="en-US" sz="1200" dirty="0" smtClean="0">
                <a:latin typeface="Arial" pitchFamily="34" charset="0"/>
                <a:cs typeface="Arial" pitchFamily="34" charset="0"/>
              </a:rPr>
              <a:t>dictionary encoding for </a:t>
            </a:r>
            <a:r>
              <a:rPr lang="en-US" sz="1200" b="1" dirty="0" smtClean="0">
                <a:latin typeface="Arial" pitchFamily="34" charset="0"/>
                <a:cs typeface="Arial" pitchFamily="34" charset="0"/>
              </a:rPr>
              <a:t>deferred decoding </a:t>
            </a:r>
            <a:r>
              <a:rPr lang="en-US" sz="1200" dirty="0" smtClean="0">
                <a:latin typeface="Arial" pitchFamily="34" charset="0"/>
                <a:cs typeface="Arial" pitchFamily="34" charset="0"/>
              </a:rPr>
              <a:t>for aggregation</a:t>
            </a:r>
            <a:endParaRPr lang="en-US" sz="1200" dirty="0" smtClean="0">
              <a:latin typeface="Arial" pitchFamily="34" charset="0"/>
              <a:cs typeface="Arial" pitchFamily="34" charset="0"/>
            </a:endParaRPr>
          </a:p>
          <a:p>
            <a:pPr marL="84138" indent="-84138"/>
            <a:endParaRPr lang="en-US" sz="1200" dirty="0" smtClean="0">
              <a:latin typeface="Arial" pitchFamily="34" charset="0"/>
              <a:cs typeface="Arial" pitchFamily="34" charset="0"/>
            </a:endParaRPr>
          </a:p>
          <a:p>
            <a:pPr marL="180975" indent="-180975">
              <a:buFont typeface="Wingdings" pitchFamily="2" charset="2"/>
              <a:buChar char="v"/>
            </a:pPr>
            <a:r>
              <a:rPr lang="en-US" sz="1200" dirty="0" smtClean="0">
                <a:latin typeface="Arial" pitchFamily="34" charset="0"/>
                <a:cs typeface="Arial" pitchFamily="34" charset="0"/>
              </a:rPr>
              <a:t> Optimized streaming ingestion support</a:t>
            </a:r>
          </a:p>
          <a:p>
            <a:pPr marL="84138" indent="-84138">
              <a:buFont typeface="Wingdings" pitchFamily="2" charset="2"/>
              <a:buChar char="v"/>
            </a:pPr>
            <a:endParaRPr lang="en-US" sz="1200" dirty="0" smtClean="0">
              <a:latin typeface="Arial" pitchFamily="34" charset="0"/>
              <a:cs typeface="Arial" pitchFamily="34" charset="0"/>
            </a:endParaRPr>
          </a:p>
          <a:p>
            <a:pPr marL="180975" indent="-180975">
              <a:buFont typeface="Wingdings" pitchFamily="2" charset="2"/>
              <a:buChar char="v"/>
            </a:pPr>
            <a:r>
              <a:rPr lang="en-US" sz="1200" dirty="0" smtClean="0">
                <a:latin typeface="Arial" pitchFamily="34" charset="0"/>
                <a:cs typeface="Arial" pitchFamily="34" charset="0"/>
              </a:rPr>
              <a:t> Broader Integration across </a:t>
            </a:r>
            <a:r>
              <a:rPr lang="en-US" sz="1200" dirty="0" err="1" smtClean="0">
                <a:latin typeface="Arial" pitchFamily="34" charset="0"/>
                <a:cs typeface="Arial" pitchFamily="34" charset="0"/>
              </a:rPr>
              <a:t>Hadoop</a:t>
            </a:r>
            <a:r>
              <a:rPr lang="en-US" sz="1200" dirty="0" smtClean="0">
                <a:latin typeface="Arial" pitchFamily="34" charset="0"/>
                <a:cs typeface="Arial" pitchFamily="34" charset="0"/>
              </a:rPr>
              <a:t>-ecosystem</a:t>
            </a:r>
            <a:endParaRPr lang="en-US" sz="1200" dirty="0">
              <a:latin typeface="Arial" pitchFamily="34" charset="0"/>
              <a:cs typeface="Arial" pitchFamily="34" charset="0"/>
            </a:endParaRPr>
          </a:p>
        </p:txBody>
      </p:sp>
      <p:sp>
        <p:nvSpPr>
          <p:cNvPr id="11" name="TextBox 10"/>
          <p:cNvSpPr txBox="1"/>
          <p:nvPr/>
        </p:nvSpPr>
        <p:spPr>
          <a:xfrm>
            <a:off x="6156176" y="2355726"/>
            <a:ext cx="1656184" cy="369332"/>
          </a:xfrm>
          <a:prstGeom prst="rect">
            <a:avLst/>
          </a:prstGeom>
          <a:noFill/>
        </p:spPr>
        <p:txBody>
          <a:bodyPr wrap="square" rtlCol="0">
            <a:spAutoFit/>
          </a:bodyPr>
          <a:lstStyle/>
          <a:p>
            <a:r>
              <a:rPr lang="en-US" dirty="0" smtClean="0"/>
              <a:t>CarbonData:</a:t>
            </a:r>
            <a:endParaRPr lang="en-US" dirty="0"/>
          </a:p>
        </p:txBody>
      </p:sp>
      <p:sp>
        <p:nvSpPr>
          <p:cNvPr id="14" name="Bent Arrow 13"/>
          <p:cNvSpPr/>
          <p:nvPr/>
        </p:nvSpPr>
        <p:spPr bwMode="auto">
          <a:xfrm rot="5400000">
            <a:off x="4788024" y="1635646"/>
            <a:ext cx="1224136" cy="936104"/>
          </a:xfrm>
          <a:prstGeom prst="bentArrow">
            <a:avLst/>
          </a:prstGeom>
          <a:solidFill>
            <a:srgbClr val="9AD7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xmlns="" val="156221764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5788" y="62359"/>
            <a:ext cx="8229600" cy="565175"/>
          </a:xfrm>
        </p:spPr>
        <p:txBody>
          <a:bodyPr/>
          <a:lstStyle/>
          <a:p>
            <a:r>
              <a:rPr lang="en-US" altLang="zh-CN" dirty="0" smtClean="0">
                <a:latin typeface="+mj-lt"/>
              </a:rPr>
              <a:t>Outline</a:t>
            </a:r>
            <a:endParaRPr lang="zh-CN" altLang="en-US" dirty="0">
              <a:latin typeface="+mj-lt"/>
            </a:endParaRPr>
          </a:p>
        </p:txBody>
      </p:sp>
      <p:sp>
        <p:nvSpPr>
          <p:cNvPr id="3" name="内容占位符 2"/>
          <p:cNvSpPr>
            <a:spLocks noGrp="1"/>
          </p:cNvSpPr>
          <p:nvPr>
            <p:ph idx="1"/>
          </p:nvPr>
        </p:nvSpPr>
        <p:spPr>
          <a:xfrm>
            <a:off x="611560" y="915566"/>
            <a:ext cx="8229600" cy="3672408"/>
          </a:xfrm>
        </p:spPr>
        <p:txBody>
          <a:bodyPr/>
          <a:lstStyle/>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t>Use cases &amp; Motivation</a:t>
            </a:r>
            <a:r>
              <a:rPr lang="en-US" altLang="zh-CN" sz="1400" dirty="0"/>
              <a:t>: Why introducing a new file format?</a:t>
            </a:r>
          </a:p>
          <a:p>
            <a:pPr indent="-360000">
              <a:lnSpc>
                <a:spcPct val="229000"/>
              </a:lnSpc>
              <a:spcBef>
                <a:spcPts val="600"/>
              </a:spcBef>
              <a:buClr>
                <a:srgbClr val="FFA093"/>
              </a:buClr>
              <a:buSzPct val="85000"/>
              <a:buFont typeface="Wingdings" panose="05000000000000000000" pitchFamily="2" charset="2"/>
              <a:buChar char="u"/>
            </a:pPr>
            <a:r>
              <a:rPr lang="en-US" altLang="zh-CN" sz="1400" b="1" dirty="0">
                <a:solidFill>
                  <a:schemeClr val="tx1"/>
                </a:solidFill>
              </a:rPr>
              <a:t>CarbonData File Format Deep Dive</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Framework Integrated with CarbonData</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Performance</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Demo</a:t>
            </a:r>
          </a:p>
          <a:p>
            <a:pPr indent="-360000">
              <a:lnSpc>
                <a:spcPct val="229000"/>
              </a:lnSpc>
              <a:spcBef>
                <a:spcPts val="600"/>
              </a:spcBef>
              <a:buClr>
                <a:srgbClr val="FFA093"/>
              </a:buClr>
              <a:buSzPct val="85000"/>
              <a:buFont typeface="Wingdings" panose="05000000000000000000" pitchFamily="2" charset="2"/>
              <a:buChar char="u"/>
            </a:pPr>
            <a:r>
              <a:rPr lang="en-US" altLang="zh-CN" sz="1400" dirty="0" smtClean="0">
                <a:latin typeface="+mn-lt"/>
              </a:rPr>
              <a:t>Future Plan</a:t>
            </a:r>
          </a:p>
        </p:txBody>
      </p:sp>
    </p:spTree>
    <p:extLst>
      <p:ext uri="{BB962C8B-B14F-4D97-AF65-F5344CB8AC3E}">
        <p14:creationId xmlns:p14="http://schemas.microsoft.com/office/powerpoint/2010/main" xmlns="" val="192372506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228184" y="915566"/>
            <a:ext cx="2664296" cy="3672408"/>
          </a:xfrm>
          <a:prstGeom prst="rect">
            <a:avLst/>
          </a:prstGeom>
          <a:solidFill>
            <a:schemeClr val="bg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zh-CN" sz="1600" dirty="0" smtClean="0">
                <a:solidFill>
                  <a:schemeClr val="tx1"/>
                </a:solidFill>
              </a:rPr>
              <a:t>Carbon File</a:t>
            </a:r>
            <a:endParaRPr lang="zh-CN" altLang="en-US" sz="1600" dirty="0">
              <a:solidFill>
                <a:schemeClr val="tx1"/>
              </a:solidFill>
            </a:endParaRPr>
          </a:p>
        </p:txBody>
      </p:sp>
      <p:sp>
        <p:nvSpPr>
          <p:cNvPr id="2" name="Title 1"/>
          <p:cNvSpPr>
            <a:spLocks noGrp="1"/>
          </p:cNvSpPr>
          <p:nvPr>
            <p:ph type="title"/>
          </p:nvPr>
        </p:nvSpPr>
        <p:spPr>
          <a:xfrm>
            <a:off x="395536" y="195486"/>
            <a:ext cx="8229600" cy="857250"/>
          </a:xfrm>
          <a:extLst/>
        </p:spPr>
        <p:txBody>
          <a:bodyPr/>
          <a:lstStyle/>
          <a:p>
            <a:r>
              <a:rPr lang="en-US" dirty="0" smtClean="0">
                <a:latin typeface="+mj-lt"/>
              </a:rPr>
              <a:t>CarbonData </a:t>
            </a:r>
            <a:r>
              <a:rPr lang="en-US" dirty="0">
                <a:latin typeface="+mj-lt"/>
              </a:rPr>
              <a:t>File Structure</a:t>
            </a:r>
          </a:p>
        </p:txBody>
      </p:sp>
      <p:sp>
        <p:nvSpPr>
          <p:cNvPr id="6" name="Content Placeholder 5"/>
          <p:cNvSpPr>
            <a:spLocks noGrp="1"/>
          </p:cNvSpPr>
          <p:nvPr>
            <p:ph idx="1"/>
          </p:nvPr>
        </p:nvSpPr>
        <p:spPr>
          <a:xfrm>
            <a:off x="179512" y="1179205"/>
            <a:ext cx="8229600" cy="3394075"/>
          </a:xfrm>
        </p:spPr>
        <p:txBody>
          <a:bodyPr/>
          <a:lstStyle/>
          <a:p>
            <a:pPr>
              <a:buClrTx/>
              <a:buFont typeface="Wingdings" pitchFamily="2" charset="2"/>
              <a:buChar char="§"/>
            </a:pPr>
            <a:r>
              <a:rPr lang="en-US" sz="1400" b="1" dirty="0" smtClean="0">
                <a:latin typeface="Arial" panose="020B0604020202020204" pitchFamily="34" charset="0"/>
                <a:cs typeface="Arial" panose="020B0604020202020204" pitchFamily="34" charset="0"/>
              </a:rPr>
              <a:t>Blocklet : A set of rows in columnar format</a:t>
            </a:r>
          </a:p>
          <a:p>
            <a:pPr lvl="1">
              <a:buFont typeface="Wingdings" pitchFamily="2" charset="2"/>
              <a:buChar char="§"/>
            </a:pPr>
            <a:r>
              <a:rPr lang="en-US" sz="1300" dirty="0" smtClean="0">
                <a:latin typeface="Arial" panose="020B0604020202020204" pitchFamily="34" charset="0"/>
                <a:cs typeface="Arial" panose="020B0604020202020204" pitchFamily="34" charset="0"/>
              </a:rPr>
              <a:t>Default </a:t>
            </a:r>
            <a:r>
              <a:rPr lang="en-US" sz="1300" dirty="0" err="1" smtClean="0">
                <a:latin typeface="Arial" panose="020B0604020202020204" pitchFamily="34" charset="0"/>
                <a:cs typeface="Arial" panose="020B0604020202020204" pitchFamily="34" charset="0"/>
              </a:rPr>
              <a:t>blocklet</a:t>
            </a:r>
            <a:r>
              <a:rPr lang="en-US" sz="1300" dirty="0" smtClean="0">
                <a:latin typeface="Arial" panose="020B0604020202020204" pitchFamily="34" charset="0"/>
                <a:cs typeface="Arial" panose="020B0604020202020204" pitchFamily="34" charset="0"/>
              </a:rPr>
              <a:t> size:  ~120k rows</a:t>
            </a:r>
          </a:p>
          <a:p>
            <a:pPr lvl="1">
              <a:buFont typeface="Wingdings" pitchFamily="2" charset="2"/>
              <a:buChar char="§"/>
            </a:pPr>
            <a:r>
              <a:rPr lang="en-US" sz="1300" dirty="0" smtClean="0">
                <a:latin typeface="Arial" panose="020B0604020202020204" pitchFamily="34" charset="0"/>
                <a:cs typeface="Arial" panose="020B0604020202020204" pitchFamily="34" charset="0"/>
              </a:rPr>
              <a:t>Balance between efficient scan </a:t>
            </a:r>
            <a:r>
              <a:rPr lang="en-US" sz="1300" dirty="0" smtClean="0">
                <a:latin typeface="Arial" panose="020B0604020202020204" pitchFamily="34" charset="0"/>
                <a:cs typeface="Arial" panose="020B0604020202020204" pitchFamily="34" charset="0"/>
              </a:rPr>
              <a:t>and compression</a:t>
            </a:r>
          </a:p>
          <a:p>
            <a:pPr>
              <a:buClrTx/>
              <a:buFont typeface="Wingdings" pitchFamily="2" charset="2"/>
              <a:buChar char="§"/>
            </a:pPr>
            <a:r>
              <a:rPr lang="en-US" sz="1400" b="1" dirty="0" smtClean="0">
                <a:latin typeface="Arial" panose="020B0604020202020204" pitchFamily="34" charset="0"/>
                <a:cs typeface="Arial" panose="020B0604020202020204" pitchFamily="34" charset="0"/>
              </a:rPr>
              <a:t>Column chunk :  Data for one column/column group in a </a:t>
            </a:r>
            <a:r>
              <a:rPr lang="en-US" sz="1400" b="1" dirty="0" err="1" smtClean="0">
                <a:latin typeface="Arial" panose="020B0604020202020204" pitchFamily="34" charset="0"/>
                <a:cs typeface="Arial" panose="020B0604020202020204" pitchFamily="34" charset="0"/>
              </a:rPr>
              <a:t>Blocklet</a:t>
            </a:r>
            <a:endParaRPr lang="en-US" sz="1400" b="1" dirty="0" smtClean="0">
              <a:latin typeface="Arial" panose="020B0604020202020204" pitchFamily="34" charset="0"/>
              <a:cs typeface="Arial" panose="020B0604020202020204" pitchFamily="34" charset="0"/>
            </a:endParaRPr>
          </a:p>
          <a:p>
            <a:pPr lvl="1">
              <a:buFont typeface="Wingdings" pitchFamily="2" charset="2"/>
              <a:buChar char="§"/>
            </a:pPr>
            <a:r>
              <a:rPr lang="en-US" sz="1300" dirty="0" smtClean="0">
                <a:latin typeface="Arial" panose="020B0604020202020204" pitchFamily="34" charset="0"/>
                <a:cs typeface="Arial" panose="020B0604020202020204" pitchFamily="34" charset="0"/>
              </a:rPr>
              <a:t>Allow multiple columns forms a column group &amp; stored as row-based</a:t>
            </a:r>
          </a:p>
          <a:p>
            <a:pPr lvl="1">
              <a:buFont typeface="Wingdings" pitchFamily="2" charset="2"/>
              <a:buChar char="§"/>
            </a:pPr>
            <a:r>
              <a:rPr lang="en-US" sz="1300" dirty="0" smtClean="0">
                <a:latin typeface="Arial" panose="020B0604020202020204" pitchFamily="34" charset="0"/>
                <a:cs typeface="Arial" panose="020B0604020202020204" pitchFamily="34" charset="0"/>
              </a:rPr>
              <a:t>Column data stored as sorted index</a:t>
            </a:r>
          </a:p>
          <a:p>
            <a:pPr>
              <a:buClrTx/>
              <a:buFont typeface="Wingdings" pitchFamily="2" charset="2"/>
              <a:buChar char="§"/>
            </a:pPr>
            <a:r>
              <a:rPr lang="en-US" sz="1400" b="1" dirty="0" smtClean="0">
                <a:latin typeface="Arial" panose="020B0604020202020204" pitchFamily="34" charset="0"/>
                <a:cs typeface="Arial" panose="020B0604020202020204" pitchFamily="34" charset="0"/>
              </a:rPr>
              <a:t>Footer : Metadata information</a:t>
            </a:r>
          </a:p>
          <a:p>
            <a:pPr lvl="1">
              <a:buFont typeface="Wingdings" pitchFamily="2" charset="2"/>
              <a:buChar char="§"/>
            </a:pPr>
            <a:r>
              <a:rPr lang="en-US" sz="1300" dirty="0" smtClean="0">
                <a:latin typeface="Arial" panose="020B0604020202020204" pitchFamily="34" charset="0"/>
                <a:cs typeface="Arial" panose="020B0604020202020204" pitchFamily="34" charset="0"/>
              </a:rPr>
              <a:t>File level metadata &amp; statistics </a:t>
            </a:r>
          </a:p>
          <a:p>
            <a:pPr lvl="1">
              <a:buFont typeface="Wingdings" pitchFamily="2" charset="2"/>
              <a:buChar char="§"/>
            </a:pPr>
            <a:r>
              <a:rPr lang="en-US" sz="1300" dirty="0" smtClean="0">
                <a:latin typeface="Arial" panose="020B0604020202020204" pitchFamily="34" charset="0"/>
                <a:cs typeface="Arial" panose="020B0604020202020204" pitchFamily="34" charset="0"/>
              </a:rPr>
              <a:t>Schema </a:t>
            </a:r>
          </a:p>
          <a:p>
            <a:pPr lvl="1">
              <a:buFont typeface="Wingdings" pitchFamily="2" charset="2"/>
              <a:buChar char="§"/>
            </a:pPr>
            <a:r>
              <a:rPr lang="en-US" sz="1300" dirty="0" smtClean="0">
                <a:latin typeface="Arial" panose="020B0604020202020204" pitchFamily="34" charset="0"/>
                <a:cs typeface="Arial" panose="020B0604020202020204" pitchFamily="34" charset="0"/>
              </a:rPr>
              <a:t>Blocklet Index &amp; Blocklet level Metadata</a:t>
            </a:r>
          </a:p>
          <a:p>
            <a:pPr lvl="1">
              <a:buNone/>
            </a:pPr>
            <a:endParaRPr lang="en-US" sz="1300" dirty="0" smtClean="0">
              <a:latin typeface="Arial" panose="020B0604020202020204" pitchFamily="34" charset="0"/>
              <a:cs typeface="Arial" panose="020B0604020202020204" pitchFamily="34" charset="0"/>
            </a:endParaRPr>
          </a:p>
          <a:p>
            <a:pPr lvl="1"/>
            <a:endParaRPr lang="en-US" sz="1300" dirty="0" smtClean="0">
              <a:latin typeface="Arial" panose="020B0604020202020204" pitchFamily="34" charset="0"/>
              <a:cs typeface="Arial" panose="020B0604020202020204" pitchFamily="34" charset="0"/>
            </a:endParaRPr>
          </a:p>
          <a:p>
            <a:pPr lvl="1">
              <a:buFont typeface="Arial" pitchFamily="34" charset="0"/>
              <a:buChar char="•"/>
            </a:pPr>
            <a:endParaRPr lang="en-US" sz="1300" dirty="0" smtClean="0">
              <a:latin typeface="Arial" panose="020B0604020202020204" pitchFamily="34" charset="0"/>
              <a:cs typeface="Arial" panose="020B0604020202020204" pitchFamily="34" charset="0"/>
            </a:endParaRPr>
          </a:p>
          <a:p>
            <a:pPr lvl="1">
              <a:buFont typeface="Arial" pitchFamily="34" charset="0"/>
              <a:buChar char="•"/>
            </a:pPr>
            <a:endParaRPr lang="en-US" sz="1300" dirty="0" smtClean="0">
              <a:latin typeface="Arial" panose="020B0604020202020204" pitchFamily="34" charset="0"/>
              <a:cs typeface="Arial" panose="020B0604020202020204" pitchFamily="34" charset="0"/>
            </a:endParaRPr>
          </a:p>
          <a:p>
            <a:pPr lvl="1">
              <a:buFont typeface="Wingdings" pitchFamily="2" charset="2"/>
              <a:buChar char="q"/>
            </a:pPr>
            <a:endParaRPr lang="en-US" sz="1300" dirty="0">
              <a:latin typeface="Arial" panose="020B0604020202020204" pitchFamily="34" charset="0"/>
              <a:cs typeface="Arial" panose="020B0604020202020204" pitchFamily="34" charset="0"/>
            </a:endParaRPr>
          </a:p>
        </p:txBody>
      </p:sp>
      <p:sp>
        <p:nvSpPr>
          <p:cNvPr id="7" name="Rectangle 113"/>
          <p:cNvSpPr/>
          <p:nvPr/>
        </p:nvSpPr>
        <p:spPr bwMode="auto">
          <a:xfrm>
            <a:off x="6444208" y="1275606"/>
            <a:ext cx="2160240" cy="1653648"/>
          </a:xfrm>
          <a:prstGeom prst="rect">
            <a:avLst/>
          </a:prstGeom>
          <a:solidFill>
            <a:srgbClr val="9AD7F0"/>
          </a:solidFill>
          <a:ln>
            <a:solidFill>
              <a:schemeClr val="accent1">
                <a:lumMod val="40000"/>
                <a:lumOff val="60000"/>
              </a:schemeClr>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t" anchorCtr="0" compatLnSpc="1">
            <a:prstTxWarp prst="textNoShape">
              <a:avLst/>
            </a:prstTxWarp>
          </a:bodyPr>
          <a:lstStyle/>
          <a:p>
            <a:pPr defTabSz="913108">
              <a:buClr>
                <a:srgbClr val="CC9900"/>
              </a:buClr>
            </a:pPr>
            <a:r>
              <a:rPr lang="en-US" sz="1000" b="1" dirty="0" smtClean="0">
                <a:latin typeface="Arial" charset="0"/>
                <a:ea typeface="宋体" charset="-122"/>
              </a:rPr>
              <a:t>  Blocklet 1</a:t>
            </a:r>
          </a:p>
        </p:txBody>
      </p:sp>
      <p:sp>
        <p:nvSpPr>
          <p:cNvPr id="8" name="Rectangle 115"/>
          <p:cNvSpPr/>
          <p:nvPr/>
        </p:nvSpPr>
        <p:spPr bwMode="auto">
          <a:xfrm>
            <a:off x="6512787" y="1475596"/>
            <a:ext cx="2023082" cy="232058"/>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1000" dirty="0" smtClean="0">
                <a:latin typeface="Arial" charset="0"/>
                <a:ea typeface="宋体" charset="-122"/>
              </a:rPr>
              <a:t>Col1 C</a:t>
            </a:r>
            <a:r>
              <a:rPr lang="en-US" altLang="zh-CN" sz="1000" dirty="0" smtClean="0">
                <a:latin typeface="Arial" charset="0"/>
                <a:ea typeface="宋体" charset="-122"/>
              </a:rPr>
              <a:t>hunk</a:t>
            </a:r>
            <a:endParaRPr lang="en-US" sz="700" dirty="0" smtClean="0">
              <a:latin typeface="Arial" charset="0"/>
              <a:ea typeface="宋体" charset="-122"/>
            </a:endParaRPr>
          </a:p>
        </p:txBody>
      </p:sp>
      <p:sp>
        <p:nvSpPr>
          <p:cNvPr id="9" name="Rectangle 115"/>
          <p:cNvSpPr/>
          <p:nvPr/>
        </p:nvSpPr>
        <p:spPr bwMode="auto">
          <a:xfrm>
            <a:off x="6512787" y="1708716"/>
            <a:ext cx="2023082" cy="232058"/>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altLang="zh-CN" sz="1000" dirty="0" smtClean="0">
                <a:latin typeface="Arial" charset="0"/>
                <a:ea typeface="宋体" charset="-122"/>
              </a:rPr>
              <a:t>Col2 Chunk</a:t>
            </a:r>
            <a:endParaRPr lang="en-US" sz="700" dirty="0" smtClean="0">
              <a:latin typeface="Arial" charset="0"/>
              <a:ea typeface="宋体" charset="-122"/>
            </a:endParaRPr>
          </a:p>
        </p:txBody>
      </p:sp>
      <p:sp>
        <p:nvSpPr>
          <p:cNvPr id="10" name="Rectangle 115"/>
          <p:cNvSpPr/>
          <p:nvPr/>
        </p:nvSpPr>
        <p:spPr bwMode="auto">
          <a:xfrm>
            <a:off x="6512787" y="1941250"/>
            <a:ext cx="2023082" cy="232058"/>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1000" dirty="0" smtClean="0">
                <a:latin typeface="Arial" charset="0"/>
                <a:ea typeface="宋体" charset="-122"/>
              </a:rPr>
              <a:t>…</a:t>
            </a:r>
            <a:endParaRPr lang="en-US" sz="700" dirty="0" smtClean="0">
              <a:latin typeface="Arial" charset="0"/>
              <a:ea typeface="宋体" charset="-122"/>
            </a:endParaRPr>
          </a:p>
        </p:txBody>
      </p:sp>
      <p:sp>
        <p:nvSpPr>
          <p:cNvPr id="11" name="Rectangle 115"/>
          <p:cNvSpPr/>
          <p:nvPr/>
        </p:nvSpPr>
        <p:spPr bwMode="auto">
          <a:xfrm>
            <a:off x="6512787" y="2178927"/>
            <a:ext cx="2023082" cy="232058"/>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1000" dirty="0" smtClean="0">
                <a:latin typeface="Arial" charset="0"/>
                <a:ea typeface="宋体" charset="-122"/>
              </a:rPr>
              <a:t> Colgroup1 </a:t>
            </a:r>
            <a:r>
              <a:rPr lang="en-US" altLang="zh-CN" sz="1000" dirty="0" smtClean="0">
                <a:latin typeface="Arial" charset="0"/>
                <a:ea typeface="宋体" charset="-122"/>
              </a:rPr>
              <a:t>Chunk</a:t>
            </a:r>
            <a:endParaRPr lang="en-US" sz="700" dirty="0" smtClean="0">
              <a:latin typeface="Arial" charset="0"/>
              <a:ea typeface="宋体" charset="-122"/>
            </a:endParaRPr>
          </a:p>
        </p:txBody>
      </p:sp>
      <p:sp>
        <p:nvSpPr>
          <p:cNvPr id="12" name="Rectangle 115"/>
          <p:cNvSpPr/>
          <p:nvPr/>
        </p:nvSpPr>
        <p:spPr bwMode="auto">
          <a:xfrm>
            <a:off x="6512787" y="2411280"/>
            <a:ext cx="2023082" cy="232058"/>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1000" dirty="0" smtClean="0">
                <a:latin typeface="Arial" charset="0"/>
                <a:ea typeface="宋体" charset="-122"/>
              </a:rPr>
              <a:t>Colgroup2 </a:t>
            </a:r>
            <a:r>
              <a:rPr lang="en-US" altLang="zh-CN" sz="1000" dirty="0" smtClean="0">
                <a:latin typeface="Arial" charset="0"/>
                <a:ea typeface="宋体" charset="-122"/>
              </a:rPr>
              <a:t>Chunk</a:t>
            </a:r>
            <a:endParaRPr lang="en-US" sz="700" dirty="0" smtClean="0">
              <a:latin typeface="Arial" charset="0"/>
              <a:ea typeface="宋体" charset="-122"/>
            </a:endParaRPr>
          </a:p>
        </p:txBody>
      </p:sp>
      <p:sp>
        <p:nvSpPr>
          <p:cNvPr id="13" name="Rectangle 115"/>
          <p:cNvSpPr/>
          <p:nvPr/>
        </p:nvSpPr>
        <p:spPr bwMode="auto">
          <a:xfrm>
            <a:off x="6512787" y="2644185"/>
            <a:ext cx="2023082" cy="232058"/>
          </a:xfrm>
          <a:prstGeom prst="rect">
            <a:avLst/>
          </a:prstGeom>
          <a:solidFill>
            <a:srgbClr val="FFB8B8">
              <a:alpha val="18039"/>
            </a:srgbClr>
          </a:solidFill>
          <a:ln>
            <a:solidFill>
              <a:schemeClr val="tx1">
                <a:lumMod val="65000"/>
                <a:lumOff val="35000"/>
              </a:schemeClr>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1000" dirty="0" smtClean="0">
                <a:latin typeface="Arial" charset="0"/>
                <a:ea typeface="宋体" charset="-122"/>
              </a:rPr>
              <a:t>…</a:t>
            </a:r>
            <a:endParaRPr lang="en-US" sz="700" dirty="0" smtClean="0">
              <a:latin typeface="Arial" charset="0"/>
              <a:ea typeface="宋体" charset="-122"/>
            </a:endParaRPr>
          </a:p>
        </p:txBody>
      </p:sp>
      <p:sp>
        <p:nvSpPr>
          <p:cNvPr id="14" name="Rectangle 113"/>
          <p:cNvSpPr/>
          <p:nvPr/>
        </p:nvSpPr>
        <p:spPr bwMode="auto">
          <a:xfrm>
            <a:off x="6444208" y="3217286"/>
            <a:ext cx="2160240" cy="288032"/>
          </a:xfrm>
          <a:prstGeom prst="rect">
            <a:avLst/>
          </a:prstGeom>
          <a:solidFill>
            <a:srgbClr val="9AD7F0"/>
          </a:solidFill>
          <a:ln>
            <a:solidFill>
              <a:schemeClr val="accent1">
                <a:lumMod val="40000"/>
                <a:lumOff val="60000"/>
              </a:schemeClr>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t" anchorCtr="0" compatLnSpc="1">
            <a:prstTxWarp prst="textNoShape">
              <a:avLst/>
            </a:prstTxWarp>
          </a:bodyPr>
          <a:lstStyle/>
          <a:p>
            <a:pPr defTabSz="913108">
              <a:buClr>
                <a:srgbClr val="CC9900"/>
              </a:buClr>
            </a:pPr>
            <a:r>
              <a:rPr lang="en-US" sz="1000" b="1" dirty="0" smtClean="0">
                <a:latin typeface="Arial" charset="0"/>
                <a:ea typeface="宋体" charset="-122"/>
              </a:rPr>
              <a:t>  Blocklet N</a:t>
            </a:r>
          </a:p>
        </p:txBody>
      </p:sp>
      <p:sp>
        <p:nvSpPr>
          <p:cNvPr id="15" name="Rectangle 115"/>
          <p:cNvSpPr/>
          <p:nvPr/>
        </p:nvSpPr>
        <p:spPr bwMode="auto">
          <a:xfrm>
            <a:off x="6444208" y="2929254"/>
            <a:ext cx="2160240" cy="2320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310" tIns="45660" rIns="91310" bIns="45660" numCol="1" rtlCol="0" anchor="ctr" anchorCtr="0" compatLnSpc="1">
            <a:prstTxWarp prst="textNoShape">
              <a:avLst/>
            </a:prstTxWarp>
          </a:bodyPr>
          <a:lstStyle/>
          <a:p>
            <a:pPr algn="ctr" defTabSz="913108">
              <a:buClr>
                <a:srgbClr val="CC9900"/>
              </a:buClr>
            </a:pPr>
            <a:r>
              <a:rPr lang="en-US" sz="1000" b="1" dirty="0" smtClean="0">
                <a:latin typeface="Arial" charset="0"/>
                <a:ea typeface="宋体" charset="-122"/>
              </a:rPr>
              <a:t>…</a:t>
            </a:r>
            <a:endParaRPr lang="en-US" sz="700" b="1" dirty="0" smtClean="0">
              <a:latin typeface="Arial" charset="0"/>
              <a:ea typeface="宋体" charset="-122"/>
            </a:endParaRPr>
          </a:p>
        </p:txBody>
      </p:sp>
      <p:sp>
        <p:nvSpPr>
          <p:cNvPr id="16" name="Rectangle 113"/>
          <p:cNvSpPr/>
          <p:nvPr/>
        </p:nvSpPr>
        <p:spPr bwMode="auto">
          <a:xfrm>
            <a:off x="6444208" y="3723878"/>
            <a:ext cx="2160240" cy="288032"/>
          </a:xfrm>
          <a:prstGeom prst="rect">
            <a:avLst/>
          </a:prstGeom>
          <a:solidFill>
            <a:srgbClr val="9AD7F0"/>
          </a:solidFill>
          <a:ln>
            <a:solidFill>
              <a:schemeClr val="accent1">
                <a:lumMod val="40000"/>
                <a:lumOff val="60000"/>
              </a:schemeClr>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t" anchorCtr="0" compatLnSpc="1">
            <a:prstTxWarp prst="textNoShape">
              <a:avLst/>
            </a:prstTxWarp>
          </a:bodyPr>
          <a:lstStyle/>
          <a:p>
            <a:pPr defTabSz="913108">
              <a:buClr>
                <a:srgbClr val="CC9900"/>
              </a:buClr>
            </a:pPr>
            <a:r>
              <a:rPr lang="en-US" sz="1000" b="1" dirty="0" smtClean="0">
                <a:latin typeface="Arial" charset="0"/>
                <a:ea typeface="宋体" charset="-122"/>
              </a:rPr>
              <a:t>  Footer</a:t>
            </a:r>
          </a:p>
        </p:txBody>
      </p:sp>
    </p:spTree>
    <p:extLst>
      <p:ext uri="{BB962C8B-B14F-4D97-AF65-F5344CB8AC3E}">
        <p14:creationId xmlns:p14="http://schemas.microsoft.com/office/powerpoint/2010/main" xmlns="" val="202028022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宽屏">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华文细黑"/>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spDef>
    <a:ln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6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华文细黑"/>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spDef>
    <a:ln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4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华文细黑"/>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spDef>
    <a:ln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3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1_CELAB 16to9">
  <a:themeElements>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fontScheme name="自定义 2">
      <a:majorFont>
        <a:latin typeface="Corbel"/>
        <a:ea typeface="楷体"/>
        <a:cs typeface=""/>
      </a:majorFont>
      <a:minorFont>
        <a:latin typeface="Corbel"/>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square" lIns="91425" tIns="45712" rIns="91425" bIns="45712" numCol="1" rtlCol="0" anchor="t" anchorCtr="0" compatLnSpc="1">
        <a:prstTxWarp prst="textNoShape">
          <a:avLst/>
        </a:prstTxWarp>
        <a:noAutofit/>
      </a:bodyPr>
      <a:lstStyle>
        <a:defPPr marL="0" marR="0" indent="0" algn="l" defTabSz="877888"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FrutigerNext LT Regular" pitchFamily="34" charset="0"/>
            <a:ea typeface="ＭＳ Ｐゴシック" pitchFamily="34" charset="-128"/>
          </a:defRPr>
        </a:defPPr>
      </a:lstStyle>
    </a:spDef>
    <a:lnDef>
      <a:spPr bwMode="auto">
        <a:noFill/>
        <a:ln w="9525" cap="flat" cmpd="sng" algn="ctr">
          <a:solidFill>
            <a:schemeClr val="bg2">
              <a:lumMod val="60000"/>
              <a:lumOff val="40000"/>
            </a:schemeClr>
          </a:solidFill>
          <a:prstDash val="solid"/>
          <a:round/>
          <a:headEnd type="none" w="med" len="med"/>
          <a:tailEnd type="arrow"/>
        </a:ln>
        <a:effectLst/>
      </a:spPr>
      <a:bodyPr/>
      <a:lstStyle/>
    </a:lnDef>
  </a:objectDefaults>
  <a:extraClrSchemeLst>
    <a:extraClrScheme>
      <a:clrScheme name="5_CELAB 16to9 1">
        <a:dk1>
          <a:srgbClr val="080808"/>
        </a:dk1>
        <a:lt1>
          <a:srgbClr val="F8F8F8"/>
        </a:lt1>
        <a:dk2>
          <a:srgbClr val="990000"/>
        </a:dk2>
        <a:lt2>
          <a:srgbClr val="CCCCCC"/>
        </a:lt2>
        <a:accent1>
          <a:srgbClr val="FFCC66"/>
        </a:accent1>
        <a:accent2>
          <a:srgbClr val="990000"/>
        </a:accent2>
        <a:accent3>
          <a:srgbClr val="FBFBFB"/>
        </a:accent3>
        <a:accent4>
          <a:srgbClr val="060606"/>
        </a:accent4>
        <a:accent5>
          <a:srgbClr val="FFE2B8"/>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5_CELAB 16to9 2">
        <a:dk1>
          <a:srgbClr val="080808"/>
        </a:dk1>
        <a:lt1>
          <a:srgbClr val="F8F8F8"/>
        </a:lt1>
        <a:dk2>
          <a:srgbClr val="990000"/>
        </a:dk2>
        <a:lt2>
          <a:srgbClr val="CCCCCC"/>
        </a:lt2>
        <a:accent1>
          <a:srgbClr val="CCCCFF"/>
        </a:accent1>
        <a:accent2>
          <a:srgbClr val="990000"/>
        </a:accent2>
        <a:accent3>
          <a:srgbClr val="FBFBFB"/>
        </a:accent3>
        <a:accent4>
          <a:srgbClr val="060606"/>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3">
        <a:dk1>
          <a:srgbClr val="080808"/>
        </a:dk1>
        <a:lt1>
          <a:srgbClr val="F8F8F8"/>
        </a:lt1>
        <a:dk2>
          <a:srgbClr val="990000"/>
        </a:dk2>
        <a:lt2>
          <a:srgbClr val="CCCCCC"/>
        </a:lt2>
        <a:accent1>
          <a:srgbClr val="CCFF99"/>
        </a:accent1>
        <a:accent2>
          <a:srgbClr val="990000"/>
        </a:accent2>
        <a:accent3>
          <a:srgbClr val="FBFBFB"/>
        </a:accent3>
        <a:accent4>
          <a:srgbClr val="060606"/>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5_CELAB 16to9 4">
        <a:dk1>
          <a:srgbClr val="080808"/>
        </a:dk1>
        <a:lt1>
          <a:srgbClr val="F8F8F8"/>
        </a:lt1>
        <a:dk2>
          <a:srgbClr val="990000"/>
        </a:dk2>
        <a:lt2>
          <a:srgbClr val="CCCCCC"/>
        </a:lt2>
        <a:accent1>
          <a:srgbClr val="FFCC99"/>
        </a:accent1>
        <a:accent2>
          <a:srgbClr val="990000"/>
        </a:accent2>
        <a:accent3>
          <a:srgbClr val="FBFBFB"/>
        </a:accent3>
        <a:accent4>
          <a:srgbClr val="060606"/>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5_CELAB 16to9 5">
        <a:dk1>
          <a:srgbClr val="080808"/>
        </a:dk1>
        <a:lt1>
          <a:srgbClr val="F8F8F8"/>
        </a:lt1>
        <a:dk2>
          <a:srgbClr val="990000"/>
        </a:dk2>
        <a:lt2>
          <a:srgbClr val="CCCCCC"/>
        </a:lt2>
        <a:accent1>
          <a:srgbClr val="99CCFF"/>
        </a:accent1>
        <a:accent2>
          <a:srgbClr val="990000"/>
        </a:accent2>
        <a:accent3>
          <a:srgbClr val="FBFBFB"/>
        </a:accent3>
        <a:accent4>
          <a:srgbClr val="060606"/>
        </a:accent4>
        <a:accent5>
          <a:srgbClr val="CA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6">
        <a:dk1>
          <a:srgbClr val="080808"/>
        </a:dk1>
        <a:lt1>
          <a:srgbClr val="F8F8F8"/>
        </a:lt1>
        <a:dk2>
          <a:srgbClr val="990000"/>
        </a:dk2>
        <a:lt2>
          <a:srgbClr val="CCCCCC"/>
        </a:lt2>
        <a:accent1>
          <a:srgbClr val="99CCCC"/>
        </a:accent1>
        <a:accent2>
          <a:srgbClr val="990000"/>
        </a:accent2>
        <a:accent3>
          <a:srgbClr val="FBFBFB"/>
        </a:accent3>
        <a:accent4>
          <a:srgbClr val="060606"/>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5_CELAB 16to9 7">
        <a:dk1>
          <a:srgbClr val="080808"/>
        </a:dk1>
        <a:lt1>
          <a:srgbClr val="F8F8F8"/>
        </a:lt1>
        <a:dk2>
          <a:srgbClr val="FFCC99"/>
        </a:dk2>
        <a:lt2>
          <a:srgbClr val="FFCC66"/>
        </a:lt2>
        <a:accent1>
          <a:srgbClr val="CCFF99"/>
        </a:accent1>
        <a:accent2>
          <a:srgbClr val="CCCCFF"/>
        </a:accent2>
        <a:accent3>
          <a:srgbClr val="FBFBFB"/>
        </a:accent3>
        <a:accent4>
          <a:srgbClr val="060606"/>
        </a:accent4>
        <a:accent5>
          <a:srgbClr val="E2FFCA"/>
        </a:accent5>
        <a:accent6>
          <a:srgbClr val="B9B9E7"/>
        </a:accent6>
        <a:hlink>
          <a:srgbClr val="99CCFF"/>
        </a:hlink>
        <a:folHlink>
          <a:srgbClr val="99CCCC"/>
        </a:folHlink>
      </a:clrScheme>
      <a:clrMap bg1="lt1" tx1="dk1" bg2="lt2" tx2="dk2" accent1="accent1" accent2="accent2" accent3="accent3" accent4="accent4" accent5="accent5" accent6="accent6" hlink="hlink" folHlink="folHlink"/>
    </a:extraClrScheme>
    <a:extraClrScheme>
      <a:clrScheme name="5_CELAB 16to9 8">
        <a:dk1>
          <a:srgbClr val="080808"/>
        </a:dk1>
        <a:lt1>
          <a:srgbClr val="F8F8F8"/>
        </a:lt1>
        <a:dk2>
          <a:srgbClr val="FF9900"/>
        </a:dk2>
        <a:lt2>
          <a:srgbClr val="99660A"/>
        </a:lt2>
        <a:accent1>
          <a:srgbClr val="669900"/>
        </a:accent1>
        <a:accent2>
          <a:srgbClr val="006699"/>
        </a:accent2>
        <a:accent3>
          <a:srgbClr val="FBFBFB"/>
        </a:accent3>
        <a:accent4>
          <a:srgbClr val="060606"/>
        </a:accent4>
        <a:accent5>
          <a:srgbClr val="B8CAAA"/>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9">
        <a:dk1>
          <a:srgbClr val="080808"/>
        </a:dk1>
        <a:lt1>
          <a:srgbClr val="F8F8F8"/>
        </a:lt1>
        <a:dk2>
          <a:srgbClr val="990000"/>
        </a:dk2>
        <a:lt2>
          <a:srgbClr val="99CCFF"/>
        </a:lt2>
        <a:accent1>
          <a:srgbClr val="99CCCC"/>
        </a:accent1>
        <a:accent2>
          <a:srgbClr val="006699"/>
        </a:accent2>
        <a:accent3>
          <a:srgbClr val="FBFBFB"/>
        </a:accent3>
        <a:accent4>
          <a:srgbClr val="060606"/>
        </a:accent4>
        <a:accent5>
          <a:srgbClr val="CAE2E2"/>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10">
        <a:dk1>
          <a:srgbClr val="080808"/>
        </a:dk1>
        <a:lt1>
          <a:srgbClr val="F8F8F8"/>
        </a:lt1>
        <a:dk2>
          <a:srgbClr val="990000"/>
        </a:dk2>
        <a:lt2>
          <a:srgbClr val="999999"/>
        </a:lt2>
        <a:accent1>
          <a:srgbClr val="FFCC99"/>
        </a:accent1>
        <a:accent2>
          <a:srgbClr val="99660A"/>
        </a:accent2>
        <a:accent3>
          <a:srgbClr val="FBFBFB"/>
        </a:accent3>
        <a:accent4>
          <a:srgbClr val="060606"/>
        </a:accent4>
        <a:accent5>
          <a:srgbClr val="FFE2CA"/>
        </a:accent5>
        <a:accent6>
          <a:srgbClr val="8A5C08"/>
        </a:accent6>
        <a:hlink>
          <a:srgbClr val="FF9900"/>
        </a:hlink>
        <a:folHlink>
          <a:srgbClr val="FFCC66"/>
        </a:folHlink>
      </a:clrScheme>
      <a:clrMap bg1="lt1" tx1="dk1" bg2="lt2" tx2="dk2" accent1="accent1" accent2="accent2" accent3="accent3" accent4="accent4" accent5="accent5" accent6="accent6" hlink="hlink" folHlink="folHlink"/>
    </a:extraClrScheme>
    <a:extraClrScheme>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0_CELAB 16to9">
  <a:themeElements>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fontScheme name="自定义 2">
      <a:majorFont>
        <a:latin typeface="Corbel"/>
        <a:ea typeface="楷体"/>
        <a:cs typeface=""/>
      </a:majorFont>
      <a:minorFont>
        <a:latin typeface="Corbel"/>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square" lIns="91425" tIns="45712" rIns="91425" bIns="45712" numCol="1" rtlCol="0" anchor="t" anchorCtr="0" compatLnSpc="1">
        <a:prstTxWarp prst="textNoShape">
          <a:avLst/>
        </a:prstTxWarp>
        <a:noAutofit/>
      </a:bodyPr>
      <a:lstStyle>
        <a:defPPr marL="0" marR="0" indent="0" algn="l" defTabSz="877888"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FrutigerNext LT Regular" pitchFamily="34" charset="0"/>
            <a:ea typeface="ＭＳ Ｐゴシック" pitchFamily="34" charset="-128"/>
          </a:defRPr>
        </a:defPPr>
      </a:lstStyle>
    </a:spDef>
    <a:lnDef>
      <a:spPr bwMode="auto">
        <a:noFill/>
        <a:ln w="9525" cap="flat" cmpd="sng" algn="ctr">
          <a:solidFill>
            <a:schemeClr val="bg2">
              <a:lumMod val="60000"/>
              <a:lumOff val="40000"/>
            </a:schemeClr>
          </a:solidFill>
          <a:prstDash val="solid"/>
          <a:round/>
          <a:headEnd type="none" w="med" len="med"/>
          <a:tailEnd type="arrow"/>
        </a:ln>
        <a:effectLst/>
      </a:spPr>
      <a:bodyPr/>
      <a:lstStyle/>
    </a:lnDef>
  </a:objectDefaults>
  <a:extraClrSchemeLst>
    <a:extraClrScheme>
      <a:clrScheme name="5_CELAB 16to9 1">
        <a:dk1>
          <a:srgbClr val="080808"/>
        </a:dk1>
        <a:lt1>
          <a:srgbClr val="F8F8F8"/>
        </a:lt1>
        <a:dk2>
          <a:srgbClr val="990000"/>
        </a:dk2>
        <a:lt2>
          <a:srgbClr val="CCCCCC"/>
        </a:lt2>
        <a:accent1>
          <a:srgbClr val="FFCC66"/>
        </a:accent1>
        <a:accent2>
          <a:srgbClr val="990000"/>
        </a:accent2>
        <a:accent3>
          <a:srgbClr val="FBFBFB"/>
        </a:accent3>
        <a:accent4>
          <a:srgbClr val="060606"/>
        </a:accent4>
        <a:accent5>
          <a:srgbClr val="FFE2B8"/>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5_CELAB 16to9 2">
        <a:dk1>
          <a:srgbClr val="080808"/>
        </a:dk1>
        <a:lt1>
          <a:srgbClr val="F8F8F8"/>
        </a:lt1>
        <a:dk2>
          <a:srgbClr val="990000"/>
        </a:dk2>
        <a:lt2>
          <a:srgbClr val="CCCCCC"/>
        </a:lt2>
        <a:accent1>
          <a:srgbClr val="CCCCFF"/>
        </a:accent1>
        <a:accent2>
          <a:srgbClr val="990000"/>
        </a:accent2>
        <a:accent3>
          <a:srgbClr val="FBFBFB"/>
        </a:accent3>
        <a:accent4>
          <a:srgbClr val="060606"/>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3">
        <a:dk1>
          <a:srgbClr val="080808"/>
        </a:dk1>
        <a:lt1>
          <a:srgbClr val="F8F8F8"/>
        </a:lt1>
        <a:dk2>
          <a:srgbClr val="990000"/>
        </a:dk2>
        <a:lt2>
          <a:srgbClr val="CCCCCC"/>
        </a:lt2>
        <a:accent1>
          <a:srgbClr val="CCFF99"/>
        </a:accent1>
        <a:accent2>
          <a:srgbClr val="990000"/>
        </a:accent2>
        <a:accent3>
          <a:srgbClr val="FBFBFB"/>
        </a:accent3>
        <a:accent4>
          <a:srgbClr val="060606"/>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5_CELAB 16to9 4">
        <a:dk1>
          <a:srgbClr val="080808"/>
        </a:dk1>
        <a:lt1>
          <a:srgbClr val="F8F8F8"/>
        </a:lt1>
        <a:dk2>
          <a:srgbClr val="990000"/>
        </a:dk2>
        <a:lt2>
          <a:srgbClr val="CCCCCC"/>
        </a:lt2>
        <a:accent1>
          <a:srgbClr val="FFCC99"/>
        </a:accent1>
        <a:accent2>
          <a:srgbClr val="990000"/>
        </a:accent2>
        <a:accent3>
          <a:srgbClr val="FBFBFB"/>
        </a:accent3>
        <a:accent4>
          <a:srgbClr val="060606"/>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5_CELAB 16to9 5">
        <a:dk1>
          <a:srgbClr val="080808"/>
        </a:dk1>
        <a:lt1>
          <a:srgbClr val="F8F8F8"/>
        </a:lt1>
        <a:dk2>
          <a:srgbClr val="990000"/>
        </a:dk2>
        <a:lt2>
          <a:srgbClr val="CCCCCC"/>
        </a:lt2>
        <a:accent1>
          <a:srgbClr val="99CCFF"/>
        </a:accent1>
        <a:accent2>
          <a:srgbClr val="990000"/>
        </a:accent2>
        <a:accent3>
          <a:srgbClr val="FBFBFB"/>
        </a:accent3>
        <a:accent4>
          <a:srgbClr val="060606"/>
        </a:accent4>
        <a:accent5>
          <a:srgbClr val="CA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6">
        <a:dk1>
          <a:srgbClr val="080808"/>
        </a:dk1>
        <a:lt1>
          <a:srgbClr val="F8F8F8"/>
        </a:lt1>
        <a:dk2>
          <a:srgbClr val="990000"/>
        </a:dk2>
        <a:lt2>
          <a:srgbClr val="CCCCCC"/>
        </a:lt2>
        <a:accent1>
          <a:srgbClr val="99CCCC"/>
        </a:accent1>
        <a:accent2>
          <a:srgbClr val="990000"/>
        </a:accent2>
        <a:accent3>
          <a:srgbClr val="FBFBFB"/>
        </a:accent3>
        <a:accent4>
          <a:srgbClr val="060606"/>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5_CELAB 16to9 7">
        <a:dk1>
          <a:srgbClr val="080808"/>
        </a:dk1>
        <a:lt1>
          <a:srgbClr val="F8F8F8"/>
        </a:lt1>
        <a:dk2>
          <a:srgbClr val="FFCC99"/>
        </a:dk2>
        <a:lt2>
          <a:srgbClr val="FFCC66"/>
        </a:lt2>
        <a:accent1>
          <a:srgbClr val="CCFF99"/>
        </a:accent1>
        <a:accent2>
          <a:srgbClr val="CCCCFF"/>
        </a:accent2>
        <a:accent3>
          <a:srgbClr val="FBFBFB"/>
        </a:accent3>
        <a:accent4>
          <a:srgbClr val="060606"/>
        </a:accent4>
        <a:accent5>
          <a:srgbClr val="E2FFCA"/>
        </a:accent5>
        <a:accent6>
          <a:srgbClr val="B9B9E7"/>
        </a:accent6>
        <a:hlink>
          <a:srgbClr val="99CCFF"/>
        </a:hlink>
        <a:folHlink>
          <a:srgbClr val="99CCCC"/>
        </a:folHlink>
      </a:clrScheme>
      <a:clrMap bg1="lt1" tx1="dk1" bg2="lt2" tx2="dk2" accent1="accent1" accent2="accent2" accent3="accent3" accent4="accent4" accent5="accent5" accent6="accent6" hlink="hlink" folHlink="folHlink"/>
    </a:extraClrScheme>
    <a:extraClrScheme>
      <a:clrScheme name="5_CELAB 16to9 8">
        <a:dk1>
          <a:srgbClr val="080808"/>
        </a:dk1>
        <a:lt1>
          <a:srgbClr val="F8F8F8"/>
        </a:lt1>
        <a:dk2>
          <a:srgbClr val="FF9900"/>
        </a:dk2>
        <a:lt2>
          <a:srgbClr val="99660A"/>
        </a:lt2>
        <a:accent1>
          <a:srgbClr val="669900"/>
        </a:accent1>
        <a:accent2>
          <a:srgbClr val="006699"/>
        </a:accent2>
        <a:accent3>
          <a:srgbClr val="FBFBFB"/>
        </a:accent3>
        <a:accent4>
          <a:srgbClr val="060606"/>
        </a:accent4>
        <a:accent5>
          <a:srgbClr val="B8CAAA"/>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9">
        <a:dk1>
          <a:srgbClr val="080808"/>
        </a:dk1>
        <a:lt1>
          <a:srgbClr val="F8F8F8"/>
        </a:lt1>
        <a:dk2>
          <a:srgbClr val="990000"/>
        </a:dk2>
        <a:lt2>
          <a:srgbClr val="99CCFF"/>
        </a:lt2>
        <a:accent1>
          <a:srgbClr val="99CCCC"/>
        </a:accent1>
        <a:accent2>
          <a:srgbClr val="006699"/>
        </a:accent2>
        <a:accent3>
          <a:srgbClr val="FBFBFB"/>
        </a:accent3>
        <a:accent4>
          <a:srgbClr val="060606"/>
        </a:accent4>
        <a:accent5>
          <a:srgbClr val="CAE2E2"/>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10">
        <a:dk1>
          <a:srgbClr val="080808"/>
        </a:dk1>
        <a:lt1>
          <a:srgbClr val="F8F8F8"/>
        </a:lt1>
        <a:dk2>
          <a:srgbClr val="990000"/>
        </a:dk2>
        <a:lt2>
          <a:srgbClr val="999999"/>
        </a:lt2>
        <a:accent1>
          <a:srgbClr val="FFCC99"/>
        </a:accent1>
        <a:accent2>
          <a:srgbClr val="99660A"/>
        </a:accent2>
        <a:accent3>
          <a:srgbClr val="FBFBFB"/>
        </a:accent3>
        <a:accent4>
          <a:srgbClr val="060606"/>
        </a:accent4>
        <a:accent5>
          <a:srgbClr val="FFE2CA"/>
        </a:accent5>
        <a:accent6>
          <a:srgbClr val="8A5C08"/>
        </a:accent6>
        <a:hlink>
          <a:srgbClr val="FF9900"/>
        </a:hlink>
        <a:folHlink>
          <a:srgbClr val="FFCC66"/>
        </a:folHlink>
      </a:clrScheme>
      <a:clrMap bg1="lt1" tx1="dk1" bg2="lt2" tx2="dk2" accent1="accent1" accent2="accent2" accent3="accent3" accent4="accent4" accent5="accent5" accent6="accent6" hlink="hlink" folHlink="folHlink"/>
    </a:extraClrScheme>
    <a:extraClrScheme>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华文细黑"/>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spDef>
    <a:lnDef>
      <a:spPr bwMode="auto">
        <a:solidFill>
          <a:srgbClr val="FF9933"/>
        </a:solidFill>
        <a:ln w="9525" cap="flat" cmpd="sng" algn="ctr">
          <a:solidFill>
            <a:schemeClr val="tx1"/>
          </a:solidFill>
          <a:prstDash val="solid"/>
          <a:round/>
          <a:headEnd type="none" w="med" len="med"/>
          <a:tailEnd type="arrow"/>
        </a:ln>
        <a:effectLst/>
      </a:spPr>
      <a:body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华文细黑"/>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spDef>
    <a:ln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7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华文细黑"/>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spDef>
    <a:ln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_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rgbClr val="000000"/>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_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rgbClr val="000000"/>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3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8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华文细黑"/>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spDef>
    <a:ln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4_2011模板">
  <a:themeElements>
    <a:clrScheme name="15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5_default">
      <a:majorFont>
        <a:latin typeface="FrutigerNext LT Medium"/>
        <a:ea typeface="宋体"/>
        <a:cs typeface=""/>
      </a:majorFont>
      <a:minorFont>
        <a:latin typeface="FrutigerNext LT Medium"/>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rgbClr val="3399FF"/>
        </a:solidFill>
        <a:ln w="25400" algn="ctr">
          <a:noFill/>
          <a:round/>
          <a:headEnd/>
          <a:tailEnd/>
        </a:ln>
      </a:spPr>
      <a:bodyPr lIns="78355" tIns="39177" rIns="78355" bIns="39177" anchor="ctr"/>
      <a:lstStyle>
        <a:defPPr defTabSz="682625" fontAlgn="auto">
          <a:lnSpc>
            <a:spcPct val="100000"/>
          </a:lnSpc>
          <a:spcBef>
            <a:spcPts val="0"/>
          </a:spcBef>
          <a:spcAft>
            <a:spcPts val="0"/>
          </a:spcAft>
          <a:buFontTx/>
          <a:buNone/>
          <a:defRPr kern="0" dirty="0">
            <a:solidFill>
              <a:schemeClr val="bg1"/>
            </a:solidFill>
            <a:latin typeface="华文细黑" pitchFamily="2" charset="-122"/>
            <a:ea typeface="华文细黑" pitchFamily="2" charset="-122"/>
          </a:defRPr>
        </a:defPPr>
      </a:lstStyle>
    </a:spDef>
    <a:lnDef>
      <a:spPr bwMode="auto">
        <a:solidFill>
          <a:schemeClr val="accent1"/>
        </a:solidFill>
        <a:ln w="9525" cap="flat" cmpd="sng" algn="ctr">
          <a:solidFill>
            <a:srgbClr val="000000"/>
          </a:solidFill>
          <a:prstDash val="solid"/>
          <a:round/>
          <a:headEnd type="none" w="med" len="med"/>
          <a:tailEnd type="none" w="med" len="med"/>
        </a:ln>
        <a:effectLst/>
      </a:spPr>
      <a:bodyPr/>
      <a:lstStyle/>
    </a:lnDef>
  </a:objectDefaults>
  <a:extraClrSchemeLst>
    <a:extraClrScheme>
      <a:clrScheme name="15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5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5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5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5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5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5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5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5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5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5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5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5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Blank_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rgbClr val="000000"/>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1_Blank_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0C0"/>
        </a:solidFill>
        <a:ln>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headEnd type="none" w="med" len="med"/>
          <a:tailEnd type="none" w="med" len="med"/>
        </a:ln>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rgbClr val="000000"/>
            </a:solidFill>
            <a:effectLst/>
            <a:latin typeface="FrutigerNext LT Regular" pitchFamily="34" charset="0"/>
            <a:ea typeface="ＭＳ Ｐゴシック" pitchFamily="34" charset="-128"/>
          </a:defRPr>
        </a:defPPr>
      </a:lstStyle>
      <a:style>
        <a:lnRef idx="1">
          <a:schemeClr val="accent2"/>
        </a:lnRef>
        <a:fillRef idx="3">
          <a:schemeClr val="accent2"/>
        </a:fillRef>
        <a:effectRef idx="2">
          <a:schemeClr val="accent2"/>
        </a:effectRef>
        <a:fontRef idx="minor">
          <a:schemeClr val="lt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华文细黑"/>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spDef>
    <a:ln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2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华文细黑"/>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spDef>
    <a:ln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011模板">
  <a:themeElements>
    <a:clrScheme name="15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5_default">
      <a:majorFont>
        <a:latin typeface="FrutigerNext LT Medium"/>
        <a:ea typeface="宋体"/>
        <a:cs typeface=""/>
      </a:majorFont>
      <a:minorFont>
        <a:latin typeface="FrutigerNext LT Medium"/>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rgbClr val="C0504D"/>
        </a:solidFill>
        <a:scene3d>
          <a:camera prst="orthographicFront"/>
          <a:lightRig rig="contrasting" dir="t">
            <a:rot lat="0" lon="0" rev="1200000"/>
          </a:lightRig>
        </a:scene3d>
        <a:sp3d contourW="19050" prstMaterial="metal">
          <a:bevelB w="165100" h="254000"/>
          <a:contourClr>
            <a:schemeClr val="bg1"/>
          </a:contourClr>
        </a:sp3d>
      </a:spPr>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lgn="ctr">
          <a:defRPr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defRPr>
        </a:defPPr>
      </a:lstStyle>
      <a: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a:style>
    </a:spDef>
    <a:lnDef>
      <a:spPr bwMode="auto">
        <a:solidFill>
          <a:schemeClr val="accent1"/>
        </a:solidFill>
        <a:ln w="9525" cap="flat" cmpd="sng" algn="ctr">
          <a:solidFill>
            <a:srgbClr val="000000"/>
          </a:solidFill>
          <a:prstDash val="solid"/>
          <a:round/>
          <a:headEnd type="none" w="med" len="med"/>
          <a:tailEnd type="none" w="med" len="med"/>
        </a:ln>
        <a:effectLst/>
      </a:spPr>
      <a:bodyPr/>
      <a:lstStyle/>
    </a:lnDef>
  </a:objectDefaults>
  <a:extraClrSchemeLst>
    <a:extraClrScheme>
      <a:clrScheme name="15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5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5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5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5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5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5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5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5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5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5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5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5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9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80152" tIns="40076" rIns="80152" bIns="40076" numCol="1" anchor="t" anchorCtr="0" compatLnSpc="1">
        <a:prstTxWarp prst="textNoShape">
          <a:avLst/>
        </a:prstTxWarp>
      </a:bodyPr>
      <a:lstStyle>
        <a:defPPr marL="0" marR="0" indent="0" algn="ctr" defTabSz="801688" rtl="0" eaLnBrk="1" fontAlgn="base" latinLnBrk="0" hangingPunct="1">
          <a:lnSpc>
            <a:spcPct val="120000"/>
          </a:lnSpc>
          <a:spcBef>
            <a:spcPct val="0"/>
          </a:spcBef>
          <a:spcAft>
            <a:spcPct val="0"/>
          </a:spcAft>
          <a:buClr>
            <a:schemeClr val="bg1"/>
          </a:buClr>
          <a:buSzPct val="100000"/>
          <a:buFont typeface="Wingdings" pitchFamily="2" charset="2"/>
          <a:buChar char="•"/>
          <a:tabLst/>
          <a:defRPr kumimoji="0" lang="en-US" sz="1600" b="0" i="0" u="none" strike="noStrike" cap="none" normalizeH="0" baseline="0" smtClean="0">
            <a:ln>
              <a:noFill/>
            </a:ln>
            <a:solidFill>
              <a:srgbClr val="FF0000"/>
            </a:solidFill>
            <a:effectLst/>
            <a:latin typeface="FrutigerNext LT Regular" pitchFamily="34" charset="0"/>
            <a:ea typeface="华文细黑"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80152" tIns="40076" rIns="80152" bIns="40076" numCol="1" anchor="t" anchorCtr="0" compatLnSpc="1">
        <a:prstTxWarp prst="textNoShape">
          <a:avLst/>
        </a:prstTxWarp>
      </a:bodyPr>
      <a:lstStyle>
        <a:defPPr marL="0" marR="0" indent="0" algn="ctr" defTabSz="801688" rtl="0" eaLnBrk="1" fontAlgn="base" latinLnBrk="0" hangingPunct="1">
          <a:lnSpc>
            <a:spcPct val="120000"/>
          </a:lnSpc>
          <a:spcBef>
            <a:spcPct val="0"/>
          </a:spcBef>
          <a:spcAft>
            <a:spcPct val="0"/>
          </a:spcAft>
          <a:buClr>
            <a:schemeClr val="bg1"/>
          </a:buClr>
          <a:buSzPct val="100000"/>
          <a:buFont typeface="Wingdings" pitchFamily="2" charset="2"/>
          <a:buChar char="•"/>
          <a:tabLst/>
          <a:defRPr kumimoji="0" lang="en-US" sz="1600" b="0" i="0" u="none" strike="noStrike" cap="none" normalizeH="0" baseline="0" smtClean="0">
            <a:ln>
              <a:noFill/>
            </a:ln>
            <a:solidFill>
              <a:srgbClr val="FF0000"/>
            </a:solidFill>
            <a:effectLst/>
            <a:latin typeface="FrutigerNext LT Regular" pitchFamily="34" charset="0"/>
            <a:ea typeface="华文细黑" pitchFamily="2" charset="-122"/>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12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Blank">
  <a:themeElements>
    <a:clrScheme name="自定义 10">
      <a:dk1>
        <a:srgbClr val="000000"/>
      </a:dk1>
      <a:lt1>
        <a:sysClr val="window" lastClr="FFFFFF"/>
      </a:lt1>
      <a:dk2>
        <a:srgbClr val="990000"/>
      </a:dk2>
      <a:lt2>
        <a:srgbClr val="777777"/>
      </a:lt2>
      <a:accent1>
        <a:srgbClr val="FFCC99"/>
      </a:accent1>
      <a:accent2>
        <a:srgbClr val="FFCC00"/>
      </a:accent2>
      <a:accent3>
        <a:srgbClr val="FFFFFF"/>
      </a:accent3>
      <a:accent4>
        <a:srgbClr val="000000"/>
      </a:accent4>
      <a:accent5>
        <a:srgbClr val="FFE2CA"/>
      </a:accent5>
      <a:accent6>
        <a:srgbClr val="E7B95C"/>
      </a:accent6>
      <a:hlink>
        <a:srgbClr val="FF9900"/>
      </a:hlink>
      <a:folHlink>
        <a:srgbClr val="996600"/>
      </a:folHlink>
    </a:clrScheme>
    <a:fontScheme name="自定义 1">
      <a:majorFont>
        <a:latin typeface="FrutigerNext LT MediumCn"/>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noFill/>
        <a:ln w="25400">
          <a:solidFill>
            <a:srgbClr val="00B0F0"/>
          </a:solidFill>
          <a:miter lim="800000"/>
          <a:headEnd/>
          <a:tailEnd type="triangle" w="med" len="med"/>
        </a:ln>
      </a:spPr>
      <a:bodyPr/>
      <a:lstStyle/>
    </a:lnDef>
  </a:objectDefaults>
  <a:extraClrSchemeLst/>
</a:theme>
</file>

<file path=ppt/theme/theme34.xml><?xml version="1.0" encoding="utf-8"?>
<a:theme xmlns:a="http://schemas.openxmlformats.org/drawingml/2006/main" name="3_Blank">
  <a:themeElements>
    <a:clrScheme name="自定义 10">
      <a:dk1>
        <a:srgbClr val="000000"/>
      </a:dk1>
      <a:lt1>
        <a:sysClr val="window" lastClr="FFFFFF"/>
      </a:lt1>
      <a:dk2>
        <a:srgbClr val="990000"/>
      </a:dk2>
      <a:lt2>
        <a:srgbClr val="777777"/>
      </a:lt2>
      <a:accent1>
        <a:srgbClr val="FFCC99"/>
      </a:accent1>
      <a:accent2>
        <a:srgbClr val="FFCC00"/>
      </a:accent2>
      <a:accent3>
        <a:srgbClr val="FFFFFF"/>
      </a:accent3>
      <a:accent4>
        <a:srgbClr val="000000"/>
      </a:accent4>
      <a:accent5>
        <a:srgbClr val="FFE2CA"/>
      </a:accent5>
      <a:accent6>
        <a:srgbClr val="E7B95C"/>
      </a:accent6>
      <a:hlink>
        <a:srgbClr val="FF9900"/>
      </a:hlink>
      <a:folHlink>
        <a:srgbClr val="996600"/>
      </a:folHlink>
    </a:clrScheme>
    <a:fontScheme name="自定义 1">
      <a:majorFont>
        <a:latin typeface="FrutigerNext LT MediumCn"/>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noFill/>
        <a:ln w="25400">
          <a:solidFill>
            <a:srgbClr val="00B0F0"/>
          </a:solidFill>
          <a:miter lim="800000"/>
          <a:headEnd/>
          <a:tailEnd type="triangle" w="med" len="med"/>
        </a:ln>
      </a:spPr>
      <a:bodyPr/>
      <a:lstStyle/>
    </a:lnDef>
  </a:objectDefaults>
  <a:extraClrSchemeLst/>
</a:theme>
</file>

<file path=ppt/theme/theme35.xml><?xml version="1.0" encoding="utf-8"?>
<a:theme xmlns:a="http://schemas.openxmlformats.org/drawingml/2006/main" name="3_default">
  <a:themeElements>
    <a:clrScheme name="NG-CDN">
      <a:dk1>
        <a:srgbClr val="000000"/>
      </a:dk1>
      <a:lt1>
        <a:sysClr val="window" lastClr="FFFFFF"/>
      </a:lt1>
      <a:dk2>
        <a:srgbClr val="000000"/>
      </a:dk2>
      <a:lt2>
        <a:srgbClr val="000000"/>
      </a:lt2>
      <a:accent1>
        <a:srgbClr val="92D050"/>
      </a:accent1>
      <a:accent2>
        <a:srgbClr val="C00000"/>
      </a:accent2>
      <a:accent3>
        <a:srgbClr val="7F7F7F"/>
      </a:accent3>
      <a:accent4>
        <a:srgbClr val="0099CC"/>
      </a:accent4>
      <a:accent5>
        <a:srgbClr val="FCB95D"/>
      </a:accent5>
      <a:accent6>
        <a:srgbClr val="768CA5"/>
      </a:accent6>
      <a:hlink>
        <a:srgbClr val="EB8803"/>
      </a:hlink>
      <a:folHlink>
        <a:srgbClr val="5F7791"/>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10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11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2_Blank_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rgbClr val="000000"/>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12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华文细黑"/>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spDef>
    <a:ln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1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2.xml><?xml version="1.0" encoding="utf-8"?>
<a:theme xmlns:a="http://schemas.openxmlformats.org/drawingml/2006/main" name="13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华文细黑"/>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spDef>
    <a:lnDef>
      <a:spPr bwMode="auto">
        <a:xfrm>
          <a:off x="0" y="0"/>
          <a:ext cx="1" cy="1"/>
        </a:xfrm>
        <a:custGeom>
          <a:avLst/>
          <a:gdLst/>
          <a:ahLst/>
          <a:cxnLst/>
          <a:rect l="0" t="0" r="0" b="0"/>
          <a:pathLst/>
        </a:custGeom>
        <a:solidFill>
          <a:srgbClr val="FF9933"/>
        </a:solidFill>
        <a:ln w="9525" cap="flat" cmpd="sng" algn="ctr">
          <a:solidFill>
            <a:srgbClr val="C0C0C0"/>
          </a:solidFill>
          <a:prstDash val="solid"/>
          <a:round/>
          <a:headEnd type="none" w="med" len="med"/>
          <a:tailEnd type="none" w="med" len="med"/>
        </a:ln>
        <a:effectLst/>
      </a:spPr>
      <a:bodyPr vert="horz" wrap="square" lIns="94303" tIns="47152" rIns="94303" bIns="47152" numCol="1" anchor="ctr" anchorCtr="0" compatLnSpc="1">
        <a:prstTxWarp prst="textNoShape">
          <a:avLst/>
        </a:prstTxWarp>
      </a:bodyPr>
      <a:lstStyle>
        <a:defPPr marL="0" marR="0" indent="0" algn="l" defTabSz="954088"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华文细黑" pitchFamily="2" charset="-122"/>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14_default">
  <a:themeElements>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_default">
      <a:majorFont>
        <a:latin typeface="FrutigerNext LT Medium"/>
        <a:ea typeface="华文细黑"/>
        <a:cs typeface="SimSun"/>
      </a:majorFont>
      <a:minorFont>
        <a:latin typeface="FrutigerNext LT Medium"/>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15_default">
  <a:themeElements>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_default">
      <a:majorFont>
        <a:latin typeface="FrutigerNext LT Medium"/>
        <a:ea typeface="华文细黑"/>
        <a:cs typeface="SimSun"/>
      </a:majorFont>
      <a:minorFont>
        <a:latin typeface="FrutigerNext LT Medium"/>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1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tabLst/>
          <a:defRPr kumimoji="0" sz="1050" b="0" i="0" u="none" strike="noStrike" cap="none" normalizeH="0" baseline="0" dirty="0" err="1" smtClean="0">
            <a:ln>
              <a:noFill/>
            </a:ln>
            <a:solidFill>
              <a:schemeClr val="tx1"/>
            </a:solidFill>
            <a:effectLst/>
            <a:latin typeface="微软雅黑" pitchFamily="34" charset="-122"/>
            <a:ea typeface="微软雅黑" pitchFamily="34"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3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3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1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1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0" tIns="45720" rIns="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tabLst/>
          <a:defRPr kumimoji="0" sz="1100" b="1" i="0" u="none" strike="noStrike" cap="none" normalizeH="0" baseline="0" dirty="0" smtClean="0">
            <a:ln>
              <a:noFill/>
            </a:ln>
            <a:solidFill>
              <a:schemeClr val="tx1"/>
            </a:solidFill>
            <a:effectLst/>
            <a:latin typeface="微软雅黑" pitchFamily="34" charset="-122"/>
            <a:ea typeface="微软雅黑" pitchFamily="34" charset="-122"/>
          </a:defRPr>
        </a:defPPr>
      </a:lstStyle>
    </a:spDef>
    <a:ln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16_default">
  <a:themeElements>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_default">
      <a:majorFont>
        <a:latin typeface="FrutigerNext LT Medium"/>
        <a:ea typeface="华文细黑"/>
        <a:cs typeface="SimSun"/>
      </a:majorFont>
      <a:minorFont>
        <a:latin typeface="FrutigerNext LT Medium"/>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17_default">
  <a:themeElements>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_default">
      <a:majorFont>
        <a:latin typeface="FrutigerNext LT Medium"/>
        <a:ea typeface="华文细黑"/>
        <a:cs typeface="SimSun"/>
      </a:majorFont>
      <a:minorFont>
        <a:latin typeface="FrutigerNext LT Medium"/>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18_default">
  <a:themeElements>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_default">
      <a:majorFont>
        <a:latin typeface="FrutigerNext LT Medium"/>
        <a:ea typeface="华文细黑"/>
        <a:cs typeface="SimSun"/>
      </a:majorFont>
      <a:minorFont>
        <a:latin typeface="FrutigerNext LT Medium"/>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4_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rgbClr val="000000"/>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8_自定义设计方案">
  <a:themeElements>
    <a:clrScheme name="Mountain">
      <a:dk1>
        <a:srgbClr val="000000"/>
      </a:dk1>
      <a:lt1>
        <a:srgbClr val="FFFFFF"/>
      </a:lt1>
      <a:dk2>
        <a:srgbClr val="0536B3"/>
      </a:dk2>
      <a:lt2>
        <a:srgbClr val="7CB7F8"/>
      </a:lt2>
      <a:accent1>
        <a:srgbClr val="336699"/>
      </a:accent1>
      <a:accent2>
        <a:srgbClr val="993300"/>
      </a:accent2>
      <a:accent3>
        <a:srgbClr val="92D050"/>
      </a:accent3>
      <a:accent4>
        <a:srgbClr val="7F7F7F"/>
      </a:accent4>
      <a:accent5>
        <a:srgbClr val="7878A4"/>
      </a:accent5>
      <a:accent6>
        <a:srgbClr val="FF9933"/>
      </a:accent6>
      <a:hlink>
        <a:srgbClr val="800080"/>
      </a:hlink>
      <a:folHlink>
        <a:srgbClr val="AC17D6"/>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FrutigerNext LT BlackCn" pitchFamily="34" charset="0"/>
            <a:ea typeface="黑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19_default">
  <a:themeElements>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_default">
      <a:majorFont>
        <a:latin typeface="FrutigerNext LT Medium"/>
        <a:ea typeface="华文细黑"/>
        <a:cs typeface="SimSun"/>
      </a:majorFont>
      <a:minorFont>
        <a:latin typeface="FrutigerNext LT Medium"/>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20_default">
  <a:themeElements>
    <a:clrScheme name="自定义 3">
      <a:dk1>
        <a:srgbClr val="000000"/>
      </a:dk1>
      <a:lt1>
        <a:srgbClr val="000000"/>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巴展标准胶片">
      <a:majorFont>
        <a:latin typeface="Arial"/>
        <a:ea typeface="微软雅黑"/>
        <a:cs typeface="SimSun"/>
      </a:majorFont>
      <a:minorFont>
        <a:latin typeface="Arial"/>
        <a:ea typeface="微软雅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21_default">
  <a:themeElements>
    <a:clrScheme name="自定义 3">
      <a:dk1>
        <a:srgbClr val="000000"/>
      </a:dk1>
      <a:lt1>
        <a:srgbClr val="000000"/>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巴展标准胶片">
      <a:majorFont>
        <a:latin typeface="Arial"/>
        <a:ea typeface="微软雅黑"/>
        <a:cs typeface="SimSun"/>
      </a:majorFont>
      <a:minorFont>
        <a:latin typeface="Arial"/>
        <a:ea typeface="微软雅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500" b="0" i="0" u="none" strike="noStrike" cap="none" normalizeH="0" baseline="0" smtClean="0">
            <a:ln>
              <a:noFill/>
            </a:ln>
            <a:solidFill>
              <a:schemeClr val="tx1"/>
            </a:solidFill>
            <a:effectLst/>
            <a:latin typeface="FrutigerNext LT BlackCn"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500" b="0" i="0" u="none" strike="noStrike" cap="none" normalizeH="0" baseline="0" smtClean="0">
            <a:ln>
              <a:noFill/>
            </a:ln>
            <a:solidFill>
              <a:schemeClr val="tx1"/>
            </a:solidFill>
            <a:effectLst/>
            <a:latin typeface="FrutigerNext LT BlackCn" pitchFamily="34" charset="0"/>
            <a:ea typeface="MS PGothic" pitchFamily="34" charset="-128"/>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16比9PPT模板">
  <a:themeElements>
    <a:clrScheme name="16比9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6比9PPT模板">
      <a:majorFont>
        <a:latin typeface="FrutigerNext LT Medium"/>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6比9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6比9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6比9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6比9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6比9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6比9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6比9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6比9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6比9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6比9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6比9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6比9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1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1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1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激流勇进">
  <a:themeElements>
    <a:clrScheme name="华为橙">
      <a:dk1>
        <a:srgbClr val="000000"/>
      </a:dk1>
      <a:lt1>
        <a:srgbClr val="FFFFFF"/>
      </a:lt1>
      <a:dk2>
        <a:srgbClr val="B30000"/>
      </a:dk2>
      <a:lt2>
        <a:srgbClr val="777777"/>
      </a:lt2>
      <a:accent1>
        <a:srgbClr val="FFCC99"/>
      </a:accent1>
      <a:accent2>
        <a:srgbClr val="FFCC66"/>
      </a:accent2>
      <a:accent3>
        <a:srgbClr val="FF3300"/>
      </a:accent3>
      <a:accent4>
        <a:srgbClr val="7030A0"/>
      </a:accent4>
      <a:accent5>
        <a:srgbClr val="92D050"/>
      </a:accent5>
      <a:accent6>
        <a:srgbClr val="0070C0"/>
      </a:accent6>
      <a:hlink>
        <a:srgbClr val="FF9900"/>
      </a:hlink>
      <a:folHlink>
        <a:srgbClr val="996600"/>
      </a:folHlink>
    </a:clrScheme>
    <a:fontScheme name="微软雅黑 + Arial">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01688"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rebuchet MS"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01688"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rebuchet MS" pitchFamily="34" charset="0"/>
            <a:ea typeface="华文细黑" pitchFamily="2" charset="-122"/>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宽屏</Template>
  <TotalTime>62913</TotalTime>
  <Words>2604</Words>
  <Application>Microsoft Office PowerPoint</Application>
  <PresentationFormat>On-screen Show (16:9)</PresentationFormat>
  <Paragraphs>1023</Paragraphs>
  <Slides>31</Slides>
  <Notes>5</Notes>
  <HiddenSlides>0</HiddenSlides>
  <MMClips>0</MMClips>
  <ScaleCrop>false</ScaleCrop>
  <HeadingPairs>
    <vt:vector size="4" baseType="variant">
      <vt:variant>
        <vt:lpstr>Theme</vt:lpstr>
      </vt:variant>
      <vt:variant>
        <vt:i4>63</vt:i4>
      </vt:variant>
      <vt:variant>
        <vt:lpstr>Slide Titles</vt:lpstr>
      </vt:variant>
      <vt:variant>
        <vt:i4>31</vt:i4>
      </vt:variant>
    </vt:vector>
  </HeadingPairs>
  <TitlesOfParts>
    <vt:vector size="94" baseType="lpstr">
      <vt:lpstr>宽屏</vt:lpstr>
      <vt:lpstr>1_主题1</vt:lpstr>
      <vt:lpstr>4_主题1</vt:lpstr>
      <vt:lpstr>5_主题1</vt:lpstr>
      <vt:lpstr>6_主题1</vt:lpstr>
      <vt:lpstr>7_主题1</vt:lpstr>
      <vt:lpstr>8_主题1</vt:lpstr>
      <vt:lpstr>9_主题1</vt:lpstr>
      <vt:lpstr>10_主题1</vt:lpstr>
      <vt:lpstr>default</vt:lpstr>
      <vt:lpstr>6_default</vt:lpstr>
      <vt:lpstr>4_default</vt:lpstr>
      <vt:lpstr>34_主题1</vt:lpstr>
      <vt:lpstr>11_CELAB 16to9</vt:lpstr>
      <vt:lpstr>10_CELAB 16to9</vt:lpstr>
      <vt:lpstr>11_主题1</vt:lpstr>
      <vt:lpstr>5_default</vt:lpstr>
      <vt:lpstr>1_default</vt:lpstr>
      <vt:lpstr>7_default</vt:lpstr>
      <vt:lpstr>1_Blank</vt:lpstr>
      <vt:lpstr>2_Blank</vt:lpstr>
      <vt:lpstr>35_主题1</vt:lpstr>
      <vt:lpstr>8_default</vt:lpstr>
      <vt:lpstr>4_2011模板</vt:lpstr>
      <vt:lpstr>13_主题1</vt:lpstr>
      <vt:lpstr>Blank_K</vt:lpstr>
      <vt:lpstr>1_Blank_K</vt:lpstr>
      <vt:lpstr>2_default</vt:lpstr>
      <vt:lpstr>22_default</vt:lpstr>
      <vt:lpstr>2011模板</vt:lpstr>
      <vt:lpstr>9_default</vt:lpstr>
      <vt:lpstr>12_主题1</vt:lpstr>
      <vt:lpstr>Blank</vt:lpstr>
      <vt:lpstr>3_Blank</vt:lpstr>
      <vt:lpstr>3_default</vt:lpstr>
      <vt:lpstr>10_default</vt:lpstr>
      <vt:lpstr>11_default</vt:lpstr>
      <vt:lpstr>2_Blank_K</vt:lpstr>
      <vt:lpstr>Office 主题</vt:lpstr>
      <vt:lpstr>12_default</vt:lpstr>
      <vt:lpstr>1_Office 主题</vt:lpstr>
      <vt:lpstr>13_default</vt:lpstr>
      <vt:lpstr>14_default</vt:lpstr>
      <vt:lpstr>15_default</vt:lpstr>
      <vt:lpstr>14_主题1</vt:lpstr>
      <vt:lpstr>36_主题1</vt:lpstr>
      <vt:lpstr>38_主题1</vt:lpstr>
      <vt:lpstr>15_主题1</vt:lpstr>
      <vt:lpstr>16_主题1</vt:lpstr>
      <vt:lpstr>16_default</vt:lpstr>
      <vt:lpstr>17_default</vt:lpstr>
      <vt:lpstr>18_default</vt:lpstr>
      <vt:lpstr>4_Blank</vt:lpstr>
      <vt:lpstr>8_自定义设计方案</vt:lpstr>
      <vt:lpstr>19_default</vt:lpstr>
      <vt:lpstr>20_default</vt:lpstr>
      <vt:lpstr>21_default</vt:lpstr>
      <vt:lpstr>自定义设计方案</vt:lpstr>
      <vt:lpstr>16比9PPT模板</vt:lpstr>
      <vt:lpstr>17_主题1</vt:lpstr>
      <vt:lpstr>18_主题1</vt:lpstr>
      <vt:lpstr>19_主题1</vt:lpstr>
      <vt:lpstr>激流勇进</vt:lpstr>
      <vt:lpstr>CarbonData : A New Hadoop File Format For Faster Data Analysis</vt:lpstr>
      <vt:lpstr>Outline</vt:lpstr>
      <vt:lpstr>Use case: Sequential scan</vt:lpstr>
      <vt:lpstr>Use case: OLAP-Style Query</vt:lpstr>
      <vt:lpstr>Use case: Random Access</vt:lpstr>
      <vt:lpstr>Motivation</vt:lpstr>
      <vt:lpstr>Design Goals</vt:lpstr>
      <vt:lpstr>Outline</vt:lpstr>
      <vt:lpstr>CarbonData File Structure</vt:lpstr>
      <vt:lpstr>Slide 10</vt:lpstr>
      <vt:lpstr>Slide 11</vt:lpstr>
      <vt:lpstr>Slide 12</vt:lpstr>
      <vt:lpstr>Slide 13</vt:lpstr>
      <vt:lpstr>Slide 14</vt:lpstr>
      <vt:lpstr>Slide 15</vt:lpstr>
      <vt:lpstr>Slide 16</vt:lpstr>
      <vt:lpstr>Outline</vt:lpstr>
      <vt:lpstr>Slide 18</vt:lpstr>
      <vt:lpstr>Spark Integration</vt:lpstr>
      <vt:lpstr>Spark Integration</vt:lpstr>
      <vt:lpstr>Slide 21</vt:lpstr>
      <vt:lpstr>Slide 22</vt:lpstr>
      <vt:lpstr>Outline</vt:lpstr>
      <vt:lpstr>Performance comparison</vt:lpstr>
      <vt:lpstr>Performance comparison - Observations</vt:lpstr>
      <vt:lpstr>Outline</vt:lpstr>
      <vt:lpstr>Live Demo</vt:lpstr>
      <vt:lpstr>Outline</vt:lpstr>
      <vt:lpstr>Future Plan</vt:lpstr>
      <vt:lpstr>Community</vt:lpstr>
      <vt:lpstr>Slide 31</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StreamSMART 分布式流计算系统</dc:title>
  <dc:creator>huawei</dc:creator>
  <cp:lastModifiedBy>j00759299</cp:lastModifiedBy>
  <cp:revision>3608</cp:revision>
  <dcterms:created xsi:type="dcterms:W3CDTF">2014-09-29T00:21:22Z</dcterms:created>
  <dcterms:modified xsi:type="dcterms:W3CDTF">2016-05-18T17:38:06Z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(3)c68EblC0wBoYOxSFenVeFIbQXvglKJjJia0iNuMXxKp6j9GsTCyG4NZ4ZFYtYreCsGOgziJw
dybRBVuAH6IglC+P0tEmjm2zFAc+Vvs260IAZelOvTIyPhbYiBcg0RrOUKf4Q43GTBMxO4E1
5qab0Wk56ALeU0qALTeKeE2FUl1/GiInhEIDB5Nr0g/G0uvNzjArt5p0D/A73EL1uIGH45NH
M7koeS9ALn6a6cSRbJ</vt:lpwstr>
  </property>
  <property fmtid="{D5CDD505-2E9C-101B-9397-08002B2CF9AE}" pid="7" name="_new_ms_pID_725431">
    <vt:lpwstr>bfWlei3x1H0YDWefTTS9EkHyRIecT2AdZKJU3V6NH6gTdLfh0CNuld
KxZScveY6UqE/u5ctnl/WIpvWPGovbwR65zzIu2G8FV37CsoYw1YMokfqKMQ+5sQGY5tzNPA
a6m159O0N2pdUwDIqg0dsKec2ne9fOi5gMkCku8QLCpzb5LcTgejUZiClYkoLD9McwvJoDwv
hh7swD5WxqIZzviAMRnKpKBZ+fM1R15i5aVB</vt:lpwstr>
  </property>
  <property fmtid="{D5CDD505-2E9C-101B-9397-08002B2CF9AE}" pid="8" name="_new_ms_pID_725432">
    <vt:lpwstr>OIM0Ii+4VeC0XKDzUKRtxzIcu9yLVUeeyTam
FTGrcUGQ</vt:lpwstr>
  </property>
  <property fmtid="{D5CDD505-2E9C-101B-9397-08002B2CF9AE}" pid="9" name="_2015_ms_pID_725343">
    <vt:lpwstr>(3)4y2nA4y7/11JTMgip73fixeqhkytnU/MsUj9q4+w26LiRrpWonfRXhJtrpQ796PxcNnzHkbp
iAfku6VGPsKAqIWUFmYtkWkgX1jL2vcPSYPXEMUZXy+E7FFEx2Qqqbf/DXh1AkOpif5DMM9T
8FRG7H3e342pxmPf9xNSTCJjz5Zphs7ZK+MYv/m9OoQtr//3ypRrC5c7uZJmLL0Xatr+a+2W
mOSFyUZUtNbzoA9Xyb</vt:lpwstr>
  </property>
  <property fmtid="{D5CDD505-2E9C-101B-9397-08002B2CF9AE}" pid="10" name="_2015_ms_pID_7253431">
    <vt:lpwstr>wyk6wtdi5MdtKtw9bOGB3lAnSF6ddOGBTGWF+UvLQbfn9VfF10CEcq
ICl/2f63X19wJhXegQ/cG5BN+SIgtHkfNteh7PUDTkRD9xdeVFJszEMUEtGo+6OAs69KM6N0
GkZufr53q/IBXQF96hzERHd9dS3Cr32QKmvpNCNCqQiXmlixNuODrm2O+YrNjIMXTQpvf+ib
nOB9dbFXmMq+olf3sKWkANSW9kLyv8C2LD1+</vt:lpwstr>
  </property>
  <property fmtid="{D5CDD505-2E9C-101B-9397-08002B2CF9AE}" pid="11" name="_2015_ms_pID_7253432">
    <vt:lpwstr>xM2MHmI0LJ7e8D7ctdA57/U=</vt:lpwstr>
  </property>
  <property fmtid="{D5CDD505-2E9C-101B-9397-08002B2CF9AE}" pid="12" name="_readonly">
    <vt:lpwstr/>
  </property>
  <property fmtid="{D5CDD505-2E9C-101B-9397-08002B2CF9AE}" pid="13" name="_change">
    <vt:lpwstr/>
  </property>
  <property fmtid="{D5CDD505-2E9C-101B-9397-08002B2CF9AE}" pid="14" name="_full-control">
    <vt:lpwstr/>
  </property>
  <property fmtid="{D5CDD505-2E9C-101B-9397-08002B2CF9AE}" pid="15" name="sflag">
    <vt:lpwstr>1463498509</vt:lpwstr>
  </property>
</Properties>
</file>