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564" r:id="rId2"/>
    <p:sldId id="565" r:id="rId3"/>
    <p:sldId id="560" r:id="rId4"/>
    <p:sldId id="554" r:id="rId5"/>
    <p:sldId id="561" r:id="rId6"/>
    <p:sldId id="555" r:id="rId7"/>
    <p:sldId id="559" r:id="rId8"/>
    <p:sldId id="556" r:id="rId9"/>
    <p:sldId id="557" r:id="rId10"/>
    <p:sldId id="574" r:id="rId11"/>
    <p:sldId id="40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544BC9"/>
    <a:srgbClr val="6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394" autoAdjust="0"/>
  </p:normalViewPr>
  <p:slideViewPr>
    <p:cSldViewPr>
      <p:cViewPr>
        <p:scale>
          <a:sx n="75" d="100"/>
          <a:sy n="75" d="100"/>
        </p:scale>
        <p:origin x="5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4FB8-C374-42F2-9AB6-1A01BD917E18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A5491-39CD-4C00-8F1E-5B7C14ACA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F1DE-F14A-4473-9EC7-529ADAD199A5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46E6-20A8-4E2D-9FA6-A5AB037B3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67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42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8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3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2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D97-8D69-4385-A67C-9B1E6FDAB83C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F44-483E-4FC0-9BBD-1E7D2D70093F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7C40-F18B-4561-AF02-CEBCB41C8EFA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9F9-CA3D-4ED3-91C8-292AC617ADC9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4E9F-B772-4C8E-8652-BB3B51232A79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7E6C-3945-4344-8BFD-85CEE91D0D37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E4F8-17F7-4D95-AA1F-413F43D162DC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19E4-FDF6-4B5F-8FB8-334DE9F21646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8568-8394-4C13-9376-3C888E3A93F4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245-839F-4FC2-B1D1-B3D88D986400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90653E-3B8C-4E99-A30A-2700988112C0}" type="datetime1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2639616" y="1844824"/>
            <a:ext cx="7416824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US" altLang="zh-TW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solidFill>
                <a:schemeClr val="tx1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552384" y="18288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7848" y="4149080"/>
            <a:ext cx="5568244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TA: </a:t>
            </a:r>
            <a:r>
              <a:rPr lang="en-US" altLang="zh-TW" sz="2600" b="0" dirty="0">
                <a:solidFill>
                  <a:schemeClr val="tx1"/>
                </a:solidFill>
              </a:rPr>
              <a:t>Tsai-Yu Hsu</a:t>
            </a:r>
            <a:r>
              <a:rPr lang="en-US" sz="2600" b="0" dirty="0">
                <a:solidFill>
                  <a:schemeClr val="tx1"/>
                </a:solidFill>
              </a:rPr>
              <a:t> (</a:t>
            </a:r>
            <a:r>
              <a:rPr lang="zh-TW" altLang="en-US" sz="2600" b="0" dirty="0">
                <a:solidFill>
                  <a:schemeClr val="tx1"/>
                </a:solidFill>
              </a:rPr>
              <a:t>許采玉</a:t>
            </a:r>
            <a:r>
              <a:rPr lang="en-US" altLang="ja-JP" sz="2600" b="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Email: qqwweerr987@gmail.com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4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compress your files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StudentID_hw4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Report ( Tsaiyu.pdf )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Program ( Tsaiyu.py / Tsaiyu.cpp /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Tsaiyu.c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send your homework to me by email.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qqwweerr987@gmail.com   Remember to tell me who you are.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2800" dirty="0">
                <a:solidFill>
                  <a:srgbClr val="FF0000"/>
                </a:solidFill>
              </a:rPr>
              <a:t>2022/12/19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possible points will be deducted.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9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847528" y="3099048"/>
            <a:ext cx="8229600" cy="6599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 </a:t>
            </a:r>
          </a:p>
          <a:p>
            <a:pPr marL="0" indent="0" algn="ctr">
              <a:buNone/>
            </a:pPr>
            <a:endParaRPr lang="zh-TW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07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Homework Assignment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9192344" y="9832"/>
            <a:ext cx="1066800" cy="329184"/>
          </a:xfrm>
        </p:spPr>
        <p:txBody>
          <a:bodyPr vert="horz" lIns="91440" tIns="45720" rIns="91440" bIns="45720" rtlCol="0" anchor="ctr"/>
          <a:lstStyle/>
          <a:p>
            <a:pPr algn="r"/>
            <a:fld id="{6135E973-09AA-4239-9A5B-C151073F60AA}" type="slidenum">
              <a:rPr lang="zh-TW" altLang="en-US"/>
              <a:pPr algn="r"/>
              <a:t>2</a:t>
            </a:fld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2021/10/06 – Homework 1 assigned, due 10/20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2021/10/27 – Homework 2 assigned, due 11/10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2021/11/21 – Homework 3 assigned, due 12/5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2021/12/5 – Homework 4 assigned, due 12/19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Target: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the main functions by yourself to deep understand the theories of computer vision.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  your skills about 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using C/C++, python language,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Lib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future: </a:t>
            </a:r>
          </a:p>
          <a:p>
            <a:pPr marL="457200" indent="-45720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Develop a new algorithm/method and write main function  by yourself.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89693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Homework 4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247040" cy="4876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Contour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write </a:t>
            </a:r>
            <a:r>
              <a:rPr lang="en-US" altLang="zh-TW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Contour </a:t>
            </a:r>
            <a:r>
              <a:rPr lang="zh-TW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initial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Find the contour (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result images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not use function !!!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Save Convergence video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result videos)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functions in other tasks, you can use Lib or write it.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test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For each test image, you will get 1 result image and 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video.</a:t>
            </a:r>
            <a:endParaRPr lang="zh-TW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So, you will get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3 result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Please show in your report.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place the 3 result videos in folder.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52DD4C6-631F-4FB8-909D-D2A32732345E}"/>
              </a:ext>
            </a:extLst>
          </p:cNvPr>
          <p:cNvGrpSpPr/>
          <p:nvPr/>
        </p:nvGrpSpPr>
        <p:grpSpPr>
          <a:xfrm>
            <a:off x="6043838" y="2060848"/>
            <a:ext cx="6120680" cy="2160498"/>
            <a:chOff x="5496503" y="422194"/>
            <a:chExt cx="6671362" cy="253145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6A808C8-66D5-408F-B0E1-78CF56CA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03" y="422194"/>
              <a:ext cx="216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CDC8F83-F47E-45C5-9318-2840D8B52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184" y="422194"/>
              <a:ext cx="216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951092C-A87F-4A73-AE4F-1DDEFEA7C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865" y="422873"/>
              <a:ext cx="216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864AE7C-CF7D-473A-82F7-6BEEA14A98B8}"/>
                </a:ext>
              </a:extLst>
            </p:cNvPr>
            <p:cNvSpPr txBox="1"/>
            <p:nvPr/>
          </p:nvSpPr>
          <p:spPr>
            <a:xfrm>
              <a:off x="6036443" y="258219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pic1.jpg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F15A9F-60FC-4596-98E6-AAA04BA78459}"/>
                </a:ext>
              </a:extLst>
            </p:cNvPr>
            <p:cNvSpPr txBox="1"/>
            <p:nvPr/>
          </p:nvSpPr>
          <p:spPr>
            <a:xfrm>
              <a:off x="8292124" y="258431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pic2.jpg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A7A0210-D2BF-4F15-BF6C-3A5BF018C840}"/>
                </a:ext>
              </a:extLst>
            </p:cNvPr>
            <p:cNvSpPr txBox="1"/>
            <p:nvPr/>
          </p:nvSpPr>
          <p:spPr>
            <a:xfrm>
              <a:off x="10547805" y="258219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pic3.jpg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2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66BF6-E797-4D96-B3D5-C5E93F67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18F78-8423-4B72-A629-A5151978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71BED4-CCDC-4FCD-A8B6-6C730FCEF4CB}"/>
              </a:ext>
            </a:extLst>
          </p:cNvPr>
          <p:cNvSpPr/>
          <p:nvPr/>
        </p:nvSpPr>
        <p:spPr>
          <a:xfrm>
            <a:off x="2510425" y="6330941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image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BDFCB2-1A55-4EBE-85EE-CF20AF3E6A95}"/>
              </a:ext>
            </a:extLst>
          </p:cNvPr>
          <p:cNvSpPr/>
          <p:nvPr/>
        </p:nvSpPr>
        <p:spPr>
          <a:xfrm>
            <a:off x="8413686" y="632460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video</a:t>
            </a:r>
            <a:endParaRPr lang="zh-TW" altLang="en-US" dirty="0"/>
          </a:p>
        </p:txBody>
      </p:sp>
      <p:pic>
        <p:nvPicPr>
          <p:cNvPr id="11" name="pic3">
            <a:hlinkClick r:id="" action="ppaction://media"/>
            <a:extLst>
              <a:ext uri="{FF2B5EF4-FFF2-40B4-BE49-F238E27FC236}">
                <a16:creationId xmlns:a16="http://schemas.microsoft.com/office/drawing/2014/main" id="{E82E40E4-BCF2-DAA5-C7E8-59A8A06732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7650" y="1690550"/>
            <a:ext cx="4148908" cy="414890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76F49FA-3D2C-A952-3DCB-DA04A61E2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37" y="1709928"/>
            <a:ext cx="4148908" cy="41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  <a:r>
              <a:rPr lang="en-US" dirty="0" err="1">
                <a:solidFill>
                  <a:srgbClr val="FF0000"/>
                </a:solidFill>
              </a:rPr>
              <a:t>Opencv</a:t>
            </a:r>
            <a:r>
              <a:rPr lang="en-US" dirty="0">
                <a:solidFill>
                  <a:srgbClr val="FF0000"/>
                </a:solidFill>
              </a:rPr>
              <a:t> for C/C++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 </a:t>
            </a:r>
            <a:r>
              <a:rPr lang="en-US" dirty="0"/>
              <a:t>: </a:t>
            </a:r>
            <a:r>
              <a:rPr lang="en-US" dirty="0" err="1"/>
              <a:t>cvLoadImage</a:t>
            </a:r>
            <a:r>
              <a:rPr lang="en-US" dirty="0"/>
              <a:t>, </a:t>
            </a:r>
            <a:r>
              <a:rPr lang="en-US" dirty="0" err="1"/>
              <a:t>cvShowImage</a:t>
            </a:r>
            <a:r>
              <a:rPr lang="en-US" dirty="0"/>
              <a:t> …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  <a:r>
              <a:rPr lang="en-US" dirty="0" err="1"/>
              <a:t>cvSize</a:t>
            </a:r>
            <a:r>
              <a:rPr lang="en-US" dirty="0"/>
              <a:t>, </a:t>
            </a:r>
            <a:r>
              <a:rPr lang="en-US" dirty="0" err="1"/>
              <a:t>cvGetSize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  <a:r>
              <a:rPr lang="en-US" dirty="0"/>
              <a:t>: </a:t>
            </a:r>
            <a:r>
              <a:rPr lang="en-US" dirty="0" err="1"/>
              <a:t>IplImage</a:t>
            </a:r>
            <a:r>
              <a:rPr lang="en-US" dirty="0"/>
              <a:t> or  Mat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/>
              <a:t>Cannot use the function of </a:t>
            </a:r>
            <a:r>
              <a:rPr lang="en-US" altLang="zh-TW" dirty="0" err="1"/>
              <a:t>Opencv</a:t>
            </a:r>
            <a:r>
              <a:rPr lang="en-US" altLang="zh-TW" dirty="0"/>
              <a:t> Lib to do the main part of homework.</a:t>
            </a:r>
          </a:p>
          <a:p>
            <a:pPr marL="920750" indent="-401638"/>
            <a:r>
              <a:rPr lang="en-US" dirty="0">
                <a:solidFill>
                  <a:srgbClr val="FF0000"/>
                </a:solidFill>
              </a:rPr>
              <a:t>Example: </a:t>
            </a:r>
          </a:p>
          <a:p>
            <a:pPr marL="801688" indent="0" fontAlgn="base">
              <a:buNone/>
            </a:pPr>
            <a:r>
              <a:rPr lang="en-US" sz="1600" dirty="0" err="1"/>
              <a:t>cvtColor</a:t>
            </a:r>
            <a:r>
              <a:rPr lang="en-US" sz="1600" dirty="0"/>
              <a:t>(image, gray, CV_RGB2GRAY);    // convert RGB to Gray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With python using </a:t>
            </a:r>
            <a:r>
              <a:rPr lang="en-US" i="1" dirty="0" err="1"/>
              <a:t>opencv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cv2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</a:t>
            </a:r>
            <a:r>
              <a:rPr lang="en-US" i="1" dirty="0" err="1"/>
              <a:t>np</a:t>
            </a:r>
            <a:endParaRPr lang="en-US" i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>
                <a:highlight>
                  <a:srgbClr val="FFFF00"/>
                </a:highlight>
              </a:rPr>
              <a:t>Cannot use the function of Lib to do the main part of homework.</a:t>
            </a:r>
          </a:p>
          <a:p>
            <a:pPr marL="519112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48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9861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F0C242-C854-62F8-9161-BAC4FDA3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Grade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Program (60%) 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Q1: 15%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Q2: 45%</a:t>
            </a:r>
            <a:endParaRPr lang="en-US" altLang="zh-TW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Videos (20%)</a:t>
            </a:r>
            <a:endParaRPr lang="en-US" altLang="zh-TW" sz="3200" dirty="0"/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sz="2800" dirty="0"/>
              <a:t>Q3: 20%</a:t>
            </a:r>
          </a:p>
          <a:p>
            <a:pPr lvl="1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Report : 20% (English)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Describe the main part of your method in each question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Result images (3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images)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DCD44-5984-F627-8510-D0F5F2019103}"/>
              </a:ext>
            </a:extLst>
          </p:cNvPr>
          <p:cNvSpPr txBox="1">
            <a:spLocks/>
          </p:cNvSpPr>
          <p:nvPr/>
        </p:nvSpPr>
        <p:spPr>
          <a:xfrm>
            <a:off x="609600" y="1524000"/>
            <a:ext cx="1016692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None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Require for program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just create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empty 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write your homework on the </a:t>
            </a:r>
            <a:r>
              <a:rPr lang="en-US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one program</a:t>
            </a:r>
            <a:r>
              <a:rPr lang="en-US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using class or subprogram, …)   for C/C++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name.py for python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(ex: Tsaiyu.py)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Convergence  Video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Tsaiyu.m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p4)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your report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English (PDF)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Explain how your main function works and shows the results on your report.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9658</TotalTime>
  <Words>576</Words>
  <Application>Microsoft Office PowerPoint</Application>
  <PresentationFormat>寬螢幕</PresentationFormat>
  <Paragraphs>97</Paragraphs>
  <Slides>11</Slides>
  <Notes>6</Notes>
  <HiddenSlides>1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清晰度</vt:lpstr>
      <vt:lpstr>PowerPoint 簡報</vt:lpstr>
      <vt:lpstr>Homework Assignment</vt:lpstr>
      <vt:lpstr>Homework Assignment</vt:lpstr>
      <vt:lpstr>Homework 4  </vt:lpstr>
      <vt:lpstr>Example</vt:lpstr>
      <vt:lpstr>Example for the rules in using Opencv Lib</vt:lpstr>
      <vt:lpstr>Example for the rules in using Opencv Lib</vt:lpstr>
      <vt:lpstr>Homework 04</vt:lpstr>
      <vt:lpstr>Homework 04</vt:lpstr>
      <vt:lpstr>Homework 04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CEO: 行車紀錄器 Weekly Report</dc:title>
  <dc:creator>Jeremy</dc:creator>
  <cp:lastModifiedBy>采玉</cp:lastModifiedBy>
  <cp:revision>540</cp:revision>
  <dcterms:created xsi:type="dcterms:W3CDTF">2011-01-27T16:20:54Z</dcterms:created>
  <dcterms:modified xsi:type="dcterms:W3CDTF">2022-12-04T10:01:33Z</dcterms:modified>
</cp:coreProperties>
</file>