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0" r:id="rId4"/>
    <p:sldId id="265" r:id="rId5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182" y="1167644"/>
            <a:ext cx="7743190" cy="59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4046" y="3327476"/>
            <a:ext cx="10440035" cy="1055417"/>
          </a:xfrm>
          <a:prstGeom prst="rect">
            <a:avLst/>
          </a:prstGeom>
        </p:spPr>
        <p:txBody>
          <a:bodyPr vert="horz" wrap="square" lIns="0" tIns="230505" rIns="0" bIns="0" rtlCol="0">
            <a:spAutoFit/>
          </a:bodyPr>
          <a:lstStyle/>
          <a:p>
            <a:pPr marL="12700" marR="5080" algn="ctr">
              <a:lnSpc>
                <a:spcPct val="80600"/>
              </a:lnSpc>
              <a:spcBef>
                <a:spcPts val="1815"/>
              </a:spcBef>
            </a:pP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Тап </a:t>
            </a:r>
            <a:r>
              <a:rPr lang="ru-RU" sz="6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Тап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025237" y="1772633"/>
            <a:ext cx="8237855" cy="6487795"/>
            <a:chOff x="5025237" y="1772633"/>
            <a:chExt cx="8237855" cy="6487795"/>
          </a:xfrm>
        </p:grpSpPr>
        <p:sp>
          <p:nvSpPr>
            <p:cNvPr id="4" name="object 4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1283949" y="5569715"/>
            <a:ext cx="68139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0" i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Темников Александр Дмитриевич — разработчик проекта.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750" y="501650"/>
            <a:ext cx="7743190" cy="5430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450" spc="-130" dirty="0" smtClean="0"/>
              <a:t>Цель проекта</a:t>
            </a:r>
            <a:endParaRPr sz="3450" dirty="0"/>
          </a:p>
        </p:txBody>
      </p:sp>
      <p:sp>
        <p:nvSpPr>
          <p:cNvPr id="7" name="object 7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539750" y="1949450"/>
            <a:ext cx="1432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Целью данного проекта является разработка веб-сайта в жанре “</a:t>
            </a:r>
            <a:r>
              <a:rPr lang="ru-RU" sz="3600" dirty="0" err="1">
                <a:solidFill>
                  <a:schemeClr val="bg1"/>
                </a:solidFill>
              </a:rPr>
              <a:t>кликер</a:t>
            </a:r>
            <a:r>
              <a:rPr lang="ru-RU" sz="3600" dirty="0">
                <a:solidFill>
                  <a:schemeClr val="bg1"/>
                </a:solidFill>
              </a:rPr>
              <a:t>”, представляющего собой простую, но увлекательную игру, в которой основной механикой является многократное нажатие на </a:t>
            </a:r>
            <a:r>
              <a:rPr lang="ru-RU" sz="3600" dirty="0" smtClean="0">
                <a:solidFill>
                  <a:schemeClr val="bg1"/>
                </a:solidFill>
              </a:rPr>
              <a:t>монету для </a:t>
            </a:r>
            <a:r>
              <a:rPr lang="ru-RU" sz="3600" dirty="0">
                <a:solidFill>
                  <a:schemeClr val="bg1"/>
                </a:solidFill>
              </a:rPr>
              <a:t>получения </a:t>
            </a:r>
            <a:r>
              <a:rPr lang="ru-RU" sz="3600" dirty="0" err="1">
                <a:solidFill>
                  <a:schemeClr val="bg1"/>
                </a:solidFill>
              </a:rPr>
              <a:t>внутриигровых</a:t>
            </a:r>
            <a:r>
              <a:rPr lang="ru-RU" sz="3600" dirty="0">
                <a:solidFill>
                  <a:schemeClr val="bg1"/>
                </a:solidFill>
              </a:rPr>
              <a:t> ресурсов. Проект подразумевает создание функциональной </a:t>
            </a:r>
            <a:r>
              <a:rPr lang="ru-RU" sz="3600" dirty="0" smtClean="0">
                <a:solidFill>
                  <a:schemeClr val="bg1"/>
                </a:solidFill>
              </a:rPr>
              <a:t>и интересной игры, </a:t>
            </a:r>
            <a:r>
              <a:rPr lang="ru-RU" sz="3600" dirty="0">
                <a:solidFill>
                  <a:schemeClr val="bg1"/>
                </a:solidFill>
              </a:rPr>
              <a:t>включающей в себя аутентификацию пользователей, хранение данных в базе данных и возможность улучшения игровых параметров.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1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1936"/>
            <a:ext cx="18288000" cy="102877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4718050" y="9239855"/>
            <a:ext cx="189738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734761" y="1882428"/>
            <a:ext cx="101681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в </a:t>
            </a:r>
            <a:r>
              <a:rPr lang="ru-RU" sz="44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проекте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41109" y="3679880"/>
            <a:ext cx="13109575" cy="246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1.Авторизация и вход на свой аккаунт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2.Добычу монеток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3.Прокачка монетки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360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4.Бонус который в случайный момент может появиться 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1936"/>
            <a:ext cx="18288000" cy="1028776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60716" y="273050"/>
            <a:ext cx="17374235" cy="9294495"/>
            <a:chOff x="457034" y="496640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65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1"/>
                  </a:moveTo>
                  <a:lnTo>
                    <a:pt x="0" y="9275001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1"/>
                  </a:lnTo>
                  <a:lnTo>
                    <a:pt x="8677427" y="9275001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42" y="3380104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18" y="20154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20" y="1350264"/>
              <a:ext cx="5696712" cy="18531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5216" y="3798519"/>
            <a:ext cx="6272734" cy="98103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sz="3150" spc="105" dirty="0" smtClean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150" spc="-10" dirty="0" smtClean="0">
                <a:solidFill>
                  <a:srgbClr val="FFFFFF"/>
                </a:solidFill>
                <a:latin typeface="Trebuchet MS"/>
                <a:cs typeface="Trebuchet MS"/>
              </a:rPr>
              <a:t>aleksandrtemnikov3@gmail.com</a:t>
            </a:r>
            <a:endParaRPr sz="3150" dirty="0">
              <a:latin typeface="Trebuchet MS"/>
              <a:cs typeface="Trebuchet MS"/>
            </a:endParaRPr>
          </a:p>
          <a:p>
            <a:pPr algn="ctr">
              <a:lnSpc>
                <a:spcPts val="3629"/>
              </a:lnSpc>
            </a:pPr>
            <a:r>
              <a:rPr sz="315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lang="en-US" sz="3150" spc="-105" dirty="0" smtClean="0">
                <a:solidFill>
                  <a:srgbClr val="FFFFFF"/>
                </a:solidFill>
                <a:latin typeface="Trebuchet MS"/>
                <a:cs typeface="Trebuchet MS"/>
              </a:rPr>
              <a:t>79512097477</a:t>
            </a:r>
            <a:endParaRPr sz="3150" dirty="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50094" y="6340729"/>
            <a:ext cx="3387090" cy="691515"/>
            <a:chOff x="7450094" y="6340729"/>
            <a:chExt cx="3387090" cy="691515"/>
          </a:xfrm>
        </p:grpSpPr>
        <p:sp>
          <p:nvSpPr>
            <p:cNvPr id="11" name="object 11"/>
            <p:cNvSpPr/>
            <p:nvPr/>
          </p:nvSpPr>
          <p:spPr>
            <a:xfrm>
              <a:off x="7450087" y="6340741"/>
              <a:ext cx="1591310" cy="691515"/>
            </a:xfrm>
            <a:custGeom>
              <a:avLst/>
              <a:gdLst/>
              <a:ahLst/>
              <a:cxnLst/>
              <a:rect l="l" t="t" r="r" b="b"/>
              <a:pathLst>
                <a:path w="1591309" h="691515">
                  <a:moveTo>
                    <a:pt x="685685" y="291642"/>
                  </a:moveTo>
                  <a:lnTo>
                    <a:pt x="664489" y="213271"/>
                  </a:lnTo>
                  <a:lnTo>
                    <a:pt x="644766" y="172910"/>
                  </a:lnTo>
                  <a:lnTo>
                    <a:pt x="619734" y="135267"/>
                  </a:lnTo>
                  <a:lnTo>
                    <a:pt x="589508" y="100787"/>
                  </a:lnTo>
                  <a:lnTo>
                    <a:pt x="547751" y="65151"/>
                  </a:lnTo>
                  <a:lnTo>
                    <a:pt x="501637" y="37007"/>
                  </a:lnTo>
                  <a:lnTo>
                    <a:pt x="460616" y="20154"/>
                  </a:lnTo>
                  <a:lnTo>
                    <a:pt x="451993" y="16598"/>
                  </a:lnTo>
                  <a:lnTo>
                    <a:pt x="399656" y="4191"/>
                  </a:lnTo>
                  <a:lnTo>
                    <a:pt x="345452" y="0"/>
                  </a:lnTo>
                  <a:lnTo>
                    <a:pt x="290842" y="4191"/>
                  </a:lnTo>
                  <a:lnTo>
                    <a:pt x="238188" y="16598"/>
                  </a:lnTo>
                  <a:lnTo>
                    <a:pt x="188455" y="37007"/>
                  </a:lnTo>
                  <a:lnTo>
                    <a:pt x="142544" y="65151"/>
                  </a:lnTo>
                  <a:lnTo>
                    <a:pt x="101396" y="100787"/>
                  </a:lnTo>
                  <a:lnTo>
                    <a:pt x="65417" y="142544"/>
                  </a:lnTo>
                  <a:lnTo>
                    <a:pt x="37058" y="188658"/>
                  </a:lnTo>
                  <a:lnTo>
                    <a:pt x="16548" y="238302"/>
                  </a:lnTo>
                  <a:lnTo>
                    <a:pt x="4089" y="290639"/>
                  </a:lnTo>
                  <a:lnTo>
                    <a:pt x="114" y="341972"/>
                  </a:lnTo>
                  <a:lnTo>
                    <a:pt x="0" y="346303"/>
                  </a:lnTo>
                  <a:lnTo>
                    <a:pt x="3924" y="398195"/>
                  </a:lnTo>
                  <a:lnTo>
                    <a:pt x="15913" y="449783"/>
                  </a:lnTo>
                  <a:lnTo>
                    <a:pt x="35737" y="498944"/>
                  </a:lnTo>
                  <a:lnTo>
                    <a:pt x="63246" y="545007"/>
                  </a:lnTo>
                  <a:lnTo>
                    <a:pt x="96342" y="585025"/>
                  </a:lnTo>
                  <a:lnTo>
                    <a:pt x="134696" y="619518"/>
                  </a:lnTo>
                  <a:lnTo>
                    <a:pt x="177647" y="648068"/>
                  </a:lnTo>
                  <a:lnTo>
                    <a:pt x="224510" y="670280"/>
                  </a:lnTo>
                  <a:lnTo>
                    <a:pt x="225945" y="671004"/>
                  </a:lnTo>
                  <a:lnTo>
                    <a:pt x="232422" y="671004"/>
                  </a:lnTo>
                  <a:lnTo>
                    <a:pt x="235305" y="669556"/>
                  </a:lnTo>
                  <a:lnTo>
                    <a:pt x="237464" y="666673"/>
                  </a:lnTo>
                  <a:lnTo>
                    <a:pt x="238836" y="664616"/>
                  </a:lnTo>
                  <a:lnTo>
                    <a:pt x="238899" y="641477"/>
                  </a:lnTo>
                  <a:lnTo>
                    <a:pt x="238899" y="456450"/>
                  </a:lnTo>
                  <a:lnTo>
                    <a:pt x="234581" y="451408"/>
                  </a:lnTo>
                  <a:lnTo>
                    <a:pt x="136677" y="451408"/>
                  </a:lnTo>
                  <a:lnTo>
                    <a:pt x="136677" y="370776"/>
                  </a:lnTo>
                  <a:lnTo>
                    <a:pt x="233870" y="370776"/>
                  </a:lnTo>
                  <a:lnTo>
                    <a:pt x="238899" y="365734"/>
                  </a:lnTo>
                  <a:lnTo>
                    <a:pt x="239014" y="344131"/>
                  </a:lnTo>
                  <a:lnTo>
                    <a:pt x="246049" y="298932"/>
                  </a:lnTo>
                  <a:lnTo>
                    <a:pt x="266077" y="256832"/>
                  </a:lnTo>
                  <a:lnTo>
                    <a:pt x="296862" y="220573"/>
                  </a:lnTo>
                  <a:lnTo>
                    <a:pt x="336283" y="192163"/>
                  </a:lnTo>
                  <a:lnTo>
                    <a:pt x="382231" y="173647"/>
                  </a:lnTo>
                  <a:lnTo>
                    <a:pt x="432562" y="167030"/>
                  </a:lnTo>
                  <a:lnTo>
                    <a:pt x="480085" y="167030"/>
                  </a:lnTo>
                  <a:lnTo>
                    <a:pt x="480085" y="247662"/>
                  </a:lnTo>
                  <a:lnTo>
                    <a:pt x="432562" y="247662"/>
                  </a:lnTo>
                  <a:lnTo>
                    <a:pt x="409765" y="249148"/>
                  </a:lnTo>
                  <a:lnTo>
                    <a:pt x="370116" y="261327"/>
                  </a:lnTo>
                  <a:lnTo>
                    <a:pt x="339280" y="286943"/>
                  </a:lnTo>
                  <a:lnTo>
                    <a:pt x="321894" y="323570"/>
                  </a:lnTo>
                  <a:lnTo>
                    <a:pt x="319532" y="365023"/>
                  </a:lnTo>
                  <a:lnTo>
                    <a:pt x="324573" y="370776"/>
                  </a:lnTo>
                  <a:lnTo>
                    <a:pt x="379298" y="370776"/>
                  </a:lnTo>
                  <a:lnTo>
                    <a:pt x="385051" y="365734"/>
                  </a:lnTo>
                  <a:lnTo>
                    <a:pt x="385051" y="353504"/>
                  </a:lnTo>
                  <a:lnTo>
                    <a:pt x="380009" y="348462"/>
                  </a:lnTo>
                  <a:lnTo>
                    <a:pt x="341134" y="348462"/>
                  </a:lnTo>
                  <a:lnTo>
                    <a:pt x="341134" y="344131"/>
                  </a:lnTo>
                  <a:lnTo>
                    <a:pt x="349554" y="308102"/>
                  </a:lnTo>
                  <a:lnTo>
                    <a:pt x="371195" y="284289"/>
                  </a:lnTo>
                  <a:lnTo>
                    <a:pt x="400672" y="271132"/>
                  </a:lnTo>
                  <a:lnTo>
                    <a:pt x="432562" y="267106"/>
                  </a:lnTo>
                  <a:lnTo>
                    <a:pt x="495922" y="267106"/>
                  </a:lnTo>
                  <a:lnTo>
                    <a:pt x="500964" y="262788"/>
                  </a:lnTo>
                  <a:lnTo>
                    <a:pt x="500964" y="167030"/>
                  </a:lnTo>
                  <a:lnTo>
                    <a:pt x="500964" y="148310"/>
                  </a:lnTo>
                  <a:lnTo>
                    <a:pt x="496633" y="141833"/>
                  </a:lnTo>
                  <a:lnTo>
                    <a:pt x="432562" y="141833"/>
                  </a:lnTo>
                  <a:lnTo>
                    <a:pt x="392684" y="145770"/>
                  </a:lnTo>
                  <a:lnTo>
                    <a:pt x="353745" y="157213"/>
                  </a:lnTo>
                  <a:lnTo>
                    <a:pt x="316953" y="175539"/>
                  </a:lnTo>
                  <a:lnTo>
                    <a:pt x="283540" y="200152"/>
                  </a:lnTo>
                  <a:lnTo>
                    <a:pt x="255282" y="231317"/>
                  </a:lnTo>
                  <a:lnTo>
                    <a:pt x="234505" y="265925"/>
                  </a:lnTo>
                  <a:lnTo>
                    <a:pt x="221691" y="303098"/>
                  </a:lnTo>
                  <a:lnTo>
                    <a:pt x="217309" y="341972"/>
                  </a:lnTo>
                  <a:lnTo>
                    <a:pt x="217309" y="346303"/>
                  </a:lnTo>
                  <a:lnTo>
                    <a:pt x="120840" y="346303"/>
                  </a:lnTo>
                  <a:lnTo>
                    <a:pt x="115074" y="350621"/>
                  </a:lnTo>
                  <a:lnTo>
                    <a:pt x="115074" y="465810"/>
                  </a:lnTo>
                  <a:lnTo>
                    <a:pt x="120116" y="470852"/>
                  </a:lnTo>
                  <a:lnTo>
                    <a:pt x="217309" y="470852"/>
                  </a:lnTo>
                  <a:lnTo>
                    <a:pt x="217309" y="641477"/>
                  </a:lnTo>
                  <a:lnTo>
                    <a:pt x="174790" y="619721"/>
                  </a:lnTo>
                  <a:lnTo>
                    <a:pt x="136601" y="592175"/>
                  </a:lnTo>
                  <a:lnTo>
                    <a:pt x="103149" y="559549"/>
                  </a:lnTo>
                  <a:lnTo>
                    <a:pt x="74853" y="522503"/>
                  </a:lnTo>
                  <a:lnTo>
                    <a:pt x="52133" y="481749"/>
                  </a:lnTo>
                  <a:lnTo>
                    <a:pt x="35382" y="437972"/>
                  </a:lnTo>
                  <a:lnTo>
                    <a:pt x="25031" y="391871"/>
                  </a:lnTo>
                  <a:lnTo>
                    <a:pt x="21488" y="344131"/>
                  </a:lnTo>
                  <a:lnTo>
                    <a:pt x="24993" y="296176"/>
                  </a:lnTo>
                  <a:lnTo>
                    <a:pt x="35179" y="250431"/>
                  </a:lnTo>
                  <a:lnTo>
                    <a:pt x="51549" y="207403"/>
                  </a:lnTo>
                  <a:lnTo>
                    <a:pt x="73596" y="167563"/>
                  </a:lnTo>
                  <a:lnTo>
                    <a:pt x="100838" y="131432"/>
                  </a:lnTo>
                  <a:lnTo>
                    <a:pt x="132778" y="99504"/>
                  </a:lnTo>
                  <a:lnTo>
                    <a:pt x="168910" y="72263"/>
                  </a:lnTo>
                  <a:lnTo>
                    <a:pt x="208737" y="50203"/>
                  </a:lnTo>
                  <a:lnTo>
                    <a:pt x="251764" y="33832"/>
                  </a:lnTo>
                  <a:lnTo>
                    <a:pt x="297510" y="23660"/>
                  </a:lnTo>
                  <a:lnTo>
                    <a:pt x="345452" y="20154"/>
                  </a:lnTo>
                  <a:lnTo>
                    <a:pt x="393090" y="23685"/>
                  </a:lnTo>
                  <a:lnTo>
                    <a:pt x="438619" y="33959"/>
                  </a:lnTo>
                  <a:lnTo>
                    <a:pt x="481558" y="50444"/>
                  </a:lnTo>
                  <a:lnTo>
                    <a:pt x="521373" y="72618"/>
                  </a:lnTo>
                  <a:lnTo>
                    <a:pt x="557555" y="99987"/>
                  </a:lnTo>
                  <a:lnTo>
                    <a:pt x="589584" y="132016"/>
                  </a:lnTo>
                  <a:lnTo>
                    <a:pt x="616953" y="168198"/>
                  </a:lnTo>
                  <a:lnTo>
                    <a:pt x="639140" y="208026"/>
                  </a:lnTo>
                  <a:lnTo>
                    <a:pt x="655612" y="250964"/>
                  </a:lnTo>
                  <a:lnTo>
                    <a:pt x="665886" y="296494"/>
                  </a:lnTo>
                  <a:lnTo>
                    <a:pt x="669264" y="341972"/>
                  </a:lnTo>
                  <a:lnTo>
                    <a:pt x="669366" y="344855"/>
                  </a:lnTo>
                  <a:lnTo>
                    <a:pt x="665899" y="392074"/>
                  </a:lnTo>
                  <a:lnTo>
                    <a:pt x="655675" y="437819"/>
                  </a:lnTo>
                  <a:lnTo>
                    <a:pt x="639254" y="480860"/>
                  </a:lnTo>
                  <a:lnTo>
                    <a:pt x="617131" y="520687"/>
                  </a:lnTo>
                  <a:lnTo>
                    <a:pt x="589838" y="556818"/>
                  </a:lnTo>
                  <a:lnTo>
                    <a:pt x="557847" y="588759"/>
                  </a:lnTo>
                  <a:lnTo>
                    <a:pt x="521690" y="616000"/>
                  </a:lnTo>
                  <a:lnTo>
                    <a:pt x="481876" y="638060"/>
                  </a:lnTo>
                  <a:lnTo>
                    <a:pt x="438886" y="654431"/>
                  </a:lnTo>
                  <a:lnTo>
                    <a:pt x="393242" y="664616"/>
                  </a:lnTo>
                  <a:lnTo>
                    <a:pt x="345452" y="668121"/>
                  </a:lnTo>
                  <a:lnTo>
                    <a:pt x="341134" y="668121"/>
                  </a:lnTo>
                  <a:lnTo>
                    <a:pt x="341134" y="471563"/>
                  </a:lnTo>
                  <a:lnTo>
                    <a:pt x="496633" y="471563"/>
                  </a:lnTo>
                  <a:lnTo>
                    <a:pt x="502399" y="467258"/>
                  </a:lnTo>
                  <a:lnTo>
                    <a:pt x="502399" y="353504"/>
                  </a:lnTo>
                  <a:lnTo>
                    <a:pt x="497357" y="348462"/>
                  </a:lnTo>
                  <a:lnTo>
                    <a:pt x="421767" y="348462"/>
                  </a:lnTo>
                  <a:lnTo>
                    <a:pt x="416013" y="352780"/>
                  </a:lnTo>
                  <a:lnTo>
                    <a:pt x="416013" y="365023"/>
                  </a:lnTo>
                  <a:lnTo>
                    <a:pt x="421043" y="370776"/>
                  </a:lnTo>
                  <a:lnTo>
                    <a:pt x="480796" y="370776"/>
                  </a:lnTo>
                  <a:lnTo>
                    <a:pt x="480796" y="451408"/>
                  </a:lnTo>
                  <a:lnTo>
                    <a:pt x="325297" y="451408"/>
                  </a:lnTo>
                  <a:lnTo>
                    <a:pt x="319532" y="455739"/>
                  </a:lnTo>
                  <a:lnTo>
                    <a:pt x="319532" y="686117"/>
                  </a:lnTo>
                  <a:lnTo>
                    <a:pt x="324573" y="690435"/>
                  </a:lnTo>
                  <a:lnTo>
                    <a:pt x="329615" y="691159"/>
                  </a:lnTo>
                  <a:lnTo>
                    <a:pt x="345452" y="691159"/>
                  </a:lnTo>
                  <a:lnTo>
                    <a:pt x="399656" y="686955"/>
                  </a:lnTo>
                  <a:lnTo>
                    <a:pt x="451993" y="674535"/>
                  </a:lnTo>
                  <a:lnTo>
                    <a:pt x="501637" y="654138"/>
                  </a:lnTo>
                  <a:lnTo>
                    <a:pt x="547751" y="625995"/>
                  </a:lnTo>
                  <a:lnTo>
                    <a:pt x="589508" y="590359"/>
                  </a:lnTo>
                  <a:lnTo>
                    <a:pt x="625157" y="548589"/>
                  </a:lnTo>
                  <a:lnTo>
                    <a:pt x="653300" y="502475"/>
                  </a:lnTo>
                  <a:lnTo>
                    <a:pt x="673696" y="452831"/>
                  </a:lnTo>
                  <a:lnTo>
                    <a:pt x="685685" y="402310"/>
                  </a:lnTo>
                  <a:lnTo>
                    <a:pt x="685685" y="291642"/>
                  </a:lnTo>
                  <a:close/>
                </a:path>
                <a:path w="1591309" h="691515">
                  <a:moveTo>
                    <a:pt x="1458595" y="221005"/>
                  </a:moveTo>
                  <a:lnTo>
                    <a:pt x="1451495" y="185572"/>
                  </a:lnTo>
                  <a:lnTo>
                    <a:pt x="1436992" y="163995"/>
                  </a:lnTo>
                  <a:lnTo>
                    <a:pt x="1436992" y="221005"/>
                  </a:lnTo>
                  <a:lnTo>
                    <a:pt x="1436992" y="469379"/>
                  </a:lnTo>
                  <a:lnTo>
                    <a:pt x="1431556" y="496290"/>
                  </a:lnTo>
                  <a:lnTo>
                    <a:pt x="1416735" y="518248"/>
                  </a:lnTo>
                  <a:lnTo>
                    <a:pt x="1394764" y="533069"/>
                  </a:lnTo>
                  <a:lnTo>
                    <a:pt x="1367878" y="538492"/>
                  </a:lnTo>
                  <a:lnTo>
                    <a:pt x="1119492" y="538492"/>
                  </a:lnTo>
                  <a:lnTo>
                    <a:pt x="1092593" y="533069"/>
                  </a:lnTo>
                  <a:lnTo>
                    <a:pt x="1070622" y="518248"/>
                  </a:lnTo>
                  <a:lnTo>
                    <a:pt x="1055801" y="496290"/>
                  </a:lnTo>
                  <a:lnTo>
                    <a:pt x="1050378" y="469379"/>
                  </a:lnTo>
                  <a:lnTo>
                    <a:pt x="1050378" y="221005"/>
                  </a:lnTo>
                  <a:lnTo>
                    <a:pt x="1055801" y="194119"/>
                  </a:lnTo>
                  <a:lnTo>
                    <a:pt x="1070622" y="172148"/>
                  </a:lnTo>
                  <a:lnTo>
                    <a:pt x="1092593" y="157327"/>
                  </a:lnTo>
                  <a:lnTo>
                    <a:pt x="1119492" y="151892"/>
                  </a:lnTo>
                  <a:lnTo>
                    <a:pt x="1367878" y="151892"/>
                  </a:lnTo>
                  <a:lnTo>
                    <a:pt x="1394764" y="157327"/>
                  </a:lnTo>
                  <a:lnTo>
                    <a:pt x="1416735" y="172148"/>
                  </a:lnTo>
                  <a:lnTo>
                    <a:pt x="1431556" y="194119"/>
                  </a:lnTo>
                  <a:lnTo>
                    <a:pt x="1436992" y="221005"/>
                  </a:lnTo>
                  <a:lnTo>
                    <a:pt x="1436992" y="163995"/>
                  </a:lnTo>
                  <a:lnTo>
                    <a:pt x="1432128" y="156756"/>
                  </a:lnTo>
                  <a:lnTo>
                    <a:pt x="1424901" y="151892"/>
                  </a:lnTo>
                  <a:lnTo>
                    <a:pt x="1403311" y="137388"/>
                  </a:lnTo>
                  <a:lnTo>
                    <a:pt x="1367878" y="130289"/>
                  </a:lnTo>
                  <a:lnTo>
                    <a:pt x="1119492" y="130289"/>
                  </a:lnTo>
                  <a:lnTo>
                    <a:pt x="1084046" y="137388"/>
                  </a:lnTo>
                  <a:lnTo>
                    <a:pt x="1055230" y="156756"/>
                  </a:lnTo>
                  <a:lnTo>
                    <a:pt x="1035862" y="185572"/>
                  </a:lnTo>
                  <a:lnTo>
                    <a:pt x="1028776" y="221005"/>
                  </a:lnTo>
                  <a:lnTo>
                    <a:pt x="1028776" y="469379"/>
                  </a:lnTo>
                  <a:lnTo>
                    <a:pt x="1035862" y="504825"/>
                  </a:lnTo>
                  <a:lnTo>
                    <a:pt x="1055230" y="533641"/>
                  </a:lnTo>
                  <a:lnTo>
                    <a:pt x="1084046" y="553008"/>
                  </a:lnTo>
                  <a:lnTo>
                    <a:pt x="1119492" y="560095"/>
                  </a:lnTo>
                  <a:lnTo>
                    <a:pt x="1367878" y="560095"/>
                  </a:lnTo>
                  <a:lnTo>
                    <a:pt x="1403311" y="553008"/>
                  </a:lnTo>
                  <a:lnTo>
                    <a:pt x="1424901" y="538492"/>
                  </a:lnTo>
                  <a:lnTo>
                    <a:pt x="1432128" y="533641"/>
                  </a:lnTo>
                  <a:lnTo>
                    <a:pt x="1451495" y="504825"/>
                  </a:lnTo>
                  <a:lnTo>
                    <a:pt x="1458595" y="469379"/>
                  </a:lnTo>
                  <a:lnTo>
                    <a:pt x="1458595" y="221005"/>
                  </a:lnTo>
                  <a:close/>
                </a:path>
                <a:path w="1591309" h="691515">
                  <a:moveTo>
                    <a:pt x="1591056" y="345567"/>
                  </a:moveTo>
                  <a:lnTo>
                    <a:pt x="1586788" y="291007"/>
                  </a:lnTo>
                  <a:lnTo>
                    <a:pt x="1574190" y="238455"/>
                  </a:lnTo>
                  <a:lnTo>
                    <a:pt x="1568742" y="225310"/>
                  </a:lnTo>
                  <a:lnTo>
                    <a:pt x="1568742" y="345567"/>
                  </a:lnTo>
                  <a:lnTo>
                    <a:pt x="1565224" y="393331"/>
                  </a:lnTo>
                  <a:lnTo>
                    <a:pt x="1555000" y="438924"/>
                  </a:lnTo>
                  <a:lnTo>
                    <a:pt x="1538554" y="481850"/>
                  </a:lnTo>
                  <a:lnTo>
                    <a:pt x="1516418" y="521589"/>
                  </a:lnTo>
                  <a:lnTo>
                    <a:pt x="1489075" y="557644"/>
                  </a:lnTo>
                  <a:lnTo>
                    <a:pt x="1457045" y="589534"/>
                  </a:lnTo>
                  <a:lnTo>
                    <a:pt x="1420812" y="616737"/>
                  </a:lnTo>
                  <a:lnTo>
                    <a:pt x="1380896" y="638771"/>
                  </a:lnTo>
                  <a:lnTo>
                    <a:pt x="1337792" y="655129"/>
                  </a:lnTo>
                  <a:lnTo>
                    <a:pt x="1292009" y="665314"/>
                  </a:lnTo>
                  <a:lnTo>
                    <a:pt x="1244028" y="668820"/>
                  </a:lnTo>
                  <a:lnTo>
                    <a:pt x="1196263" y="665314"/>
                  </a:lnTo>
                  <a:lnTo>
                    <a:pt x="1150670" y="655129"/>
                  </a:lnTo>
                  <a:lnTo>
                    <a:pt x="1107744" y="638771"/>
                  </a:lnTo>
                  <a:lnTo>
                    <a:pt x="1068006" y="616737"/>
                  </a:lnTo>
                  <a:lnTo>
                    <a:pt x="1031951" y="589534"/>
                  </a:lnTo>
                  <a:lnTo>
                    <a:pt x="1000061" y="557644"/>
                  </a:lnTo>
                  <a:lnTo>
                    <a:pt x="972858" y="521589"/>
                  </a:lnTo>
                  <a:lnTo>
                    <a:pt x="950823" y="481850"/>
                  </a:lnTo>
                  <a:lnTo>
                    <a:pt x="934466" y="438924"/>
                  </a:lnTo>
                  <a:lnTo>
                    <a:pt x="924280" y="393331"/>
                  </a:lnTo>
                  <a:lnTo>
                    <a:pt x="920775" y="345567"/>
                  </a:lnTo>
                  <a:lnTo>
                    <a:pt x="924280" y="297434"/>
                  </a:lnTo>
                  <a:lnTo>
                    <a:pt x="934466" y="251548"/>
                  </a:lnTo>
                  <a:lnTo>
                    <a:pt x="950823" y="208394"/>
                  </a:lnTo>
                  <a:lnTo>
                    <a:pt x="972858" y="168465"/>
                  </a:lnTo>
                  <a:lnTo>
                    <a:pt x="1000061" y="132270"/>
                  </a:lnTo>
                  <a:lnTo>
                    <a:pt x="1031951" y="100291"/>
                  </a:lnTo>
                  <a:lnTo>
                    <a:pt x="1068006" y="73012"/>
                  </a:lnTo>
                  <a:lnTo>
                    <a:pt x="1107744" y="50939"/>
                  </a:lnTo>
                  <a:lnTo>
                    <a:pt x="1150670" y="34569"/>
                  </a:lnTo>
                  <a:lnTo>
                    <a:pt x="1196263" y="24384"/>
                  </a:lnTo>
                  <a:lnTo>
                    <a:pt x="1244028" y="20878"/>
                  </a:lnTo>
                  <a:lnTo>
                    <a:pt x="1292009" y="24384"/>
                  </a:lnTo>
                  <a:lnTo>
                    <a:pt x="1337792" y="34569"/>
                  </a:lnTo>
                  <a:lnTo>
                    <a:pt x="1380896" y="50939"/>
                  </a:lnTo>
                  <a:lnTo>
                    <a:pt x="1420812" y="73012"/>
                  </a:lnTo>
                  <a:lnTo>
                    <a:pt x="1457045" y="100291"/>
                  </a:lnTo>
                  <a:lnTo>
                    <a:pt x="1489075" y="132270"/>
                  </a:lnTo>
                  <a:lnTo>
                    <a:pt x="1516418" y="168465"/>
                  </a:lnTo>
                  <a:lnTo>
                    <a:pt x="1538554" y="208394"/>
                  </a:lnTo>
                  <a:lnTo>
                    <a:pt x="1555000" y="251548"/>
                  </a:lnTo>
                  <a:lnTo>
                    <a:pt x="1565224" y="297434"/>
                  </a:lnTo>
                  <a:lnTo>
                    <a:pt x="1568742" y="345567"/>
                  </a:lnTo>
                  <a:lnTo>
                    <a:pt x="1568742" y="225310"/>
                  </a:lnTo>
                  <a:lnTo>
                    <a:pt x="1553578" y="188709"/>
                  </a:lnTo>
                  <a:lnTo>
                    <a:pt x="1525257" y="142544"/>
                  </a:lnTo>
                  <a:lnTo>
                    <a:pt x="1489544" y="100787"/>
                  </a:lnTo>
                  <a:lnTo>
                    <a:pt x="1448130" y="65138"/>
                  </a:lnTo>
                  <a:lnTo>
                    <a:pt x="1402143" y="36995"/>
                  </a:lnTo>
                  <a:lnTo>
                    <a:pt x="1362798" y="20878"/>
                  </a:lnTo>
                  <a:lnTo>
                    <a:pt x="1352384" y="16598"/>
                  </a:lnTo>
                  <a:lnTo>
                    <a:pt x="1299654" y="4191"/>
                  </a:lnTo>
                  <a:lnTo>
                    <a:pt x="1244752" y="0"/>
                  </a:lnTo>
                  <a:lnTo>
                    <a:pt x="1190561" y="4191"/>
                  </a:lnTo>
                  <a:lnTo>
                    <a:pt x="1138262" y="16598"/>
                  </a:lnTo>
                  <a:lnTo>
                    <a:pt x="1088732" y="36995"/>
                  </a:lnTo>
                  <a:lnTo>
                    <a:pt x="1042822" y="65138"/>
                  </a:lnTo>
                  <a:lnTo>
                    <a:pt x="1001407" y="100787"/>
                  </a:lnTo>
                  <a:lnTo>
                    <a:pt x="965695" y="142544"/>
                  </a:lnTo>
                  <a:lnTo>
                    <a:pt x="937374" y="188709"/>
                  </a:lnTo>
                  <a:lnTo>
                    <a:pt x="916762" y="238455"/>
                  </a:lnTo>
                  <a:lnTo>
                    <a:pt x="904163" y="291007"/>
                  </a:lnTo>
                  <a:lnTo>
                    <a:pt x="899896" y="345567"/>
                  </a:lnTo>
                  <a:lnTo>
                    <a:pt x="904163" y="399757"/>
                  </a:lnTo>
                  <a:lnTo>
                    <a:pt x="916762" y="452056"/>
                  </a:lnTo>
                  <a:lnTo>
                    <a:pt x="937374" y="501586"/>
                  </a:lnTo>
                  <a:lnTo>
                    <a:pt x="965695" y="547484"/>
                  </a:lnTo>
                  <a:lnTo>
                    <a:pt x="1001407" y="588899"/>
                  </a:lnTo>
                  <a:lnTo>
                    <a:pt x="1042822" y="624890"/>
                  </a:lnTo>
                  <a:lnTo>
                    <a:pt x="1088732" y="653237"/>
                  </a:lnTo>
                  <a:lnTo>
                    <a:pt x="1138262" y="673747"/>
                  </a:lnTo>
                  <a:lnTo>
                    <a:pt x="1188834" y="685800"/>
                  </a:lnTo>
                  <a:lnTo>
                    <a:pt x="1299298" y="685800"/>
                  </a:lnTo>
                  <a:lnTo>
                    <a:pt x="1364818" y="668820"/>
                  </a:lnTo>
                  <a:lnTo>
                    <a:pt x="1417929" y="644652"/>
                  </a:lnTo>
                  <a:lnTo>
                    <a:pt x="1455369" y="619417"/>
                  </a:lnTo>
                  <a:lnTo>
                    <a:pt x="1489544" y="588899"/>
                  </a:lnTo>
                  <a:lnTo>
                    <a:pt x="1525257" y="547484"/>
                  </a:lnTo>
                  <a:lnTo>
                    <a:pt x="1553578" y="501586"/>
                  </a:lnTo>
                  <a:lnTo>
                    <a:pt x="1574190" y="452056"/>
                  </a:lnTo>
                  <a:lnTo>
                    <a:pt x="1586788" y="399757"/>
                  </a:lnTo>
                  <a:lnTo>
                    <a:pt x="1591056" y="3455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3257" y="6527190"/>
              <a:ext cx="257035" cy="2721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47834" y="6340729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5" h="685800">
                  <a:moveTo>
                    <a:pt x="344855" y="0"/>
                  </a:moveTo>
                  <a:lnTo>
                    <a:pt x="290655" y="4192"/>
                  </a:lnTo>
                  <a:lnTo>
                    <a:pt x="238357" y="16607"/>
                  </a:lnTo>
                  <a:lnTo>
                    <a:pt x="188825" y="37005"/>
                  </a:lnTo>
                  <a:lnTo>
                    <a:pt x="142922" y="65145"/>
                  </a:lnTo>
                  <a:lnTo>
                    <a:pt x="101511" y="100787"/>
                  </a:lnTo>
                  <a:lnTo>
                    <a:pt x="65794" y="142557"/>
                  </a:lnTo>
                  <a:lnTo>
                    <a:pt x="37474" y="188714"/>
                  </a:lnTo>
                  <a:lnTo>
                    <a:pt x="16862" y="238464"/>
                  </a:lnTo>
                  <a:lnTo>
                    <a:pt x="4267" y="291013"/>
                  </a:lnTo>
                  <a:lnTo>
                    <a:pt x="0" y="345566"/>
                  </a:lnTo>
                  <a:lnTo>
                    <a:pt x="4267" y="399762"/>
                  </a:lnTo>
                  <a:lnTo>
                    <a:pt x="16862" y="452059"/>
                  </a:lnTo>
                  <a:lnTo>
                    <a:pt x="37474" y="501591"/>
                  </a:lnTo>
                  <a:lnTo>
                    <a:pt x="65794" y="547492"/>
                  </a:lnTo>
                  <a:lnTo>
                    <a:pt x="101511" y="588898"/>
                  </a:lnTo>
                  <a:lnTo>
                    <a:pt x="142922" y="624893"/>
                  </a:lnTo>
                  <a:lnTo>
                    <a:pt x="188825" y="653247"/>
                  </a:lnTo>
                  <a:lnTo>
                    <a:pt x="238357" y="673756"/>
                  </a:lnTo>
                  <a:lnTo>
                    <a:pt x="288924" y="685799"/>
                  </a:lnTo>
                  <a:lnTo>
                    <a:pt x="399399" y="685799"/>
                  </a:lnTo>
                  <a:lnTo>
                    <a:pt x="435196" y="678813"/>
                  </a:lnTo>
                  <a:lnTo>
                    <a:pt x="464915" y="668820"/>
                  </a:lnTo>
                  <a:lnTo>
                    <a:pt x="344855" y="668820"/>
                  </a:lnTo>
                  <a:lnTo>
                    <a:pt x="297082" y="665315"/>
                  </a:lnTo>
                  <a:lnTo>
                    <a:pt x="251488" y="655135"/>
                  </a:lnTo>
                  <a:lnTo>
                    <a:pt x="208571" y="638779"/>
                  </a:lnTo>
                  <a:lnTo>
                    <a:pt x="168831" y="616747"/>
                  </a:lnTo>
                  <a:lnTo>
                    <a:pt x="132769" y="589538"/>
                  </a:lnTo>
                  <a:lnTo>
                    <a:pt x="100883" y="557653"/>
                  </a:lnTo>
                  <a:lnTo>
                    <a:pt x="73675" y="521591"/>
                  </a:lnTo>
                  <a:lnTo>
                    <a:pt x="51643" y="481851"/>
                  </a:lnTo>
                  <a:lnTo>
                    <a:pt x="35287" y="438934"/>
                  </a:lnTo>
                  <a:lnTo>
                    <a:pt x="25107" y="393339"/>
                  </a:lnTo>
                  <a:lnTo>
                    <a:pt x="21602" y="345566"/>
                  </a:lnTo>
                  <a:lnTo>
                    <a:pt x="25107" y="297437"/>
                  </a:lnTo>
                  <a:lnTo>
                    <a:pt x="35287" y="251550"/>
                  </a:lnTo>
                  <a:lnTo>
                    <a:pt x="51643" y="208399"/>
                  </a:lnTo>
                  <a:lnTo>
                    <a:pt x="73675" y="168477"/>
                  </a:lnTo>
                  <a:lnTo>
                    <a:pt x="100883" y="132278"/>
                  </a:lnTo>
                  <a:lnTo>
                    <a:pt x="132769" y="100294"/>
                  </a:lnTo>
                  <a:lnTo>
                    <a:pt x="168831" y="73020"/>
                  </a:lnTo>
                  <a:lnTo>
                    <a:pt x="208571" y="50948"/>
                  </a:lnTo>
                  <a:lnTo>
                    <a:pt x="251488" y="34571"/>
                  </a:lnTo>
                  <a:lnTo>
                    <a:pt x="297082" y="24384"/>
                  </a:lnTo>
                  <a:lnTo>
                    <a:pt x="344855" y="20878"/>
                  </a:lnTo>
                  <a:lnTo>
                    <a:pt x="462896" y="20878"/>
                  </a:lnTo>
                  <a:lnTo>
                    <a:pt x="452479" y="16607"/>
                  </a:lnTo>
                  <a:lnTo>
                    <a:pt x="399756" y="4192"/>
                  </a:lnTo>
                  <a:lnTo>
                    <a:pt x="344855" y="0"/>
                  </a:lnTo>
                  <a:close/>
                </a:path>
                <a:path w="691515" h="685800">
                  <a:moveTo>
                    <a:pt x="462896" y="20878"/>
                  </a:moveTo>
                  <a:lnTo>
                    <a:pt x="344855" y="20878"/>
                  </a:lnTo>
                  <a:lnTo>
                    <a:pt x="392985" y="24384"/>
                  </a:lnTo>
                  <a:lnTo>
                    <a:pt x="438873" y="34571"/>
                  </a:lnTo>
                  <a:lnTo>
                    <a:pt x="482025" y="50948"/>
                  </a:lnTo>
                  <a:lnTo>
                    <a:pt x="521949" y="73020"/>
                  </a:lnTo>
                  <a:lnTo>
                    <a:pt x="558149" y="100294"/>
                  </a:lnTo>
                  <a:lnTo>
                    <a:pt x="590135" y="132278"/>
                  </a:lnTo>
                  <a:lnTo>
                    <a:pt x="617411" y="168477"/>
                  </a:lnTo>
                  <a:lnTo>
                    <a:pt x="639484" y="208399"/>
                  </a:lnTo>
                  <a:lnTo>
                    <a:pt x="655862" y="251550"/>
                  </a:lnTo>
                  <a:lnTo>
                    <a:pt x="666050" y="297437"/>
                  </a:lnTo>
                  <a:lnTo>
                    <a:pt x="669556" y="345566"/>
                  </a:lnTo>
                  <a:lnTo>
                    <a:pt x="666018" y="393339"/>
                  </a:lnTo>
                  <a:lnTo>
                    <a:pt x="655746" y="438934"/>
                  </a:lnTo>
                  <a:lnTo>
                    <a:pt x="639251" y="481851"/>
                  </a:lnTo>
                  <a:lnTo>
                    <a:pt x="617048" y="521591"/>
                  </a:lnTo>
                  <a:lnTo>
                    <a:pt x="589649" y="557653"/>
                  </a:lnTo>
                  <a:lnTo>
                    <a:pt x="557567" y="589538"/>
                  </a:lnTo>
                  <a:lnTo>
                    <a:pt x="521315" y="616747"/>
                  </a:lnTo>
                  <a:lnTo>
                    <a:pt x="481404" y="638779"/>
                  </a:lnTo>
                  <a:lnTo>
                    <a:pt x="438349" y="655135"/>
                  </a:lnTo>
                  <a:lnTo>
                    <a:pt x="392662" y="665315"/>
                  </a:lnTo>
                  <a:lnTo>
                    <a:pt x="344855" y="668820"/>
                  </a:lnTo>
                  <a:lnTo>
                    <a:pt x="464915" y="668820"/>
                  </a:lnTo>
                  <a:lnTo>
                    <a:pt x="518015" y="644658"/>
                  </a:lnTo>
                  <a:lnTo>
                    <a:pt x="555454" y="619419"/>
                  </a:lnTo>
                  <a:lnTo>
                    <a:pt x="589635" y="588898"/>
                  </a:lnTo>
                  <a:lnTo>
                    <a:pt x="625353" y="547492"/>
                  </a:lnTo>
                  <a:lnTo>
                    <a:pt x="653676" y="501591"/>
                  </a:lnTo>
                  <a:lnTo>
                    <a:pt x="674292" y="452059"/>
                  </a:lnTo>
                  <a:lnTo>
                    <a:pt x="686890" y="399762"/>
                  </a:lnTo>
                  <a:lnTo>
                    <a:pt x="691159" y="345566"/>
                  </a:lnTo>
                  <a:lnTo>
                    <a:pt x="686890" y="291013"/>
                  </a:lnTo>
                  <a:lnTo>
                    <a:pt x="674292" y="238464"/>
                  </a:lnTo>
                  <a:lnTo>
                    <a:pt x="653676" y="188714"/>
                  </a:lnTo>
                  <a:lnTo>
                    <a:pt x="625353" y="142557"/>
                  </a:lnTo>
                  <a:lnTo>
                    <a:pt x="589635" y="100787"/>
                  </a:lnTo>
                  <a:lnTo>
                    <a:pt x="548213" y="65145"/>
                  </a:lnTo>
                  <a:lnTo>
                    <a:pt x="502229" y="37005"/>
                  </a:lnTo>
                  <a:lnTo>
                    <a:pt x="462896" y="20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6941" y="6617906"/>
              <a:ext cx="95034" cy="2411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2539" y="6486880"/>
              <a:ext cx="109435" cy="1094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551657" y="6340741"/>
              <a:ext cx="1285240" cy="685800"/>
            </a:xfrm>
            <a:custGeom>
              <a:avLst/>
              <a:gdLst/>
              <a:ahLst/>
              <a:cxnLst/>
              <a:rect l="l" t="t" r="r" b="b"/>
              <a:pathLst>
                <a:path w="1285240" h="685800">
                  <a:moveTo>
                    <a:pt x="255574" y="403148"/>
                  </a:moveTo>
                  <a:lnTo>
                    <a:pt x="247307" y="351878"/>
                  </a:lnTo>
                  <a:lnTo>
                    <a:pt x="224066" y="312077"/>
                  </a:lnTo>
                  <a:lnTo>
                    <a:pt x="188137" y="286321"/>
                  </a:lnTo>
                  <a:lnTo>
                    <a:pt x="141820" y="277164"/>
                  </a:lnTo>
                  <a:lnTo>
                    <a:pt x="125882" y="278130"/>
                  </a:lnTo>
                  <a:lnTo>
                    <a:pt x="110413" y="281038"/>
                  </a:lnTo>
                  <a:lnTo>
                    <a:pt x="95351" y="285978"/>
                  </a:lnTo>
                  <a:lnTo>
                    <a:pt x="80632" y="293001"/>
                  </a:lnTo>
                  <a:lnTo>
                    <a:pt x="80632" y="282206"/>
                  </a:lnTo>
                  <a:lnTo>
                    <a:pt x="76314" y="277164"/>
                  </a:lnTo>
                  <a:lnTo>
                    <a:pt x="11518" y="277164"/>
                  </a:lnTo>
                  <a:lnTo>
                    <a:pt x="5753" y="277164"/>
                  </a:lnTo>
                  <a:lnTo>
                    <a:pt x="0" y="281482"/>
                  </a:lnTo>
                  <a:lnTo>
                    <a:pt x="0" y="512572"/>
                  </a:lnTo>
                  <a:lnTo>
                    <a:pt x="5029" y="518337"/>
                  </a:lnTo>
                  <a:lnTo>
                    <a:pt x="89992" y="518337"/>
                  </a:lnTo>
                  <a:lnTo>
                    <a:pt x="95745" y="513295"/>
                  </a:lnTo>
                  <a:lnTo>
                    <a:pt x="95745" y="428345"/>
                  </a:lnTo>
                  <a:lnTo>
                    <a:pt x="97078" y="408647"/>
                  </a:lnTo>
                  <a:lnTo>
                    <a:pt x="102133" y="390563"/>
                  </a:lnTo>
                  <a:lnTo>
                    <a:pt x="112445" y="377329"/>
                  </a:lnTo>
                  <a:lnTo>
                    <a:pt x="129590" y="372198"/>
                  </a:lnTo>
                  <a:lnTo>
                    <a:pt x="142214" y="375094"/>
                  </a:lnTo>
                  <a:lnTo>
                    <a:pt x="151269" y="382905"/>
                  </a:lnTo>
                  <a:lnTo>
                    <a:pt x="157226" y="394373"/>
                  </a:lnTo>
                  <a:lnTo>
                    <a:pt x="160540" y="408190"/>
                  </a:lnTo>
                  <a:lnTo>
                    <a:pt x="161264" y="413943"/>
                  </a:lnTo>
                  <a:lnTo>
                    <a:pt x="165582" y="417550"/>
                  </a:lnTo>
                  <a:lnTo>
                    <a:pt x="177101" y="417550"/>
                  </a:lnTo>
                  <a:lnTo>
                    <a:pt x="182143" y="411784"/>
                  </a:lnTo>
                  <a:lnTo>
                    <a:pt x="180708" y="406031"/>
                  </a:lnTo>
                  <a:lnTo>
                    <a:pt x="174510" y="382181"/>
                  </a:lnTo>
                  <a:lnTo>
                    <a:pt x="163601" y="364820"/>
                  </a:lnTo>
                  <a:lnTo>
                    <a:pt x="148094" y="354203"/>
                  </a:lnTo>
                  <a:lnTo>
                    <a:pt x="128143" y="350596"/>
                  </a:lnTo>
                  <a:lnTo>
                    <a:pt x="104711" y="355866"/>
                  </a:lnTo>
                  <a:lnTo>
                    <a:pt x="87553" y="371119"/>
                  </a:lnTo>
                  <a:lnTo>
                    <a:pt x="77012" y="395554"/>
                  </a:lnTo>
                  <a:lnTo>
                    <a:pt x="73431" y="428345"/>
                  </a:lnTo>
                  <a:lnTo>
                    <a:pt x="73431" y="495300"/>
                  </a:lnTo>
                  <a:lnTo>
                    <a:pt x="21590" y="495300"/>
                  </a:lnTo>
                  <a:lnTo>
                    <a:pt x="21590" y="299478"/>
                  </a:lnTo>
                  <a:lnTo>
                    <a:pt x="58318" y="299478"/>
                  </a:lnTo>
                  <a:lnTo>
                    <a:pt x="58318" y="316750"/>
                  </a:lnTo>
                  <a:lnTo>
                    <a:pt x="59029" y="320357"/>
                  </a:lnTo>
                  <a:lnTo>
                    <a:pt x="61912" y="322516"/>
                  </a:lnTo>
                  <a:lnTo>
                    <a:pt x="66230" y="323951"/>
                  </a:lnTo>
                  <a:lnTo>
                    <a:pt x="70548" y="323951"/>
                  </a:lnTo>
                  <a:lnTo>
                    <a:pt x="74879" y="322516"/>
                  </a:lnTo>
                  <a:lnTo>
                    <a:pt x="89674" y="312547"/>
                  </a:lnTo>
                  <a:lnTo>
                    <a:pt x="105816" y="305333"/>
                  </a:lnTo>
                  <a:lnTo>
                    <a:pt x="123050" y="300964"/>
                  </a:lnTo>
                  <a:lnTo>
                    <a:pt x="141109" y="299478"/>
                  </a:lnTo>
                  <a:lnTo>
                    <a:pt x="181813" y="308622"/>
                  </a:lnTo>
                  <a:lnTo>
                    <a:pt x="210312" y="332600"/>
                  </a:lnTo>
                  <a:lnTo>
                    <a:pt x="227050" y="366306"/>
                  </a:lnTo>
                  <a:lnTo>
                    <a:pt x="232537" y="404583"/>
                  </a:lnTo>
                  <a:lnTo>
                    <a:pt x="232537" y="495300"/>
                  </a:lnTo>
                  <a:lnTo>
                    <a:pt x="180708" y="495300"/>
                  </a:lnTo>
                  <a:lnTo>
                    <a:pt x="180708" y="453542"/>
                  </a:lnTo>
                  <a:lnTo>
                    <a:pt x="176390" y="449224"/>
                  </a:lnTo>
                  <a:lnTo>
                    <a:pt x="164858" y="449224"/>
                  </a:lnTo>
                  <a:lnTo>
                    <a:pt x="160540" y="453542"/>
                  </a:lnTo>
                  <a:lnTo>
                    <a:pt x="160540" y="511860"/>
                  </a:lnTo>
                  <a:lnTo>
                    <a:pt x="164858" y="516902"/>
                  </a:lnTo>
                  <a:lnTo>
                    <a:pt x="250545" y="516902"/>
                  </a:lnTo>
                  <a:lnTo>
                    <a:pt x="255574" y="512572"/>
                  </a:lnTo>
                  <a:lnTo>
                    <a:pt x="255574" y="403148"/>
                  </a:lnTo>
                  <a:close/>
                </a:path>
                <a:path w="1285240" h="685800">
                  <a:moveTo>
                    <a:pt x="1197178" y="345109"/>
                  </a:moveTo>
                  <a:lnTo>
                    <a:pt x="1195743" y="293293"/>
                  </a:lnTo>
                  <a:lnTo>
                    <a:pt x="1191729" y="241630"/>
                  </a:lnTo>
                  <a:lnTo>
                    <a:pt x="1185125" y="190042"/>
                  </a:lnTo>
                  <a:lnTo>
                    <a:pt x="1170330" y="165569"/>
                  </a:lnTo>
                  <a:lnTo>
                    <a:pt x="1162850" y="160489"/>
                  </a:lnTo>
                  <a:lnTo>
                    <a:pt x="1097521" y="151803"/>
                  </a:lnTo>
                  <a:lnTo>
                    <a:pt x="1044282" y="148209"/>
                  </a:lnTo>
                  <a:lnTo>
                    <a:pt x="990904" y="146100"/>
                  </a:lnTo>
                  <a:lnTo>
                    <a:pt x="937463" y="145415"/>
                  </a:lnTo>
                  <a:lnTo>
                    <a:pt x="884542" y="146100"/>
                  </a:lnTo>
                  <a:lnTo>
                    <a:pt x="831634" y="148209"/>
                  </a:lnTo>
                  <a:lnTo>
                    <a:pt x="778713" y="151803"/>
                  </a:lnTo>
                  <a:lnTo>
                    <a:pt x="725805" y="156933"/>
                  </a:lnTo>
                  <a:lnTo>
                    <a:pt x="690524" y="190042"/>
                  </a:lnTo>
                  <a:lnTo>
                    <a:pt x="684212" y="241630"/>
                  </a:lnTo>
                  <a:lnTo>
                    <a:pt x="680440" y="293357"/>
                  </a:lnTo>
                  <a:lnTo>
                    <a:pt x="679170" y="345109"/>
                  </a:lnTo>
                  <a:lnTo>
                    <a:pt x="680440" y="396811"/>
                  </a:lnTo>
                  <a:lnTo>
                    <a:pt x="684212" y="448348"/>
                  </a:lnTo>
                  <a:lnTo>
                    <a:pt x="690524" y="499618"/>
                  </a:lnTo>
                  <a:lnTo>
                    <a:pt x="725805" y="532739"/>
                  </a:lnTo>
                  <a:lnTo>
                    <a:pt x="778421" y="537692"/>
                  </a:lnTo>
                  <a:lnTo>
                    <a:pt x="831456" y="541553"/>
                  </a:lnTo>
                  <a:lnTo>
                    <a:pt x="884745" y="544080"/>
                  </a:lnTo>
                  <a:lnTo>
                    <a:pt x="938187" y="544969"/>
                  </a:lnTo>
                  <a:lnTo>
                    <a:pt x="960856" y="544741"/>
                  </a:lnTo>
                  <a:lnTo>
                    <a:pt x="1028903" y="542810"/>
                  </a:lnTo>
                  <a:lnTo>
                    <a:pt x="1034656" y="542810"/>
                  </a:lnTo>
                  <a:lnTo>
                    <a:pt x="1038987" y="538492"/>
                  </a:lnTo>
                  <a:lnTo>
                    <a:pt x="1038987" y="524814"/>
                  </a:lnTo>
                  <a:lnTo>
                    <a:pt x="1036459" y="522655"/>
                  </a:lnTo>
                  <a:lnTo>
                    <a:pt x="1033945" y="520496"/>
                  </a:lnTo>
                  <a:lnTo>
                    <a:pt x="1027468" y="520496"/>
                  </a:lnTo>
                  <a:lnTo>
                    <a:pt x="1004239" y="521449"/>
                  </a:lnTo>
                  <a:lnTo>
                    <a:pt x="981024" y="522122"/>
                  </a:lnTo>
                  <a:lnTo>
                    <a:pt x="957795" y="522528"/>
                  </a:lnTo>
                  <a:lnTo>
                    <a:pt x="934593" y="522655"/>
                  </a:lnTo>
                  <a:lnTo>
                    <a:pt x="883158" y="521970"/>
                  </a:lnTo>
                  <a:lnTo>
                    <a:pt x="831545" y="519785"/>
                  </a:lnTo>
                  <a:lnTo>
                    <a:pt x="779780" y="515988"/>
                  </a:lnTo>
                  <a:lnTo>
                    <a:pt x="720763" y="509701"/>
                  </a:lnTo>
                  <a:lnTo>
                    <a:pt x="707136" y="445109"/>
                  </a:lnTo>
                  <a:lnTo>
                    <a:pt x="703719" y="394652"/>
                  </a:lnTo>
                  <a:lnTo>
                    <a:pt x="702576" y="344030"/>
                  </a:lnTo>
                  <a:lnTo>
                    <a:pt x="703719" y="293293"/>
                  </a:lnTo>
                  <a:lnTo>
                    <a:pt x="707136" y="242722"/>
                  </a:lnTo>
                  <a:lnTo>
                    <a:pt x="712838" y="192214"/>
                  </a:lnTo>
                  <a:lnTo>
                    <a:pt x="780757" y="171958"/>
                  </a:lnTo>
                  <a:lnTo>
                    <a:pt x="833424" y="168363"/>
                  </a:lnTo>
                  <a:lnTo>
                    <a:pt x="886091" y="166268"/>
                  </a:lnTo>
                  <a:lnTo>
                    <a:pt x="938911" y="165569"/>
                  </a:lnTo>
                  <a:lnTo>
                    <a:pt x="991400" y="166268"/>
                  </a:lnTo>
                  <a:lnTo>
                    <a:pt x="1044016" y="168363"/>
                  </a:lnTo>
                  <a:lnTo>
                    <a:pt x="1096645" y="171958"/>
                  </a:lnTo>
                  <a:lnTo>
                    <a:pt x="1149134" y="177088"/>
                  </a:lnTo>
                  <a:lnTo>
                    <a:pt x="1164259" y="192214"/>
                  </a:lnTo>
                  <a:lnTo>
                    <a:pt x="1170254" y="242722"/>
                  </a:lnTo>
                  <a:lnTo>
                    <a:pt x="1173848" y="293357"/>
                  </a:lnTo>
                  <a:lnTo>
                    <a:pt x="1175042" y="344030"/>
                  </a:lnTo>
                  <a:lnTo>
                    <a:pt x="1173848" y="394652"/>
                  </a:lnTo>
                  <a:lnTo>
                    <a:pt x="1170254" y="445109"/>
                  </a:lnTo>
                  <a:lnTo>
                    <a:pt x="1164259" y="495300"/>
                  </a:lnTo>
                  <a:lnTo>
                    <a:pt x="1163535" y="502500"/>
                  </a:lnTo>
                  <a:lnTo>
                    <a:pt x="1156335" y="509701"/>
                  </a:lnTo>
                  <a:lnTo>
                    <a:pt x="1149134" y="510425"/>
                  </a:lnTo>
                  <a:lnTo>
                    <a:pt x="1132192" y="512445"/>
                  </a:lnTo>
                  <a:lnTo>
                    <a:pt x="1115656" y="514197"/>
                  </a:lnTo>
                  <a:lnTo>
                    <a:pt x="1099108" y="515683"/>
                  </a:lnTo>
                  <a:lnTo>
                    <a:pt x="1082179" y="516902"/>
                  </a:lnTo>
                  <a:lnTo>
                    <a:pt x="1076426" y="516902"/>
                  </a:lnTo>
                  <a:lnTo>
                    <a:pt x="1071499" y="522528"/>
                  </a:lnTo>
                  <a:lnTo>
                    <a:pt x="1071384" y="534174"/>
                  </a:lnTo>
                  <a:lnTo>
                    <a:pt x="1076426" y="538492"/>
                  </a:lnTo>
                  <a:lnTo>
                    <a:pt x="1082903" y="538492"/>
                  </a:lnTo>
                  <a:lnTo>
                    <a:pt x="1134122" y="533641"/>
                  </a:lnTo>
                  <a:lnTo>
                    <a:pt x="1174330" y="520407"/>
                  </a:lnTo>
                  <a:lnTo>
                    <a:pt x="1192555" y="447509"/>
                  </a:lnTo>
                  <a:lnTo>
                    <a:pt x="1196086" y="396811"/>
                  </a:lnTo>
                  <a:lnTo>
                    <a:pt x="1196149" y="394652"/>
                  </a:lnTo>
                  <a:lnTo>
                    <a:pt x="1197178" y="345109"/>
                  </a:lnTo>
                  <a:close/>
                </a:path>
                <a:path w="1285240" h="685800">
                  <a:moveTo>
                    <a:pt x="1285189" y="345567"/>
                  </a:moveTo>
                  <a:lnTo>
                    <a:pt x="1282217" y="299986"/>
                  </a:lnTo>
                  <a:lnTo>
                    <a:pt x="1273416" y="255701"/>
                  </a:lnTo>
                  <a:lnTo>
                    <a:pt x="1262875" y="224802"/>
                  </a:lnTo>
                  <a:lnTo>
                    <a:pt x="1262875" y="345567"/>
                  </a:lnTo>
                  <a:lnTo>
                    <a:pt x="1259357" y="393331"/>
                  </a:lnTo>
                  <a:lnTo>
                    <a:pt x="1249133" y="438924"/>
                  </a:lnTo>
                  <a:lnTo>
                    <a:pt x="1232712" y="481850"/>
                  </a:lnTo>
                  <a:lnTo>
                    <a:pt x="1210589" y="521589"/>
                  </a:lnTo>
                  <a:lnTo>
                    <a:pt x="1183284" y="557644"/>
                  </a:lnTo>
                  <a:lnTo>
                    <a:pt x="1151305" y="589534"/>
                  </a:lnTo>
                  <a:lnTo>
                    <a:pt x="1115148" y="616737"/>
                  </a:lnTo>
                  <a:lnTo>
                    <a:pt x="1075321" y="638771"/>
                  </a:lnTo>
                  <a:lnTo>
                    <a:pt x="1032332" y="655129"/>
                  </a:lnTo>
                  <a:lnTo>
                    <a:pt x="986688" y="665314"/>
                  </a:lnTo>
                  <a:lnTo>
                    <a:pt x="938898" y="668820"/>
                  </a:lnTo>
                  <a:lnTo>
                    <a:pt x="891108" y="665314"/>
                  </a:lnTo>
                  <a:lnTo>
                    <a:pt x="845477" y="655129"/>
                  </a:lnTo>
                  <a:lnTo>
                    <a:pt x="802487" y="638771"/>
                  </a:lnTo>
                  <a:lnTo>
                    <a:pt x="762660" y="616737"/>
                  </a:lnTo>
                  <a:lnTo>
                    <a:pt x="726503" y="589534"/>
                  </a:lnTo>
                  <a:lnTo>
                    <a:pt x="694512" y="557644"/>
                  </a:lnTo>
                  <a:lnTo>
                    <a:pt x="667207" y="521589"/>
                  </a:lnTo>
                  <a:lnTo>
                    <a:pt x="645083" y="481850"/>
                  </a:lnTo>
                  <a:lnTo>
                    <a:pt x="628662" y="438924"/>
                  </a:lnTo>
                  <a:lnTo>
                    <a:pt x="618439" y="393331"/>
                  </a:lnTo>
                  <a:lnTo>
                    <a:pt x="614908" y="345567"/>
                  </a:lnTo>
                  <a:lnTo>
                    <a:pt x="618439" y="297434"/>
                  </a:lnTo>
                  <a:lnTo>
                    <a:pt x="628662" y="251548"/>
                  </a:lnTo>
                  <a:lnTo>
                    <a:pt x="645083" y="208394"/>
                  </a:lnTo>
                  <a:lnTo>
                    <a:pt x="667207" y="168465"/>
                  </a:lnTo>
                  <a:lnTo>
                    <a:pt x="694512" y="132270"/>
                  </a:lnTo>
                  <a:lnTo>
                    <a:pt x="726503" y="100291"/>
                  </a:lnTo>
                  <a:lnTo>
                    <a:pt x="762660" y="73012"/>
                  </a:lnTo>
                  <a:lnTo>
                    <a:pt x="802487" y="50939"/>
                  </a:lnTo>
                  <a:lnTo>
                    <a:pt x="845477" y="34569"/>
                  </a:lnTo>
                  <a:lnTo>
                    <a:pt x="891108" y="24384"/>
                  </a:lnTo>
                  <a:lnTo>
                    <a:pt x="938898" y="20878"/>
                  </a:lnTo>
                  <a:lnTo>
                    <a:pt x="986853" y="24384"/>
                  </a:lnTo>
                  <a:lnTo>
                    <a:pt x="1032598" y="34569"/>
                  </a:lnTo>
                  <a:lnTo>
                    <a:pt x="1075639" y="50939"/>
                  </a:lnTo>
                  <a:lnTo>
                    <a:pt x="1115466" y="73012"/>
                  </a:lnTo>
                  <a:lnTo>
                    <a:pt x="1151597" y="100291"/>
                  </a:lnTo>
                  <a:lnTo>
                    <a:pt x="1183525" y="132270"/>
                  </a:lnTo>
                  <a:lnTo>
                    <a:pt x="1210767" y="168465"/>
                  </a:lnTo>
                  <a:lnTo>
                    <a:pt x="1232827" y="208394"/>
                  </a:lnTo>
                  <a:lnTo>
                    <a:pt x="1249197" y="251548"/>
                  </a:lnTo>
                  <a:lnTo>
                    <a:pt x="1259370" y="297434"/>
                  </a:lnTo>
                  <a:lnTo>
                    <a:pt x="1262875" y="345567"/>
                  </a:lnTo>
                  <a:lnTo>
                    <a:pt x="1262875" y="224802"/>
                  </a:lnTo>
                  <a:lnTo>
                    <a:pt x="1238910" y="172885"/>
                  </a:lnTo>
                  <a:lnTo>
                    <a:pt x="1213535" y="135267"/>
                  </a:lnTo>
                  <a:lnTo>
                    <a:pt x="1182954" y="100787"/>
                  </a:lnTo>
                  <a:lnTo>
                    <a:pt x="1141552" y="65138"/>
                  </a:lnTo>
                  <a:lnTo>
                    <a:pt x="1095603" y="36995"/>
                  </a:lnTo>
                  <a:lnTo>
                    <a:pt x="1056360" y="20878"/>
                  </a:lnTo>
                  <a:lnTo>
                    <a:pt x="1045959" y="16598"/>
                  </a:lnTo>
                  <a:lnTo>
                    <a:pt x="993457" y="4191"/>
                  </a:lnTo>
                  <a:lnTo>
                    <a:pt x="938898" y="0"/>
                  </a:lnTo>
                  <a:lnTo>
                    <a:pt x="884694" y="4191"/>
                  </a:lnTo>
                  <a:lnTo>
                    <a:pt x="832358" y="16598"/>
                  </a:lnTo>
                  <a:lnTo>
                    <a:pt x="782713" y="36995"/>
                  </a:lnTo>
                  <a:lnTo>
                    <a:pt x="736600" y="65138"/>
                  </a:lnTo>
                  <a:lnTo>
                    <a:pt x="694829" y="100787"/>
                  </a:lnTo>
                  <a:lnTo>
                    <a:pt x="659193" y="142544"/>
                  </a:lnTo>
                  <a:lnTo>
                    <a:pt x="631050" y="188709"/>
                  </a:lnTo>
                  <a:lnTo>
                    <a:pt x="610654" y="238455"/>
                  </a:lnTo>
                  <a:lnTo>
                    <a:pt x="598246" y="291007"/>
                  </a:lnTo>
                  <a:lnTo>
                    <a:pt x="594042" y="345567"/>
                  </a:lnTo>
                  <a:lnTo>
                    <a:pt x="598246" y="399757"/>
                  </a:lnTo>
                  <a:lnTo>
                    <a:pt x="610654" y="452056"/>
                  </a:lnTo>
                  <a:lnTo>
                    <a:pt x="631050" y="501586"/>
                  </a:lnTo>
                  <a:lnTo>
                    <a:pt x="659193" y="547484"/>
                  </a:lnTo>
                  <a:lnTo>
                    <a:pt x="694829" y="588899"/>
                  </a:lnTo>
                  <a:lnTo>
                    <a:pt x="736600" y="624890"/>
                  </a:lnTo>
                  <a:lnTo>
                    <a:pt x="782713" y="653237"/>
                  </a:lnTo>
                  <a:lnTo>
                    <a:pt x="832358" y="673747"/>
                  </a:lnTo>
                  <a:lnTo>
                    <a:pt x="882967" y="685800"/>
                  </a:lnTo>
                  <a:lnTo>
                    <a:pt x="995184" y="685800"/>
                  </a:lnTo>
                  <a:lnTo>
                    <a:pt x="1045959" y="673747"/>
                  </a:lnTo>
                  <a:lnTo>
                    <a:pt x="1095603" y="653237"/>
                  </a:lnTo>
                  <a:lnTo>
                    <a:pt x="1141552" y="624890"/>
                  </a:lnTo>
                  <a:lnTo>
                    <a:pt x="1182954" y="588899"/>
                  </a:lnTo>
                  <a:lnTo>
                    <a:pt x="1219034" y="547484"/>
                  </a:lnTo>
                  <a:lnTo>
                    <a:pt x="1247559" y="501586"/>
                  </a:lnTo>
                  <a:lnTo>
                    <a:pt x="1268285" y="452056"/>
                  </a:lnTo>
                  <a:lnTo>
                    <a:pt x="1280922" y="399757"/>
                  </a:lnTo>
                  <a:lnTo>
                    <a:pt x="1285189" y="3455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7764" y="6576873"/>
              <a:ext cx="210959" cy="2202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96</Words>
  <Application>Microsoft Office PowerPoint</Application>
  <PresentationFormat>Произвольный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Times New Roman</vt:lpstr>
      <vt:lpstr>Trebuchet MS</vt:lpstr>
      <vt:lpstr>Verdana</vt:lpstr>
      <vt:lpstr>Office Theme</vt:lpstr>
      <vt:lpstr>Веб-сайт &lt;Тап Тап&gt;</vt:lpstr>
      <vt:lpstr>Цель проекта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salat</dc:creator>
  <cp:lastModifiedBy>salat</cp:lastModifiedBy>
  <cp:revision>17</cp:revision>
  <dcterms:created xsi:type="dcterms:W3CDTF">2024-11-24T18:24:32Z</dcterms:created>
  <dcterms:modified xsi:type="dcterms:W3CDTF">2025-05-15T13:07:26Z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2024-11-24T00:00:00Z</vt:filetime>
  </property>
  <property fmtid="{D5CDD505-2E9C-101B-9397-08002B2CF9AE}" pid="5" name="Producer">
    <vt:lpwstr>3-Heights(TM) PDF Security Shell 4.8.25.2 (http://www.pdf-tools.com)</vt:lpwstr>
  </property>
</Properties>
</file>