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unknown"/>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81" r:id="rId2"/>
    <p:sldId id="282" r:id="rId3"/>
    <p:sldId id="318" r:id="rId4"/>
    <p:sldId id="289" r:id="rId5"/>
    <p:sldId id="292" r:id="rId6"/>
    <p:sldId id="288" r:id="rId7"/>
    <p:sldId id="319" r:id="rId8"/>
    <p:sldId id="316" r:id="rId9"/>
    <p:sldId id="313" r:id="rId10"/>
    <p:sldId id="293" r:id="rId11"/>
    <p:sldId id="317" r:id="rId12"/>
    <p:sldId id="296" r:id="rId13"/>
    <p:sldId id="304" r:id="rId14"/>
    <p:sldId id="298" r:id="rId15"/>
    <p:sldId id="309" r:id="rId16"/>
    <p:sldId id="311" r:id="rId17"/>
    <p:sldId id="307" r:id="rId18"/>
    <p:sldId id="312" r:id="rId19"/>
    <p:sldId id="310" r:id="rId20"/>
    <p:sldId id="301" r:id="rId21"/>
    <p:sldId id="308" r:id="rId22"/>
    <p:sldId id="299" r:id="rId23"/>
    <p:sldId id="306" r:id="rId24"/>
    <p:sldId id="300"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4B" id="{6BB19242-AF88-40ED-B589-FB3CCA524315}">
          <p14:sldIdLst>
            <p14:sldId id="281"/>
          </p14:sldIdLst>
        </p14:section>
        <p14:section name="Table of Contents" id="{95F2F90B-B8DF-4A30-A14E-D69DA70E051D}">
          <p14:sldIdLst>
            <p14:sldId id="282"/>
            <p14:sldId id="318"/>
            <p14:sldId id="289"/>
            <p14:sldId id="292"/>
          </p14:sldIdLst>
        </p14:section>
        <p14:section name="Group Members" id="{D5655F72-B447-4AD6-9549-0ED36003BF4C}">
          <p14:sldIdLst/>
        </p14:section>
        <p14:section name="BSR Introduction" id="{D3FBBA35-32E5-42C4-A09A-2739C6546883}">
          <p14:sldIdLst>
            <p14:sldId id="288"/>
            <p14:sldId id="319"/>
            <p14:sldId id="316"/>
            <p14:sldId id="313"/>
          </p14:sldIdLst>
        </p14:section>
        <p14:section name="BSR Mechanism in MAC" id="{3B659494-1197-47C0-85FB-897D676ADB72}">
          <p14:sldIdLst>
            <p14:sldId id="293"/>
            <p14:sldId id="317"/>
          </p14:sldIdLst>
        </p14:section>
        <p14:section name="Types of BSR" id="{320ED549-D327-4930-8F24-379F91580E5D}">
          <p14:sldIdLst>
            <p14:sldId id="296"/>
            <p14:sldId id="304"/>
            <p14:sldId id="298"/>
            <p14:sldId id="309"/>
            <p14:sldId id="311"/>
          </p14:sldIdLst>
        </p14:section>
        <p14:section name="BSR Effects" id="{E6B3F921-7E22-46C5-8386-2479B57D7E8A}">
          <p14:sldIdLst>
            <p14:sldId id="307"/>
            <p14:sldId id="312"/>
            <p14:sldId id="310"/>
          </p14:sldIdLst>
        </p14:section>
        <p14:section name="Code" id="{E5A4B135-8562-4893-A8F5-1E25AEE9909F}">
          <p14:sldIdLst>
            <p14:sldId id="301"/>
            <p14:sldId id="308"/>
          </p14:sldIdLst>
        </p14:section>
        <p14:section name="Output" id="{32B018ED-4267-44B5-8BDB-73C68A2AE6FE}">
          <p14:sldIdLst>
            <p14:sldId id="299"/>
            <p14:sldId id="306"/>
            <p14:sldId id="300"/>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EB97"/>
    <a:srgbClr val="E8E8E8"/>
    <a:srgbClr val="A9DBB8"/>
    <a:srgbClr val="15E6CD"/>
    <a:srgbClr val="1CCAD8"/>
    <a:srgbClr val="2F97C1"/>
    <a:srgbClr val="0CF574"/>
    <a:srgbClr val="0D3B66"/>
    <a:srgbClr val="7D8CF7"/>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BFCAB-3BD0-29E0-0087-A8A1CEBA5F47}" v="719" dt="2024-08-12T08:51:04.822"/>
    <p1510:client id="{11ED06DE-ABA0-FD3B-CA73-863E43822E3B}" v="1588" dt="2024-08-12T12:56:21.570"/>
    <p1510:client id="{122E7FE8-11AA-FE25-569D-55C5B81B36D8}" v="488" dt="2024-08-12T11:30:48.682"/>
    <p1510:client id="{144A1E53-A3AF-F84F-898B-F87CC5393C7C}" v="12" dt="2024-08-12T13:09:53.842"/>
    <p1510:client id="{3CE5F9F2-F41A-42E5-EB88-F7BA8AB6F3B0}" v="369" dt="2024-08-12T10:58:25.140"/>
    <p1510:client id="{3DD8BF73-75A5-0E79-8C50-2603D091854C}" v="385" dt="2024-08-12T10:38:37.920"/>
    <p1510:client id="{58B5BF10-CCAD-207E-A61D-C0288E1A2D87}" v="313" dt="2024-08-12T09:40:47.577"/>
    <p1510:client id="{AFE5983C-9CD1-6DFC-6165-056760E15019}" v="1017" dt="2024-08-12T10:35:55.695"/>
    <p1510:client id="{BCE60C57-C83E-8E20-DE1D-DC4187DB4966}" v="8" dt="2024-08-12T13:00:03.754"/>
    <p1510:client id="{D02C26A4-77FC-9EE7-C6DE-413E6D6A4F33}" v="157" dt="2024-08-12T09:31:31.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88" autoAdjust="0"/>
  </p:normalViewPr>
  <p:slideViewPr>
    <p:cSldViewPr>
      <p:cViewPr varScale="1">
        <p:scale>
          <a:sx n="69" d="100"/>
          <a:sy n="69" d="100"/>
        </p:scale>
        <p:origin x="1205"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https://pixabay.com/illustrations/ai-generated-waves-abstract-8610723/</a:t>
            </a:r>
          </a:p>
          <a:p>
            <a:r>
              <a:rPr lang="en-PH" dirty="0"/>
              <a:t>https://pixabay.com/photos/business-corporate-designer-artist-7607421/</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45267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https://pixabay.com/photos/ux-prototyping-design-webdesign-788002/</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41876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https://pixabay.com/photos/graphics-tablet-drawing-laptop-4570796/</a:t>
            </a:r>
          </a:p>
          <a:p>
            <a:r>
              <a:rPr lang="en-PH" dirty="0"/>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3742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https://pixabay.com/photos/graphics-tablet-drawing-laptop-4570796/</a:t>
            </a:r>
          </a:p>
          <a:p>
            <a:r>
              <a:rPr lang="en-PH" dirty="0"/>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08850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https://pixabay.com/photos/graphics-tablet-drawing-laptop-4570796/</a:t>
            </a:r>
          </a:p>
          <a:p>
            <a:r>
              <a:rPr lang="en-PH"/>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04611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https://pixabay.com/photos/graphics-tablet-drawing-laptop-4570796/</a:t>
            </a:r>
          </a:p>
          <a:p>
            <a:r>
              <a:rPr lang="en-PH"/>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6365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https://pixabay.com/photos/graphics-tablet-drawing-laptop-4570796/</a:t>
            </a:r>
          </a:p>
          <a:p>
            <a:r>
              <a:rPr lang="en-PH"/>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31660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a:t>https://pixabay.com/photos/graphics-tablet-drawing-laptop-4570796/</a:t>
            </a:r>
          </a:p>
          <a:p>
            <a:r>
              <a:rPr lang="en-PH"/>
              <a:t>https://pixabay.com/photos/rain-water-raindrops-droplets-5470471/</a:t>
            </a:r>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77552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5FA6BAE-0850-B9CF-5ED4-9550463F5B19}"/>
              </a:ext>
            </a:extLst>
          </p:cNvPr>
          <p:cNvSpPr>
            <a:spLocks noGrp="1"/>
          </p:cNvSpPr>
          <p:nvPr>
            <p:ph type="pic" sz="quarter" idx="13"/>
          </p:nvPr>
        </p:nvSpPr>
        <p:spPr>
          <a:xfrm>
            <a:off x="5745652" y="1052736"/>
            <a:ext cx="4441928" cy="4441928"/>
          </a:xfrm>
          <a:custGeom>
            <a:avLst/>
            <a:gdLst>
              <a:gd name="connsiteX0" fmla="*/ 2220964 w 4441928"/>
              <a:gd name="connsiteY0" fmla="*/ 0 h 4441928"/>
              <a:gd name="connsiteX1" fmla="*/ 4441928 w 4441928"/>
              <a:gd name="connsiteY1" fmla="*/ 2220964 h 4441928"/>
              <a:gd name="connsiteX2" fmla="*/ 2220964 w 4441928"/>
              <a:gd name="connsiteY2" fmla="*/ 4441928 h 4441928"/>
              <a:gd name="connsiteX3" fmla="*/ 0 w 4441928"/>
              <a:gd name="connsiteY3" fmla="*/ 2220964 h 4441928"/>
              <a:gd name="connsiteX4" fmla="*/ 2220964 w 4441928"/>
              <a:gd name="connsiteY4" fmla="*/ 0 h 444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1928" h="4441928">
                <a:moveTo>
                  <a:pt x="2220964" y="0"/>
                </a:moveTo>
                <a:cubicBezTo>
                  <a:pt x="3447569" y="0"/>
                  <a:pt x="4441928" y="994359"/>
                  <a:pt x="4441928" y="2220964"/>
                </a:cubicBezTo>
                <a:cubicBezTo>
                  <a:pt x="4441928" y="3447569"/>
                  <a:pt x="3447569" y="4441928"/>
                  <a:pt x="2220964" y="4441928"/>
                </a:cubicBezTo>
                <a:cubicBezTo>
                  <a:pt x="994359" y="4441928"/>
                  <a:pt x="0" y="3447569"/>
                  <a:pt x="0" y="2220964"/>
                </a:cubicBezTo>
                <a:cubicBezTo>
                  <a:pt x="0" y="994359"/>
                  <a:pt x="994359" y="0"/>
                  <a:pt x="2220964" y="0"/>
                </a:cubicBezTo>
                <a:close/>
              </a:path>
            </a:pathLst>
          </a:custGeom>
        </p:spPr>
        <p:txBody>
          <a:bodyPr wrap="square" anchor="ctr">
            <a:noAutofit/>
          </a:bodyPr>
          <a:lstStyle>
            <a:lvl1pPr marL="0" indent="0" algn="ctr">
              <a:buNone/>
              <a:defRPr sz="2400"/>
            </a:lvl1pPr>
          </a:lstStyle>
          <a:p>
            <a:endParaRPr lang="en-PH"/>
          </a:p>
        </p:txBody>
      </p:sp>
      <p:sp>
        <p:nvSpPr>
          <p:cNvPr id="2" name="Title 1"/>
          <p:cNvSpPr>
            <a:spLocks noGrp="1"/>
          </p:cNvSpPr>
          <p:nvPr>
            <p:ph type="ctrTitle" hasCustomPrompt="1"/>
          </p:nvPr>
        </p:nvSpPr>
        <p:spPr>
          <a:xfrm>
            <a:off x="985416" y="1772817"/>
            <a:ext cx="6333132" cy="792086"/>
          </a:xfrm>
        </p:spPr>
        <p:txBody>
          <a:bodyPr>
            <a:noAutofit/>
          </a:bodyPr>
          <a:lstStyle>
            <a:lvl1pPr algn="l">
              <a:defRPr lang="en-US" sz="5400" b="0" kern="1200" smtClean="0">
                <a:solidFill>
                  <a:schemeClr val="accent1"/>
                </a:solidFill>
                <a:latin typeface="+mj-lt"/>
                <a:ea typeface="+mj-ea"/>
                <a:cs typeface="+mj-cs"/>
              </a:defRPr>
            </a:lvl1pPr>
          </a:lstStyle>
          <a:p>
            <a:r>
              <a:rPr lang="en-US" dirty="0"/>
              <a:t>Hi, I’m</a:t>
            </a:r>
          </a:p>
        </p:txBody>
      </p:sp>
      <p:sp>
        <p:nvSpPr>
          <p:cNvPr id="3" name="Subtitle 2"/>
          <p:cNvSpPr>
            <a:spLocks noGrp="1"/>
          </p:cNvSpPr>
          <p:nvPr>
            <p:ph type="subTitle" idx="1" hasCustomPrompt="1"/>
          </p:nvPr>
        </p:nvSpPr>
        <p:spPr>
          <a:xfrm>
            <a:off x="1002531" y="2495960"/>
            <a:ext cx="6316016" cy="864097"/>
          </a:xfrm>
        </p:spPr>
        <p:txBody>
          <a:bodyPr anchor="ctr">
            <a:noAutofit/>
          </a:bodyPr>
          <a:lstStyle>
            <a:lvl1pPr marL="0" indent="0" algn="l">
              <a:buNone/>
              <a:defRPr lang="en-US" sz="5400" b="1" kern="1200" smtClean="0">
                <a:solidFill>
                  <a:schemeClr val="accent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YOUR NAME HERE</a:t>
            </a:r>
          </a:p>
        </p:txBody>
      </p:sp>
      <p:sp>
        <p:nvSpPr>
          <p:cNvPr id="4" name="Date Placeholder 3"/>
          <p:cNvSpPr>
            <a:spLocks noGrp="1"/>
          </p:cNvSpPr>
          <p:nvPr>
            <p:ph type="dt" sz="half" idx="10"/>
          </p:nvPr>
        </p:nvSpPr>
        <p:spPr/>
        <p:txBody>
          <a:bodyPr/>
          <a:lstStyle/>
          <a:p>
            <a:fld id="{F773CCCD-202D-4D82-977B-BE665F3209B1}" type="datetime1">
              <a:rPr lang="en-US" smtClean="0"/>
              <a:t>8/14/2024</a:t>
            </a:fld>
            <a:endParaRPr lang="en-US"/>
          </a:p>
        </p:txBody>
      </p:sp>
      <p:sp>
        <p:nvSpPr>
          <p:cNvPr id="5" name="Footer Placeholder 4"/>
          <p:cNvSpPr>
            <a:spLocks noGrp="1"/>
          </p:cNvSpPr>
          <p:nvPr>
            <p:ph type="ftr" sz="quarter" idx="11"/>
          </p:nvPr>
        </p:nvSpPr>
        <p:spPr/>
        <p:txBody>
          <a:bodyPr/>
          <a:lstStyle/>
          <a:p>
            <a:r>
              <a:rPr lang="en-GB"/>
              <a:t>MAC Layer Buffer Status Reporting (BSR) Group 4</a:t>
            </a:r>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DC415C-2E28-20C2-A7FC-4ADE18EBBF88}"/>
              </a:ext>
            </a:extLst>
          </p:cNvPr>
          <p:cNvSpPr>
            <a:spLocks noGrp="1"/>
          </p:cNvSpPr>
          <p:nvPr>
            <p:ph type="pic" sz="quarter" idx="13"/>
          </p:nvPr>
        </p:nvSpPr>
        <p:spPr>
          <a:xfrm>
            <a:off x="609438" y="274639"/>
            <a:ext cx="4044813" cy="3154351"/>
          </a:xfrm>
          <a:custGeom>
            <a:avLst/>
            <a:gdLst>
              <a:gd name="connsiteX0" fmla="*/ 405082 w 4044813"/>
              <a:gd name="connsiteY0" fmla="*/ 0 h 3154351"/>
              <a:gd name="connsiteX1" fmla="*/ 4044813 w 4044813"/>
              <a:gd name="connsiteY1" fmla="*/ 0 h 3154351"/>
              <a:gd name="connsiteX2" fmla="*/ 4044813 w 4044813"/>
              <a:gd name="connsiteY2" fmla="*/ 3154351 h 3154351"/>
              <a:gd name="connsiteX3" fmla="*/ 0 w 4044813"/>
              <a:gd name="connsiteY3" fmla="*/ 3154351 h 3154351"/>
              <a:gd name="connsiteX4" fmla="*/ 0 w 4044813"/>
              <a:gd name="connsiteY4" fmla="*/ 405082 h 3154351"/>
              <a:gd name="connsiteX5" fmla="*/ 405082 w 4044813"/>
              <a:gd name="connsiteY5" fmla="*/ 0 h 315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813" h="3154351">
                <a:moveTo>
                  <a:pt x="405082" y="0"/>
                </a:moveTo>
                <a:lnTo>
                  <a:pt x="4044813" y="0"/>
                </a:lnTo>
                <a:lnTo>
                  <a:pt x="4044813" y="3154351"/>
                </a:lnTo>
                <a:lnTo>
                  <a:pt x="0" y="3154351"/>
                </a:lnTo>
                <a:lnTo>
                  <a:pt x="0" y="405082"/>
                </a:lnTo>
                <a:cubicBezTo>
                  <a:pt x="0" y="181361"/>
                  <a:pt x="181361" y="0"/>
                  <a:pt x="405082" y="0"/>
                </a:cubicBezTo>
                <a:close/>
              </a:path>
            </a:pathLst>
          </a:custGeom>
        </p:spPr>
        <p:txBody>
          <a:bodyPr wrap="square" anchor="ctr">
            <a:noAutofit/>
          </a:bodyPr>
          <a:lstStyle>
            <a:lvl1pPr marL="0" indent="0" algn="ctr">
              <a:buNone/>
              <a:defRPr sz="2000"/>
            </a:lvl1pPr>
          </a:lstStyle>
          <a:p>
            <a:endParaRPr lang="en-PH"/>
          </a:p>
        </p:txBody>
      </p:sp>
      <p:sp>
        <p:nvSpPr>
          <p:cNvPr id="2" name="Date Placeholder 1"/>
          <p:cNvSpPr>
            <a:spLocks noGrp="1"/>
          </p:cNvSpPr>
          <p:nvPr>
            <p:ph type="dt" sz="half" idx="10"/>
          </p:nvPr>
        </p:nvSpPr>
        <p:spPr/>
        <p:txBody>
          <a:bodyPr/>
          <a:lstStyle/>
          <a:p>
            <a:fld id="{1C80168D-251A-43E5-A9D8-CCF741695341}"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9" name="Title 1">
            <a:extLst>
              <a:ext uri="{FF2B5EF4-FFF2-40B4-BE49-F238E27FC236}">
                <a16:creationId xmlns:a16="http://schemas.microsoft.com/office/drawing/2014/main" id="{28626BC9-6980-0759-8550-785F73A502F6}"/>
              </a:ext>
            </a:extLst>
          </p:cNvPr>
          <p:cNvSpPr>
            <a:spLocks noGrp="1"/>
          </p:cNvSpPr>
          <p:nvPr>
            <p:ph type="ctrTitle" hasCustomPrompt="1"/>
          </p:nvPr>
        </p:nvSpPr>
        <p:spPr>
          <a:xfrm>
            <a:off x="820119" y="3569953"/>
            <a:ext cx="4320480" cy="792086"/>
          </a:xfrm>
        </p:spPr>
        <p:txBody>
          <a:bodyPr>
            <a:noAutofit/>
          </a:bodyPr>
          <a:lstStyle>
            <a:lvl1pPr algn="l">
              <a:defRPr lang="en-US" sz="5400" b="0" kern="1200" smtClean="0">
                <a:solidFill>
                  <a:schemeClr val="accent1"/>
                </a:solidFill>
                <a:latin typeface="+mj-lt"/>
                <a:ea typeface="+mj-ea"/>
                <a:cs typeface="+mj-cs"/>
              </a:defRPr>
            </a:lvl1pPr>
          </a:lstStyle>
          <a:p>
            <a:r>
              <a:rPr lang="en-US" dirty="0"/>
              <a:t>Hi, I’m</a:t>
            </a:r>
          </a:p>
        </p:txBody>
      </p:sp>
      <p:sp>
        <p:nvSpPr>
          <p:cNvPr id="10" name="Subtitle 2">
            <a:extLst>
              <a:ext uri="{FF2B5EF4-FFF2-40B4-BE49-F238E27FC236}">
                <a16:creationId xmlns:a16="http://schemas.microsoft.com/office/drawing/2014/main" id="{B43E1FF0-0C7E-CD9D-518D-F8354B868BF0}"/>
              </a:ext>
            </a:extLst>
          </p:cNvPr>
          <p:cNvSpPr>
            <a:spLocks noGrp="1"/>
          </p:cNvSpPr>
          <p:nvPr>
            <p:ph type="subTitle" idx="1" hasCustomPrompt="1"/>
          </p:nvPr>
        </p:nvSpPr>
        <p:spPr>
          <a:xfrm>
            <a:off x="837828" y="4293096"/>
            <a:ext cx="4308803" cy="864097"/>
          </a:xfrm>
        </p:spPr>
        <p:txBody>
          <a:bodyPr anchor="ctr">
            <a:noAutofit/>
          </a:bodyPr>
          <a:lstStyle>
            <a:lvl1pPr marL="0" indent="0" algn="l">
              <a:buNone/>
              <a:defRPr lang="en-US" sz="5400" b="1" kern="1200" smtClean="0">
                <a:solidFill>
                  <a:schemeClr val="accent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YOUR NAME</a:t>
            </a:r>
          </a:p>
        </p:txBody>
      </p:sp>
    </p:spTree>
    <p:extLst>
      <p:ext uri="{BB962C8B-B14F-4D97-AF65-F5344CB8AC3E}">
        <p14:creationId xmlns:p14="http://schemas.microsoft.com/office/powerpoint/2010/main" val="335020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04A44E54-6E32-43C7-9801-B2890549F708}" type="datetime1">
              <a:rPr lang="en-US" smtClean="0"/>
              <a:t>8/14/2024</a:t>
            </a:fld>
            <a:endParaRPr lang="en-US"/>
          </a:p>
        </p:txBody>
      </p:sp>
      <p:sp>
        <p:nvSpPr>
          <p:cNvPr id="4" name="Footer Placeholder 3"/>
          <p:cNvSpPr>
            <a:spLocks noGrp="1"/>
          </p:cNvSpPr>
          <p:nvPr>
            <p:ph type="ftr" sz="quarter" idx="11"/>
          </p:nvPr>
        </p:nvSpPr>
        <p:spPr/>
        <p:txBody>
          <a:bodyPr/>
          <a:lstStyle/>
          <a:p>
            <a:r>
              <a:rPr lang="en-GB"/>
              <a:t>MAC Layer Buffer Status Reporting (BSR)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25860" y="562671"/>
            <a:ext cx="3972803" cy="2002233"/>
          </a:xfrm>
        </p:spPr>
        <p:txBody>
          <a:bodyPr>
            <a:noAutofit/>
          </a:bodyPr>
          <a:lstStyle>
            <a:lvl1pPr>
              <a:defRPr sz="400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23A672EB-6431-4546-A87F-9C57DE054430}" type="datetime1">
              <a:rPr lang="en-US" smtClean="0"/>
              <a:t>8/14/2024</a:t>
            </a:fld>
            <a:endParaRPr lang="en-US"/>
          </a:p>
        </p:txBody>
      </p:sp>
      <p:sp>
        <p:nvSpPr>
          <p:cNvPr id="4" name="Footer Placeholder 3"/>
          <p:cNvSpPr>
            <a:spLocks noGrp="1"/>
          </p:cNvSpPr>
          <p:nvPr>
            <p:ph type="ftr" sz="quarter" idx="11"/>
          </p:nvPr>
        </p:nvSpPr>
        <p:spPr/>
        <p:txBody>
          <a:bodyPr/>
          <a:lstStyle/>
          <a:p>
            <a:r>
              <a:rPr lang="en-GB"/>
              <a:t>MAC Layer Buffer Status Reporting (BSR) Group 4</a:t>
            </a:r>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7" name="Text Placeholder 6">
            <a:extLst>
              <a:ext uri="{FF2B5EF4-FFF2-40B4-BE49-F238E27FC236}">
                <a16:creationId xmlns:a16="http://schemas.microsoft.com/office/drawing/2014/main" id="{C4C139C7-2BFB-3542-9331-B329EC4B2FCA}"/>
              </a:ext>
            </a:extLst>
          </p:cNvPr>
          <p:cNvSpPr>
            <a:spLocks noGrp="1"/>
          </p:cNvSpPr>
          <p:nvPr>
            <p:ph type="body" sz="quarter" idx="13" hasCustomPrompt="1"/>
          </p:nvPr>
        </p:nvSpPr>
        <p:spPr>
          <a:xfrm>
            <a:off x="1125538" y="2348880"/>
            <a:ext cx="3600722" cy="1800225"/>
          </a:xfrm>
        </p:spPr>
        <p:txBody>
          <a:bodyPr>
            <a:normAutofit/>
          </a:bodyPr>
          <a:lstStyle>
            <a:lvl1pPr marL="0" indent="0">
              <a:buNone/>
              <a:defRPr sz="1800">
                <a:solidFill>
                  <a:schemeClr val="bg1"/>
                </a:solidFill>
              </a:defRPr>
            </a:lvl1pPr>
            <a:lvl2pPr marL="609494" indent="0">
              <a:buNone/>
              <a:defRPr sz="1800"/>
            </a:lvl2pPr>
            <a:lvl3pPr marL="1218986" indent="0">
              <a:buNone/>
              <a:defRPr sz="1800"/>
            </a:lvl3pPr>
            <a:lvl4pPr marL="1828480" indent="0">
              <a:buNone/>
              <a:defRPr sz="1800"/>
            </a:lvl4pPr>
            <a:lvl5pPr marL="2437973" indent="0">
              <a:buNone/>
              <a:defRPr sz="1800"/>
            </a:lvl5pPr>
          </a:lstStyle>
          <a:p>
            <a:pPr lvl="0"/>
            <a:r>
              <a:rPr lang="en-US" dirty="0"/>
              <a:t>Insert desired text here. This is a sample text.</a:t>
            </a:r>
            <a:endParaRPr lang="en-PH" dirty="0"/>
          </a:p>
        </p:txBody>
      </p:sp>
      <p:sp>
        <p:nvSpPr>
          <p:cNvPr id="21" name="Picture Placeholder 20">
            <a:extLst>
              <a:ext uri="{FF2B5EF4-FFF2-40B4-BE49-F238E27FC236}">
                <a16:creationId xmlns:a16="http://schemas.microsoft.com/office/drawing/2014/main" id="{1C43DF63-F375-21D2-A90D-3EC9F228635E}"/>
              </a:ext>
            </a:extLst>
          </p:cNvPr>
          <p:cNvSpPr>
            <a:spLocks noGrp="1"/>
          </p:cNvSpPr>
          <p:nvPr>
            <p:ph type="pic" sz="quarter" idx="14"/>
          </p:nvPr>
        </p:nvSpPr>
        <p:spPr>
          <a:xfrm>
            <a:off x="5590356" y="1217613"/>
            <a:ext cx="898525" cy="898525"/>
          </a:xfrm>
          <a:prstGeom prst="ellipse">
            <a:avLst/>
          </a:prstGeom>
        </p:spPr>
        <p:txBody>
          <a:bodyPr anchor="ctr">
            <a:normAutofit/>
          </a:bodyPr>
          <a:lstStyle>
            <a:lvl1pPr marL="0" indent="0">
              <a:buNone/>
              <a:defRPr sz="1600"/>
            </a:lvl1pPr>
          </a:lstStyle>
          <a:p>
            <a:endParaRPr lang="en-PH"/>
          </a:p>
        </p:txBody>
      </p:sp>
      <p:sp>
        <p:nvSpPr>
          <p:cNvPr id="22" name="Picture Placeholder 20">
            <a:extLst>
              <a:ext uri="{FF2B5EF4-FFF2-40B4-BE49-F238E27FC236}">
                <a16:creationId xmlns:a16="http://schemas.microsoft.com/office/drawing/2014/main" id="{86506155-7432-B5C8-AD28-2EFC92B44147}"/>
              </a:ext>
            </a:extLst>
          </p:cNvPr>
          <p:cNvSpPr>
            <a:spLocks noGrp="1"/>
          </p:cNvSpPr>
          <p:nvPr>
            <p:ph type="pic" sz="quarter" idx="15"/>
          </p:nvPr>
        </p:nvSpPr>
        <p:spPr>
          <a:xfrm>
            <a:off x="5071717" y="3019796"/>
            <a:ext cx="898525" cy="898525"/>
          </a:xfrm>
          <a:prstGeom prst="ellipse">
            <a:avLst/>
          </a:prstGeom>
        </p:spPr>
        <p:txBody>
          <a:bodyPr anchor="ctr">
            <a:normAutofit/>
          </a:bodyPr>
          <a:lstStyle>
            <a:lvl1pPr marL="0" indent="0">
              <a:buNone/>
              <a:defRPr sz="1600"/>
            </a:lvl1pPr>
          </a:lstStyle>
          <a:p>
            <a:endParaRPr lang="en-PH"/>
          </a:p>
        </p:txBody>
      </p:sp>
      <p:sp>
        <p:nvSpPr>
          <p:cNvPr id="23" name="Picture Placeholder 20">
            <a:extLst>
              <a:ext uri="{FF2B5EF4-FFF2-40B4-BE49-F238E27FC236}">
                <a16:creationId xmlns:a16="http://schemas.microsoft.com/office/drawing/2014/main" id="{8A350BB4-25A7-C318-A3E7-DF90A00F2B15}"/>
              </a:ext>
            </a:extLst>
          </p:cNvPr>
          <p:cNvSpPr>
            <a:spLocks noGrp="1"/>
          </p:cNvSpPr>
          <p:nvPr>
            <p:ph type="pic" sz="quarter" idx="16"/>
          </p:nvPr>
        </p:nvSpPr>
        <p:spPr>
          <a:xfrm>
            <a:off x="3674630" y="4818596"/>
            <a:ext cx="898525" cy="898525"/>
          </a:xfrm>
          <a:prstGeom prst="ellipse">
            <a:avLst/>
          </a:prstGeom>
        </p:spPr>
        <p:txBody>
          <a:bodyPr anchor="ctr">
            <a:normAutofit/>
          </a:bodyPr>
          <a:lstStyle>
            <a:lvl1pPr marL="0" indent="0">
              <a:buNone/>
              <a:defRPr sz="1600"/>
            </a:lvl1pPr>
          </a:lstStyle>
          <a:p>
            <a:endParaRPr lang="en-PH"/>
          </a:p>
        </p:txBody>
      </p:sp>
    </p:spTree>
    <p:extLst>
      <p:ext uri="{BB962C8B-B14F-4D97-AF65-F5344CB8AC3E}">
        <p14:creationId xmlns:p14="http://schemas.microsoft.com/office/powerpoint/2010/main" val="383313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E135-F963-4BE6-A2B0-0D5F4C04C3E2}"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F72A1-F2D0-4F71-A9E2-3673402B1120}"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Title 1">
            <a:extLst>
              <a:ext uri="{FF2B5EF4-FFF2-40B4-BE49-F238E27FC236}">
                <a16:creationId xmlns:a16="http://schemas.microsoft.com/office/drawing/2014/main" id="{5DAF7331-64AC-1E5B-3D86-661E32B24956}"/>
              </a:ext>
            </a:extLst>
          </p:cNvPr>
          <p:cNvSpPr>
            <a:spLocks noGrp="1"/>
          </p:cNvSpPr>
          <p:nvPr>
            <p:ph type="title"/>
          </p:nvPr>
        </p:nvSpPr>
        <p:spPr>
          <a:xfrm>
            <a:off x="837829" y="692696"/>
            <a:ext cx="3096344" cy="1584176"/>
          </a:xfrm>
        </p:spPr>
        <p:txBody>
          <a:bodyPr>
            <a:noAutofit/>
          </a:bodyPr>
          <a:lstStyle>
            <a:lvl1pPr>
              <a:lnSpc>
                <a:spcPct val="90000"/>
              </a:lnSpc>
              <a:defRPr sz="3600"/>
            </a:lvl1pPr>
          </a:lstStyle>
          <a:p>
            <a:r>
              <a:rPr lang="en-US" dirty="0"/>
              <a:t>Click to edit Master title style</a:t>
            </a:r>
          </a:p>
        </p:txBody>
      </p:sp>
      <p:sp>
        <p:nvSpPr>
          <p:cNvPr id="6" name="Text Placeholder 6">
            <a:extLst>
              <a:ext uri="{FF2B5EF4-FFF2-40B4-BE49-F238E27FC236}">
                <a16:creationId xmlns:a16="http://schemas.microsoft.com/office/drawing/2014/main" id="{EA1DBE1E-90F5-41FD-837F-18AC07DF88B4}"/>
              </a:ext>
            </a:extLst>
          </p:cNvPr>
          <p:cNvSpPr>
            <a:spLocks noGrp="1"/>
          </p:cNvSpPr>
          <p:nvPr>
            <p:ph type="body" sz="quarter" idx="13" hasCustomPrompt="1"/>
          </p:nvPr>
        </p:nvSpPr>
        <p:spPr>
          <a:xfrm>
            <a:off x="837828" y="2420888"/>
            <a:ext cx="3096342" cy="1800225"/>
          </a:xfrm>
        </p:spPr>
        <p:txBody>
          <a:bodyPr>
            <a:normAutofit/>
          </a:bodyPr>
          <a:lstStyle>
            <a:lvl1pPr marL="0" indent="0">
              <a:buNone/>
              <a:defRPr sz="1600">
                <a:solidFill>
                  <a:schemeClr val="bg1"/>
                </a:solidFill>
              </a:defRPr>
            </a:lvl1pPr>
            <a:lvl2pPr marL="609494" indent="0">
              <a:buNone/>
              <a:defRPr sz="1800"/>
            </a:lvl2pPr>
            <a:lvl3pPr marL="1218986" indent="0">
              <a:buNone/>
              <a:defRPr sz="1800"/>
            </a:lvl3pPr>
            <a:lvl4pPr marL="1828480" indent="0">
              <a:buNone/>
              <a:defRPr sz="1800"/>
            </a:lvl4pPr>
            <a:lvl5pPr marL="2437973" indent="0">
              <a:buNone/>
              <a:defRPr sz="1800"/>
            </a:lvl5pPr>
          </a:lstStyle>
          <a:p>
            <a:pPr lvl="0"/>
            <a:r>
              <a:rPr lang="en-US" dirty="0"/>
              <a:t>Insert desired text here. This is a sample text.</a:t>
            </a:r>
            <a:endParaRPr lang="en-PH" dirty="0"/>
          </a:p>
        </p:txBody>
      </p:sp>
    </p:spTree>
    <p:extLst>
      <p:ext uri="{BB962C8B-B14F-4D97-AF65-F5344CB8AC3E}">
        <p14:creationId xmlns:p14="http://schemas.microsoft.com/office/powerpoint/2010/main" val="51622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F3D7E-E99E-45E5-9408-D7BA903C4111}"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Title 1">
            <a:extLst>
              <a:ext uri="{FF2B5EF4-FFF2-40B4-BE49-F238E27FC236}">
                <a16:creationId xmlns:a16="http://schemas.microsoft.com/office/drawing/2014/main" id="{E8194082-2808-E410-C289-887EFEFEE926}"/>
              </a:ext>
            </a:extLst>
          </p:cNvPr>
          <p:cNvSpPr>
            <a:spLocks noGrp="1"/>
          </p:cNvSpPr>
          <p:nvPr>
            <p:ph type="title"/>
          </p:nvPr>
        </p:nvSpPr>
        <p:spPr>
          <a:xfrm>
            <a:off x="4510236" y="692696"/>
            <a:ext cx="3859795" cy="1008112"/>
          </a:xfrm>
        </p:spPr>
        <p:txBody>
          <a:bodyPr>
            <a:no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58903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1CAB712C-4C46-413F-2635-D370647DCF92}"/>
              </a:ext>
            </a:extLst>
          </p:cNvPr>
          <p:cNvSpPr>
            <a:spLocks noGrp="1"/>
          </p:cNvSpPr>
          <p:nvPr>
            <p:ph type="pic" sz="quarter" idx="13"/>
          </p:nvPr>
        </p:nvSpPr>
        <p:spPr>
          <a:xfrm>
            <a:off x="1636274" y="1341438"/>
            <a:ext cx="2376238" cy="2879725"/>
          </a:xfrm>
          <a:prstGeom prst="roundRect">
            <a:avLst>
              <a:gd name="adj" fmla="val 13861"/>
            </a:avLst>
          </a:prstGeom>
          <a:ln>
            <a:noFill/>
          </a:ln>
        </p:spPr>
        <p:txBody>
          <a:bodyPr anchor="ctr">
            <a:normAutofit/>
          </a:bodyPr>
          <a:lstStyle>
            <a:lvl1pPr marL="0" indent="0" algn="ctr">
              <a:buNone/>
              <a:defRPr sz="1600"/>
            </a:lvl1pPr>
          </a:lstStyle>
          <a:p>
            <a:endParaRPr lang="en-PH" dirty="0"/>
          </a:p>
        </p:txBody>
      </p:sp>
      <p:sp>
        <p:nvSpPr>
          <p:cNvPr id="18" name="Picture Placeholder 16">
            <a:extLst>
              <a:ext uri="{FF2B5EF4-FFF2-40B4-BE49-F238E27FC236}">
                <a16:creationId xmlns:a16="http://schemas.microsoft.com/office/drawing/2014/main" id="{45DD643A-B9DC-886D-D71A-E4634814038D}"/>
              </a:ext>
            </a:extLst>
          </p:cNvPr>
          <p:cNvSpPr>
            <a:spLocks noGrp="1"/>
          </p:cNvSpPr>
          <p:nvPr>
            <p:ph type="pic" sz="quarter" idx="14"/>
          </p:nvPr>
        </p:nvSpPr>
        <p:spPr>
          <a:xfrm>
            <a:off x="4924304" y="1341438"/>
            <a:ext cx="2376238" cy="2879725"/>
          </a:xfrm>
          <a:prstGeom prst="roundRect">
            <a:avLst>
              <a:gd name="adj" fmla="val 13861"/>
            </a:avLst>
          </a:prstGeom>
          <a:ln>
            <a:noFill/>
          </a:ln>
        </p:spPr>
        <p:txBody>
          <a:bodyPr anchor="ctr">
            <a:normAutofit/>
          </a:bodyPr>
          <a:lstStyle>
            <a:lvl1pPr marL="0" indent="0" algn="ctr">
              <a:buNone/>
              <a:defRPr sz="1600"/>
            </a:lvl1pPr>
          </a:lstStyle>
          <a:p>
            <a:endParaRPr lang="en-PH" dirty="0"/>
          </a:p>
        </p:txBody>
      </p:sp>
      <p:sp>
        <p:nvSpPr>
          <p:cNvPr id="19" name="Picture Placeholder 16">
            <a:extLst>
              <a:ext uri="{FF2B5EF4-FFF2-40B4-BE49-F238E27FC236}">
                <a16:creationId xmlns:a16="http://schemas.microsoft.com/office/drawing/2014/main" id="{3C44FE13-EBEA-5AC7-23CD-A6DEF26EF8A7}"/>
              </a:ext>
            </a:extLst>
          </p:cNvPr>
          <p:cNvSpPr>
            <a:spLocks noGrp="1"/>
          </p:cNvSpPr>
          <p:nvPr>
            <p:ph type="pic" sz="quarter" idx="15"/>
          </p:nvPr>
        </p:nvSpPr>
        <p:spPr>
          <a:xfrm>
            <a:off x="8182671" y="1341438"/>
            <a:ext cx="2376238" cy="2879725"/>
          </a:xfrm>
          <a:prstGeom prst="roundRect">
            <a:avLst>
              <a:gd name="adj" fmla="val 13861"/>
            </a:avLst>
          </a:prstGeom>
          <a:ln>
            <a:noFill/>
          </a:ln>
        </p:spPr>
        <p:txBody>
          <a:bodyPr anchor="ctr">
            <a:normAutofit/>
          </a:bodyPr>
          <a:lstStyle>
            <a:lvl1pPr marL="0" indent="0" algn="ctr">
              <a:buNone/>
              <a:defRPr sz="1600"/>
            </a:lvl1pPr>
          </a:lstStyle>
          <a:p>
            <a:endParaRPr lang="en-PH" dirty="0"/>
          </a:p>
        </p:txBody>
      </p:sp>
      <p:sp>
        <p:nvSpPr>
          <p:cNvPr id="2" name="Date Placeholder 1"/>
          <p:cNvSpPr>
            <a:spLocks noGrp="1"/>
          </p:cNvSpPr>
          <p:nvPr>
            <p:ph type="dt" sz="half" idx="10"/>
          </p:nvPr>
        </p:nvSpPr>
        <p:spPr/>
        <p:txBody>
          <a:bodyPr/>
          <a:lstStyle/>
          <a:p>
            <a:fld id="{1D475587-20AE-43A1-9755-C360AD49803A}"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Title 1">
            <a:extLst>
              <a:ext uri="{FF2B5EF4-FFF2-40B4-BE49-F238E27FC236}">
                <a16:creationId xmlns:a16="http://schemas.microsoft.com/office/drawing/2014/main" id="{E8194082-2808-E410-C289-887EFEFEE926}"/>
              </a:ext>
            </a:extLst>
          </p:cNvPr>
          <p:cNvSpPr>
            <a:spLocks noGrp="1"/>
          </p:cNvSpPr>
          <p:nvPr>
            <p:ph type="title"/>
          </p:nvPr>
        </p:nvSpPr>
        <p:spPr>
          <a:xfrm>
            <a:off x="2796362" y="404664"/>
            <a:ext cx="6596099" cy="720080"/>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2926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E6CDB58-2FBB-C2F2-B31F-26736B8AB850}"/>
              </a:ext>
            </a:extLst>
          </p:cNvPr>
          <p:cNvSpPr>
            <a:spLocks noGrp="1"/>
          </p:cNvSpPr>
          <p:nvPr>
            <p:ph type="pic" sz="quarter" idx="15"/>
          </p:nvPr>
        </p:nvSpPr>
        <p:spPr>
          <a:xfrm>
            <a:off x="4055074" y="3552180"/>
            <a:ext cx="3888425" cy="2448270"/>
          </a:xfrm>
          <a:prstGeom prst="roundRect">
            <a:avLst>
              <a:gd name="adj" fmla="val 10739"/>
            </a:avLst>
          </a:prstGeom>
        </p:spPr>
        <p:txBody>
          <a:bodyPr wrap="square">
            <a:noAutofit/>
          </a:bodyPr>
          <a:lstStyle/>
          <a:p>
            <a:endParaRPr lang="en-PH"/>
          </a:p>
        </p:txBody>
      </p:sp>
      <p:sp>
        <p:nvSpPr>
          <p:cNvPr id="15" name="Picture Placeholder 14">
            <a:extLst>
              <a:ext uri="{FF2B5EF4-FFF2-40B4-BE49-F238E27FC236}">
                <a16:creationId xmlns:a16="http://schemas.microsoft.com/office/drawing/2014/main" id="{5DCE75A0-162B-3E09-258C-7EA08A1CFA86}"/>
              </a:ext>
            </a:extLst>
          </p:cNvPr>
          <p:cNvSpPr>
            <a:spLocks noGrp="1"/>
          </p:cNvSpPr>
          <p:nvPr>
            <p:ph type="pic" sz="quarter" idx="16"/>
          </p:nvPr>
        </p:nvSpPr>
        <p:spPr>
          <a:xfrm>
            <a:off x="837828" y="3552180"/>
            <a:ext cx="2952328" cy="2448270"/>
          </a:xfrm>
          <a:prstGeom prst="roundRect">
            <a:avLst>
              <a:gd name="adj" fmla="val 10739"/>
            </a:avLst>
          </a:prstGeom>
        </p:spPr>
        <p:txBody>
          <a:bodyPr wrap="square">
            <a:noAutofit/>
          </a:bodyPr>
          <a:lstStyle/>
          <a:p>
            <a:endParaRPr lang="en-PH"/>
          </a:p>
        </p:txBody>
      </p:sp>
      <p:sp>
        <p:nvSpPr>
          <p:cNvPr id="13" name="Picture Placeholder 12">
            <a:extLst>
              <a:ext uri="{FF2B5EF4-FFF2-40B4-BE49-F238E27FC236}">
                <a16:creationId xmlns:a16="http://schemas.microsoft.com/office/drawing/2014/main" id="{DB6E7C79-FE4E-712D-F56D-69EC08FD255A}"/>
              </a:ext>
            </a:extLst>
          </p:cNvPr>
          <p:cNvSpPr>
            <a:spLocks noGrp="1"/>
          </p:cNvSpPr>
          <p:nvPr>
            <p:ph type="pic" sz="quarter" idx="14"/>
          </p:nvPr>
        </p:nvSpPr>
        <p:spPr>
          <a:xfrm>
            <a:off x="4055074" y="828139"/>
            <a:ext cx="3888425" cy="2448270"/>
          </a:xfrm>
          <a:prstGeom prst="roundRect">
            <a:avLst>
              <a:gd name="adj" fmla="val 10739"/>
            </a:avLst>
          </a:prstGeom>
        </p:spPr>
        <p:txBody>
          <a:bodyPr wrap="square">
            <a:noAutofit/>
          </a:bodyPr>
          <a:lstStyle/>
          <a:p>
            <a:endParaRPr lang="en-PH"/>
          </a:p>
        </p:txBody>
      </p:sp>
      <p:sp>
        <p:nvSpPr>
          <p:cNvPr id="2" name="Date Placeholder 1"/>
          <p:cNvSpPr>
            <a:spLocks noGrp="1"/>
          </p:cNvSpPr>
          <p:nvPr>
            <p:ph type="dt" sz="half" idx="10"/>
          </p:nvPr>
        </p:nvSpPr>
        <p:spPr/>
        <p:txBody>
          <a:bodyPr/>
          <a:lstStyle/>
          <a:p>
            <a:fld id="{B524452D-194C-477E-8D9E-7C6E6291D08F}"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Title 1">
            <a:extLst>
              <a:ext uri="{FF2B5EF4-FFF2-40B4-BE49-F238E27FC236}">
                <a16:creationId xmlns:a16="http://schemas.microsoft.com/office/drawing/2014/main" id="{E8194082-2808-E410-C289-887EFEFEE926}"/>
              </a:ext>
            </a:extLst>
          </p:cNvPr>
          <p:cNvSpPr>
            <a:spLocks noGrp="1"/>
          </p:cNvSpPr>
          <p:nvPr>
            <p:ph type="title" hasCustomPrompt="1"/>
          </p:nvPr>
        </p:nvSpPr>
        <p:spPr>
          <a:xfrm>
            <a:off x="909837" y="692696"/>
            <a:ext cx="3116048" cy="1440160"/>
          </a:xfrm>
        </p:spPr>
        <p:txBody>
          <a:bodyPr>
            <a:noAutofit/>
          </a:bodyPr>
          <a:lstStyle>
            <a:lvl1pPr>
              <a:defRPr sz="3600">
                <a:solidFill>
                  <a:schemeClr val="bg1"/>
                </a:solidFill>
              </a:defRPr>
            </a:lvl1pPr>
          </a:lstStyle>
          <a:p>
            <a:r>
              <a:rPr lang="en-US" dirty="0"/>
              <a:t>Insert Title Here</a:t>
            </a:r>
          </a:p>
        </p:txBody>
      </p:sp>
      <p:sp>
        <p:nvSpPr>
          <p:cNvPr id="7" name="Text Placeholder 6">
            <a:extLst>
              <a:ext uri="{FF2B5EF4-FFF2-40B4-BE49-F238E27FC236}">
                <a16:creationId xmlns:a16="http://schemas.microsoft.com/office/drawing/2014/main" id="{E6C32097-63F4-EC2D-25D2-FDB585C37B6A}"/>
              </a:ext>
            </a:extLst>
          </p:cNvPr>
          <p:cNvSpPr>
            <a:spLocks noGrp="1"/>
          </p:cNvSpPr>
          <p:nvPr>
            <p:ph type="body" sz="quarter" idx="13" hasCustomPrompt="1"/>
          </p:nvPr>
        </p:nvSpPr>
        <p:spPr>
          <a:xfrm>
            <a:off x="909639" y="2132856"/>
            <a:ext cx="2844060" cy="1008062"/>
          </a:xfrm>
        </p:spPr>
        <p:txBody>
          <a:bodyPr>
            <a:noAutofit/>
          </a:bodyPr>
          <a:lstStyle>
            <a:lvl1pPr marL="0" indent="0">
              <a:buNone/>
              <a:defRPr sz="1600">
                <a:solidFill>
                  <a:schemeClr val="bg1"/>
                </a:solidFill>
              </a:defRPr>
            </a:lvl1pPr>
            <a:lvl2pPr marL="609494" indent="0">
              <a:buNone/>
              <a:defRPr sz="1600"/>
            </a:lvl2pPr>
            <a:lvl3pPr marL="1218986" indent="0">
              <a:buNone/>
              <a:defRPr sz="1600"/>
            </a:lvl3pPr>
            <a:lvl4pPr marL="1828480" indent="0">
              <a:buNone/>
              <a:defRPr sz="1600"/>
            </a:lvl4pPr>
            <a:lvl5pPr marL="2437973" indent="0">
              <a:buNone/>
              <a:defRPr sz="1600"/>
            </a:lvl5pPr>
          </a:lstStyle>
          <a:p>
            <a:pPr lvl="0"/>
            <a:r>
              <a:rPr lang="en-US" dirty="0"/>
              <a:t>Insert desired text here</a:t>
            </a:r>
            <a:endParaRPr lang="en-PH" dirty="0"/>
          </a:p>
        </p:txBody>
      </p:sp>
    </p:spTree>
    <p:extLst>
      <p:ext uri="{BB962C8B-B14F-4D97-AF65-F5344CB8AC3E}">
        <p14:creationId xmlns:p14="http://schemas.microsoft.com/office/powerpoint/2010/main" val="4014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692029-D696-02CE-9C5C-D046BDF4C4D7}"/>
              </a:ext>
            </a:extLst>
          </p:cNvPr>
          <p:cNvSpPr>
            <a:spLocks noGrp="1"/>
          </p:cNvSpPr>
          <p:nvPr>
            <p:ph type="pic" sz="quarter" idx="14"/>
          </p:nvPr>
        </p:nvSpPr>
        <p:spPr>
          <a:xfrm>
            <a:off x="5662613" y="274637"/>
            <a:ext cx="5916612" cy="3082837"/>
          </a:xfrm>
          <a:custGeom>
            <a:avLst/>
            <a:gdLst>
              <a:gd name="connsiteX0" fmla="*/ 0 w 5916612"/>
              <a:gd name="connsiteY0" fmla="*/ 0 h 3082837"/>
              <a:gd name="connsiteX1" fmla="*/ 5492876 w 5916612"/>
              <a:gd name="connsiteY1" fmla="*/ 0 h 3082837"/>
              <a:gd name="connsiteX2" fmla="*/ 5916612 w 5916612"/>
              <a:gd name="connsiteY2" fmla="*/ 423736 h 3082837"/>
              <a:gd name="connsiteX3" fmla="*/ 5916612 w 5916612"/>
              <a:gd name="connsiteY3" fmla="*/ 3082837 h 3082837"/>
              <a:gd name="connsiteX4" fmla="*/ 0 w 5916612"/>
              <a:gd name="connsiteY4" fmla="*/ 3082837 h 308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612" h="3082837">
                <a:moveTo>
                  <a:pt x="0" y="0"/>
                </a:moveTo>
                <a:lnTo>
                  <a:pt x="5492876" y="0"/>
                </a:lnTo>
                <a:cubicBezTo>
                  <a:pt x="5726899" y="0"/>
                  <a:pt x="5916612" y="189713"/>
                  <a:pt x="5916612" y="423736"/>
                </a:cubicBezTo>
                <a:lnTo>
                  <a:pt x="5916612" y="3082837"/>
                </a:lnTo>
                <a:lnTo>
                  <a:pt x="0" y="3082837"/>
                </a:lnTo>
                <a:close/>
              </a:path>
            </a:pathLst>
          </a:custGeom>
        </p:spPr>
        <p:txBody>
          <a:bodyPr wrap="square">
            <a:noAutofit/>
          </a:bodyPr>
          <a:lstStyle/>
          <a:p>
            <a:endParaRPr lang="en-PH"/>
          </a:p>
        </p:txBody>
      </p:sp>
      <p:sp>
        <p:nvSpPr>
          <p:cNvPr id="7" name="Picture Placeholder 6">
            <a:extLst>
              <a:ext uri="{FF2B5EF4-FFF2-40B4-BE49-F238E27FC236}">
                <a16:creationId xmlns:a16="http://schemas.microsoft.com/office/drawing/2014/main" id="{EB161F7B-3375-3AE5-F050-C5B60DEC401C}"/>
              </a:ext>
            </a:extLst>
          </p:cNvPr>
          <p:cNvSpPr>
            <a:spLocks noGrp="1"/>
          </p:cNvSpPr>
          <p:nvPr>
            <p:ph type="pic" sz="quarter" idx="13"/>
          </p:nvPr>
        </p:nvSpPr>
        <p:spPr>
          <a:xfrm>
            <a:off x="609440" y="274627"/>
            <a:ext cx="5052910" cy="3071893"/>
          </a:xfrm>
          <a:custGeom>
            <a:avLst/>
            <a:gdLst>
              <a:gd name="connsiteX0" fmla="*/ 372283 w 5052910"/>
              <a:gd name="connsiteY0" fmla="*/ 0 h 3071893"/>
              <a:gd name="connsiteX1" fmla="*/ 5052910 w 5052910"/>
              <a:gd name="connsiteY1" fmla="*/ 0 h 3071893"/>
              <a:gd name="connsiteX2" fmla="*/ 5052910 w 5052910"/>
              <a:gd name="connsiteY2" fmla="*/ 3071893 h 3071893"/>
              <a:gd name="connsiteX3" fmla="*/ 0 w 5052910"/>
              <a:gd name="connsiteY3" fmla="*/ 3071893 h 3071893"/>
              <a:gd name="connsiteX4" fmla="*/ 0 w 5052910"/>
              <a:gd name="connsiteY4" fmla="*/ 372283 h 3071893"/>
              <a:gd name="connsiteX5" fmla="*/ 372283 w 5052910"/>
              <a:gd name="connsiteY5" fmla="*/ 0 h 30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2910" h="3071893">
                <a:moveTo>
                  <a:pt x="372283" y="0"/>
                </a:moveTo>
                <a:lnTo>
                  <a:pt x="5052910" y="0"/>
                </a:lnTo>
                <a:lnTo>
                  <a:pt x="5052910" y="3071893"/>
                </a:lnTo>
                <a:lnTo>
                  <a:pt x="0" y="3071893"/>
                </a:lnTo>
                <a:lnTo>
                  <a:pt x="0" y="372283"/>
                </a:lnTo>
                <a:cubicBezTo>
                  <a:pt x="0" y="166677"/>
                  <a:pt x="166677" y="0"/>
                  <a:pt x="372283" y="0"/>
                </a:cubicBezTo>
                <a:close/>
              </a:path>
            </a:pathLst>
          </a:custGeom>
        </p:spPr>
        <p:txBody>
          <a:bodyPr wrap="square" anchor="ctr">
            <a:noAutofit/>
          </a:bodyPr>
          <a:lstStyle>
            <a:lvl1pPr marL="0" indent="0" algn="ctr">
              <a:buNone/>
              <a:defRPr sz="2400"/>
            </a:lvl1pPr>
          </a:lstStyle>
          <a:p>
            <a:endParaRPr lang="en-PH"/>
          </a:p>
        </p:txBody>
      </p:sp>
      <p:sp>
        <p:nvSpPr>
          <p:cNvPr id="2" name="Date Placeholder 1"/>
          <p:cNvSpPr>
            <a:spLocks noGrp="1"/>
          </p:cNvSpPr>
          <p:nvPr>
            <p:ph type="dt" sz="half" idx="10"/>
          </p:nvPr>
        </p:nvSpPr>
        <p:spPr/>
        <p:txBody>
          <a:bodyPr/>
          <a:lstStyle/>
          <a:p>
            <a:fld id="{3A8CD892-74E4-48FD-883B-A66720FAA684}" type="datetime1">
              <a:rPr lang="en-US" smtClean="0"/>
              <a:t>8/14/2024</a:t>
            </a:fld>
            <a:endParaRPr lang="en-US"/>
          </a:p>
        </p:txBody>
      </p:sp>
      <p:sp>
        <p:nvSpPr>
          <p:cNvPr id="3" name="Footer Placeholder 2"/>
          <p:cNvSpPr>
            <a:spLocks noGrp="1"/>
          </p:cNvSpPr>
          <p:nvPr>
            <p:ph type="ftr" sz="quarter" idx="11"/>
          </p:nvPr>
        </p:nvSpPr>
        <p:spPr/>
        <p:txBody>
          <a:bodyPr/>
          <a:lstStyle/>
          <a:p>
            <a:r>
              <a:rPr lang="en-GB"/>
              <a:t>MAC Layer Buffer Status Reporting (BSR) Group 4</a:t>
            </a:r>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Title 1">
            <a:extLst>
              <a:ext uri="{FF2B5EF4-FFF2-40B4-BE49-F238E27FC236}">
                <a16:creationId xmlns:a16="http://schemas.microsoft.com/office/drawing/2014/main" id="{7E78D7C5-3736-0ACA-A9EB-7A9FF6BD1417}"/>
              </a:ext>
            </a:extLst>
          </p:cNvPr>
          <p:cNvSpPr>
            <a:spLocks noGrp="1"/>
          </p:cNvSpPr>
          <p:nvPr>
            <p:ph type="title"/>
          </p:nvPr>
        </p:nvSpPr>
        <p:spPr>
          <a:xfrm>
            <a:off x="6238428" y="836712"/>
            <a:ext cx="4044812" cy="1329401"/>
          </a:xfrm>
        </p:spPr>
        <p:txBody>
          <a:bodyPr>
            <a:no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9316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olorful swirly pattern&#10;&#10;Description automatically generated">
            <a:extLst>
              <a:ext uri="{FF2B5EF4-FFF2-40B4-BE49-F238E27FC236}">
                <a16:creationId xmlns:a16="http://schemas.microsoft.com/office/drawing/2014/main" id="{0748E812-50E2-F6B3-470C-C37E0D413F55}"/>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t="15570"/>
          <a:stretch/>
        </p:blipFill>
        <p:spPr>
          <a:xfrm>
            <a:off x="-1" y="0"/>
            <a:ext cx="12188825" cy="6858000"/>
          </a:xfrm>
          <a:prstGeom prst="rect">
            <a:avLst/>
          </a:prstGeom>
        </p:spPr>
      </p:pic>
      <p:sp>
        <p:nvSpPr>
          <p:cNvPr id="10" name="Rectangle 9">
            <a:extLst>
              <a:ext uri="{FF2B5EF4-FFF2-40B4-BE49-F238E27FC236}">
                <a16:creationId xmlns:a16="http://schemas.microsoft.com/office/drawing/2014/main" id="{F1F179E9-98AA-0F21-C5BD-43EA5D80BABE}"/>
              </a:ext>
            </a:extLst>
          </p:cNvPr>
          <p:cNvSpPr/>
          <p:nvPr userDrawn="1"/>
        </p:nvSpPr>
        <p:spPr>
          <a:xfrm>
            <a:off x="0" y="0"/>
            <a:ext cx="12188825" cy="6858000"/>
          </a:xfrm>
          <a:prstGeom prst="rect">
            <a:avLst/>
          </a:prstGeom>
          <a:solidFill>
            <a:schemeClr val="tx1">
              <a:lumMod val="95000"/>
              <a:lumOff val="5000"/>
              <a:alpha val="6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B4070043-1501-4871-9C2F-F0A2738EE986}" type="datetime1">
              <a:rPr lang="en-US" smtClean="0"/>
              <a:t>8/14/2024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GB"/>
              <a:t>MAC Layer Buffer Status Reporting (BSR) Group 4</a:t>
            </a: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4" r:id="rId3"/>
    <p:sldLayoutId id="2147483655" r:id="rId4"/>
    <p:sldLayoutId id="2147483668" r:id="rId5"/>
    <p:sldLayoutId id="2147483665" r:id="rId6"/>
    <p:sldLayoutId id="2147483667" r:id="rId7"/>
    <p:sldLayoutId id="2147483666" r:id="rId8"/>
    <p:sldLayoutId id="2147483663" r:id="rId9"/>
    <p:sldLayoutId id="2147483662" r:id="rId10"/>
  </p:sldLayoutIdLst>
  <p:hf hdr="0"/>
  <p:txStyles>
    <p:titleStyle>
      <a:lvl1pPr algn="l" defTabSz="1218987" rtl="0" eaLnBrk="1" latinLnBrk="0" hangingPunct="1">
        <a:spcBef>
          <a:spcPct val="0"/>
        </a:spcBef>
        <a:buNone/>
        <a:defRPr sz="3600" b="1" kern="1200">
          <a:solidFill>
            <a:schemeClr val="bg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bg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bg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bg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AE36BE81-CF3E-39B0-851A-2464E6B39102}"/>
              </a:ext>
            </a:extLst>
          </p:cNvPr>
          <p:cNvSpPr/>
          <p:nvPr/>
        </p:nvSpPr>
        <p:spPr>
          <a:xfrm>
            <a:off x="-1" y="0"/>
            <a:ext cx="12188825" cy="6858000"/>
          </a:xfrm>
          <a:prstGeom prst="roundRect">
            <a:avLst>
              <a:gd name="adj" fmla="val 634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Rounded Corners 30">
            <a:extLst>
              <a:ext uri="{FF2B5EF4-FFF2-40B4-BE49-F238E27FC236}">
                <a16:creationId xmlns:a16="http://schemas.microsoft.com/office/drawing/2014/main" id="{A53F9243-764E-8F0C-7FDE-1021A135F95B}"/>
              </a:ext>
            </a:extLst>
          </p:cNvPr>
          <p:cNvSpPr/>
          <p:nvPr/>
        </p:nvSpPr>
        <p:spPr>
          <a:xfrm>
            <a:off x="7966620" y="274639"/>
            <a:ext cx="3612757" cy="6081697"/>
          </a:xfrm>
          <a:prstGeom prst="roundRect">
            <a:avLst>
              <a:gd name="adj" fmla="val 1039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Freeform: Shape 13">
            <a:extLst>
              <a:ext uri="{FF2B5EF4-FFF2-40B4-BE49-F238E27FC236}">
                <a16:creationId xmlns:a16="http://schemas.microsoft.com/office/drawing/2014/main" id="{046137C9-9C57-BC53-F90F-5129EE38442F}"/>
              </a:ext>
            </a:extLst>
          </p:cNvPr>
          <p:cNvSpPr/>
          <p:nvPr/>
        </p:nvSpPr>
        <p:spPr>
          <a:xfrm>
            <a:off x="7966620" y="274639"/>
            <a:ext cx="3612757" cy="4153024"/>
          </a:xfrm>
          <a:custGeom>
            <a:avLst/>
            <a:gdLst>
              <a:gd name="connsiteX0" fmla="*/ 375582 w 3612757"/>
              <a:gd name="connsiteY0" fmla="*/ 0 h 4153024"/>
              <a:gd name="connsiteX1" fmla="*/ 3237175 w 3612757"/>
              <a:gd name="connsiteY1" fmla="*/ 0 h 4153024"/>
              <a:gd name="connsiteX2" fmla="*/ 3612757 w 3612757"/>
              <a:gd name="connsiteY2" fmla="*/ 375582 h 4153024"/>
              <a:gd name="connsiteX3" fmla="*/ 3612757 w 3612757"/>
              <a:gd name="connsiteY3" fmla="*/ 3160725 h 4153024"/>
              <a:gd name="connsiteX4" fmla="*/ 3487218 w 3612757"/>
              <a:gd name="connsiteY4" fmla="*/ 3298853 h 4153024"/>
              <a:gd name="connsiteX5" fmla="*/ 1425066 w 3612757"/>
              <a:gd name="connsiteY5" fmla="*/ 4153024 h 4153024"/>
              <a:gd name="connsiteX6" fmla="*/ 34973 w 3612757"/>
              <a:gd name="connsiteY6" fmla="*/ 3801040 h 4153024"/>
              <a:gd name="connsiteX7" fmla="*/ 0 w 3612757"/>
              <a:gd name="connsiteY7" fmla="*/ 3779793 h 4153024"/>
              <a:gd name="connsiteX8" fmla="*/ 0 w 3612757"/>
              <a:gd name="connsiteY8" fmla="*/ 375582 h 4153024"/>
              <a:gd name="connsiteX9" fmla="*/ 375582 w 3612757"/>
              <a:gd name="connsiteY9" fmla="*/ 0 h 415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2757" h="4153024">
                <a:moveTo>
                  <a:pt x="375582" y="0"/>
                </a:moveTo>
                <a:lnTo>
                  <a:pt x="3237175" y="0"/>
                </a:lnTo>
                <a:cubicBezTo>
                  <a:pt x="3444603" y="0"/>
                  <a:pt x="3612757" y="168154"/>
                  <a:pt x="3612757" y="375582"/>
                </a:cubicBezTo>
                <a:lnTo>
                  <a:pt x="3612757" y="3160725"/>
                </a:lnTo>
                <a:lnTo>
                  <a:pt x="3487218" y="3298853"/>
                </a:lnTo>
                <a:cubicBezTo>
                  <a:pt x="2959468" y="3826603"/>
                  <a:pt x="2230387" y="4153024"/>
                  <a:pt x="1425066" y="4153024"/>
                </a:cubicBezTo>
                <a:cubicBezTo>
                  <a:pt x="921741" y="4153024"/>
                  <a:pt x="448196" y="4025516"/>
                  <a:pt x="34973" y="3801040"/>
                </a:cubicBezTo>
                <a:lnTo>
                  <a:pt x="0" y="3779793"/>
                </a:lnTo>
                <a:lnTo>
                  <a:pt x="0" y="375582"/>
                </a:lnTo>
                <a:cubicBezTo>
                  <a:pt x="0" y="168154"/>
                  <a:pt x="168154" y="0"/>
                  <a:pt x="375582" y="0"/>
                </a:cubicBezTo>
                <a:close/>
              </a:path>
            </a:pathLst>
          </a:custGeom>
          <a:gradFill>
            <a:gsLst>
              <a:gs pos="0">
                <a:schemeClr val="accent1"/>
              </a:gs>
              <a:gs pos="100000">
                <a:schemeClr val="accent3"/>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8" name="Freeform: Shape 17">
            <a:extLst>
              <a:ext uri="{FF2B5EF4-FFF2-40B4-BE49-F238E27FC236}">
                <a16:creationId xmlns:a16="http://schemas.microsoft.com/office/drawing/2014/main" id="{E6448F45-071C-22F0-0F8A-3AA0938502C6}"/>
              </a:ext>
            </a:extLst>
          </p:cNvPr>
          <p:cNvSpPr/>
          <p:nvPr/>
        </p:nvSpPr>
        <p:spPr>
          <a:xfrm>
            <a:off x="7966620" y="3132163"/>
            <a:ext cx="3612757" cy="3224173"/>
          </a:xfrm>
          <a:custGeom>
            <a:avLst/>
            <a:gdLst>
              <a:gd name="connsiteX0" fmla="*/ 2596924 w 3612757"/>
              <a:gd name="connsiteY0" fmla="*/ 0 h 3224173"/>
              <a:gd name="connsiteX1" fmla="*/ 3407754 w 3612757"/>
              <a:gd name="connsiteY1" fmla="*/ 122586 h 3224173"/>
              <a:gd name="connsiteX2" fmla="*/ 3612757 w 3612757"/>
              <a:gd name="connsiteY2" fmla="*/ 197618 h 3224173"/>
              <a:gd name="connsiteX3" fmla="*/ 3612757 w 3612757"/>
              <a:gd name="connsiteY3" fmla="*/ 2848591 h 3224173"/>
              <a:gd name="connsiteX4" fmla="*/ 3237175 w 3612757"/>
              <a:gd name="connsiteY4" fmla="*/ 3224173 h 3224173"/>
              <a:gd name="connsiteX5" fmla="*/ 375582 w 3612757"/>
              <a:gd name="connsiteY5" fmla="*/ 3224173 h 3224173"/>
              <a:gd name="connsiteX6" fmla="*/ 0 w 3612757"/>
              <a:gd name="connsiteY6" fmla="*/ 2848591 h 3224173"/>
              <a:gd name="connsiteX7" fmla="*/ 0 w 3612757"/>
              <a:gd name="connsiteY7" fmla="*/ 1896265 h 3224173"/>
              <a:gd name="connsiteX8" fmla="*/ 84523 w 3612757"/>
              <a:gd name="connsiteY8" fmla="*/ 1665332 h 3224173"/>
              <a:gd name="connsiteX9" fmla="*/ 2596924 w 3612757"/>
              <a:gd name="connsiteY9" fmla="*/ 0 h 322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2757" h="3224173">
                <a:moveTo>
                  <a:pt x="2596924" y="0"/>
                </a:moveTo>
                <a:cubicBezTo>
                  <a:pt x="2879281" y="0"/>
                  <a:pt x="3151613" y="42918"/>
                  <a:pt x="3407754" y="122586"/>
                </a:cubicBezTo>
                <a:lnTo>
                  <a:pt x="3612757" y="197618"/>
                </a:lnTo>
                <a:lnTo>
                  <a:pt x="3612757" y="2848591"/>
                </a:lnTo>
                <a:cubicBezTo>
                  <a:pt x="3612757" y="3056019"/>
                  <a:pt x="3444603" y="3224173"/>
                  <a:pt x="3237175" y="3224173"/>
                </a:cubicBezTo>
                <a:lnTo>
                  <a:pt x="375582" y="3224173"/>
                </a:lnTo>
                <a:cubicBezTo>
                  <a:pt x="168154" y="3224173"/>
                  <a:pt x="0" y="3056019"/>
                  <a:pt x="0" y="2848591"/>
                </a:cubicBezTo>
                <a:lnTo>
                  <a:pt x="0" y="1896265"/>
                </a:lnTo>
                <a:lnTo>
                  <a:pt x="84523" y="1665332"/>
                </a:lnTo>
                <a:cubicBezTo>
                  <a:pt x="498455" y="686686"/>
                  <a:pt x="1467498" y="0"/>
                  <a:pt x="2596924" y="0"/>
                </a:cubicBezTo>
                <a:close/>
              </a:path>
            </a:pathLst>
          </a:custGeom>
          <a:gradFill flip="none" rotWithShape="1">
            <a:gsLst>
              <a:gs pos="0">
                <a:schemeClr val="accent1"/>
              </a:gs>
              <a:gs pos="100000">
                <a:schemeClr val="accent4">
                  <a:alpha val="8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4" name="Subtitle 63">
            <a:extLst>
              <a:ext uri="{FF2B5EF4-FFF2-40B4-BE49-F238E27FC236}">
                <a16:creationId xmlns:a16="http://schemas.microsoft.com/office/drawing/2014/main" id="{24049491-B566-2A02-901E-5530DCA58EFF}"/>
              </a:ext>
            </a:extLst>
          </p:cNvPr>
          <p:cNvSpPr>
            <a:spLocks noGrp="1"/>
          </p:cNvSpPr>
          <p:nvPr>
            <p:ph type="subTitle" idx="1"/>
          </p:nvPr>
        </p:nvSpPr>
        <p:spPr>
          <a:xfrm>
            <a:off x="1002531" y="2495960"/>
            <a:ext cx="6316016" cy="864097"/>
          </a:xfrm>
        </p:spPr>
        <p:txBody>
          <a:bodyPr/>
          <a:lstStyle/>
          <a:p>
            <a:r>
              <a:rPr lang="en-PH" dirty="0"/>
              <a:t>Project 4</a:t>
            </a:r>
          </a:p>
        </p:txBody>
      </p:sp>
      <p:sp>
        <p:nvSpPr>
          <p:cNvPr id="78" name="Rectangle: Rounded Corners 77">
            <a:extLst>
              <a:ext uri="{FF2B5EF4-FFF2-40B4-BE49-F238E27FC236}">
                <a16:creationId xmlns:a16="http://schemas.microsoft.com/office/drawing/2014/main" id="{84BE0995-6EDC-09FD-6F5E-30CFD369DAE3}"/>
              </a:ext>
            </a:extLst>
          </p:cNvPr>
          <p:cNvSpPr/>
          <p:nvPr/>
        </p:nvSpPr>
        <p:spPr>
          <a:xfrm>
            <a:off x="745767" y="3852931"/>
            <a:ext cx="7008383" cy="872213"/>
          </a:xfrm>
          <a:prstGeom prst="roundRect">
            <a:avLst>
              <a:gd name="adj" fmla="val 20067"/>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5" name="Rectangle: Rounded Corners 64">
            <a:extLst>
              <a:ext uri="{FF2B5EF4-FFF2-40B4-BE49-F238E27FC236}">
                <a16:creationId xmlns:a16="http://schemas.microsoft.com/office/drawing/2014/main" id="{56977A7A-B7E9-24AD-7223-5863B0ACE885}"/>
              </a:ext>
            </a:extLst>
          </p:cNvPr>
          <p:cNvSpPr/>
          <p:nvPr/>
        </p:nvSpPr>
        <p:spPr>
          <a:xfrm>
            <a:off x="745770" y="3428999"/>
            <a:ext cx="6716794" cy="709153"/>
          </a:xfrm>
          <a:prstGeom prst="roundRect">
            <a:avLst>
              <a:gd name="adj" fmla="val 1827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TextBox 65">
            <a:extLst>
              <a:ext uri="{FF2B5EF4-FFF2-40B4-BE49-F238E27FC236}">
                <a16:creationId xmlns:a16="http://schemas.microsoft.com/office/drawing/2014/main" id="{57BBC87A-B3CD-E40A-5A23-52AD74496A4D}"/>
              </a:ext>
            </a:extLst>
          </p:cNvPr>
          <p:cNvSpPr txBox="1"/>
          <p:nvPr/>
        </p:nvSpPr>
        <p:spPr>
          <a:xfrm>
            <a:off x="985416" y="3521965"/>
            <a:ext cx="4322073" cy="523220"/>
          </a:xfrm>
          <a:prstGeom prst="rect">
            <a:avLst/>
          </a:prstGeom>
          <a:noFill/>
        </p:spPr>
        <p:txBody>
          <a:bodyPr wrap="square" rtlCol="0">
            <a:spAutoFit/>
          </a:bodyPr>
          <a:lstStyle/>
          <a:p>
            <a:r>
              <a:rPr lang="en-PH" sz="2800" b="1" spc="400" dirty="0">
                <a:solidFill>
                  <a:schemeClr val="bg1"/>
                </a:solidFill>
              </a:rPr>
              <a:t>MAC Layer</a:t>
            </a:r>
          </a:p>
        </p:txBody>
      </p:sp>
      <p:sp>
        <p:nvSpPr>
          <p:cNvPr id="81" name="TextBox 80">
            <a:extLst>
              <a:ext uri="{FF2B5EF4-FFF2-40B4-BE49-F238E27FC236}">
                <a16:creationId xmlns:a16="http://schemas.microsoft.com/office/drawing/2014/main" id="{AABF4EB6-B633-CDC1-390C-98C61A3502C0}"/>
              </a:ext>
            </a:extLst>
          </p:cNvPr>
          <p:cNvSpPr txBox="1"/>
          <p:nvPr/>
        </p:nvSpPr>
        <p:spPr>
          <a:xfrm>
            <a:off x="1459604" y="4245279"/>
            <a:ext cx="3820797" cy="369332"/>
          </a:xfrm>
          <a:prstGeom prst="rect">
            <a:avLst/>
          </a:prstGeom>
          <a:noFill/>
        </p:spPr>
        <p:txBody>
          <a:bodyPr wrap="square" rtlCol="0">
            <a:spAutoFit/>
          </a:bodyPr>
          <a:lstStyle/>
          <a:p>
            <a:r>
              <a:rPr lang="en-PH" sz="1800" b="1" dirty="0">
                <a:solidFill>
                  <a:schemeClr val="bg1"/>
                </a:solidFill>
              </a:rPr>
              <a:t>Buffer Status Reporting (BSR)</a:t>
            </a:r>
          </a:p>
        </p:txBody>
      </p:sp>
      <p:grpSp>
        <p:nvGrpSpPr>
          <p:cNvPr id="60" name="Group 59">
            <a:extLst>
              <a:ext uri="{FF2B5EF4-FFF2-40B4-BE49-F238E27FC236}">
                <a16:creationId xmlns:a16="http://schemas.microsoft.com/office/drawing/2014/main" id="{290382B3-3B8A-D0A7-1A35-2B6B9DEAB658}"/>
              </a:ext>
            </a:extLst>
          </p:cNvPr>
          <p:cNvGrpSpPr/>
          <p:nvPr/>
        </p:nvGrpSpPr>
        <p:grpSpPr>
          <a:xfrm>
            <a:off x="10780335" y="5494664"/>
            <a:ext cx="574355" cy="618992"/>
            <a:chOff x="2566020" y="1412776"/>
            <a:chExt cx="599097" cy="645657"/>
          </a:xfrm>
          <a:solidFill>
            <a:schemeClr val="accent4"/>
          </a:solidFill>
        </p:grpSpPr>
        <p:sp>
          <p:nvSpPr>
            <p:cNvPr id="51" name="Oval 50">
              <a:extLst>
                <a:ext uri="{FF2B5EF4-FFF2-40B4-BE49-F238E27FC236}">
                  <a16:creationId xmlns:a16="http://schemas.microsoft.com/office/drawing/2014/main" id="{9F1B903B-DDA2-F085-EDEC-50F175151039}"/>
                </a:ext>
              </a:extLst>
            </p:cNvPr>
            <p:cNvSpPr/>
            <p:nvPr/>
          </p:nvSpPr>
          <p:spPr>
            <a:xfrm>
              <a:off x="2566020"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2" name="Oval 51">
              <a:extLst>
                <a:ext uri="{FF2B5EF4-FFF2-40B4-BE49-F238E27FC236}">
                  <a16:creationId xmlns:a16="http://schemas.microsoft.com/office/drawing/2014/main" id="{6C3F7EE1-30EA-2063-DDB0-CE897186D689}"/>
                </a:ext>
              </a:extLst>
            </p:cNvPr>
            <p:cNvSpPr/>
            <p:nvPr/>
          </p:nvSpPr>
          <p:spPr>
            <a:xfrm>
              <a:off x="2792622"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Oval 52">
              <a:extLst>
                <a:ext uri="{FF2B5EF4-FFF2-40B4-BE49-F238E27FC236}">
                  <a16:creationId xmlns:a16="http://schemas.microsoft.com/office/drawing/2014/main" id="{0908FEA7-16CB-C4EC-FF4C-00A4A6B5D2A6}"/>
                </a:ext>
              </a:extLst>
            </p:cNvPr>
            <p:cNvSpPr/>
            <p:nvPr/>
          </p:nvSpPr>
          <p:spPr>
            <a:xfrm>
              <a:off x="3021106"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Oval 53">
              <a:extLst>
                <a:ext uri="{FF2B5EF4-FFF2-40B4-BE49-F238E27FC236}">
                  <a16:creationId xmlns:a16="http://schemas.microsoft.com/office/drawing/2014/main" id="{251C280B-DF24-603D-3A28-926BA005611A}"/>
                </a:ext>
              </a:extLst>
            </p:cNvPr>
            <p:cNvSpPr/>
            <p:nvPr/>
          </p:nvSpPr>
          <p:spPr>
            <a:xfrm>
              <a:off x="2566020"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Oval 54">
              <a:extLst>
                <a:ext uri="{FF2B5EF4-FFF2-40B4-BE49-F238E27FC236}">
                  <a16:creationId xmlns:a16="http://schemas.microsoft.com/office/drawing/2014/main" id="{B0B7E263-F2A4-B728-BC33-AC0662507042}"/>
                </a:ext>
              </a:extLst>
            </p:cNvPr>
            <p:cNvSpPr/>
            <p:nvPr/>
          </p:nvSpPr>
          <p:spPr>
            <a:xfrm>
              <a:off x="2792622"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6" name="Oval 55">
              <a:extLst>
                <a:ext uri="{FF2B5EF4-FFF2-40B4-BE49-F238E27FC236}">
                  <a16:creationId xmlns:a16="http://schemas.microsoft.com/office/drawing/2014/main" id="{3626EC2E-1CB7-036A-0F65-3A7594FD8E41}"/>
                </a:ext>
              </a:extLst>
            </p:cNvPr>
            <p:cNvSpPr/>
            <p:nvPr/>
          </p:nvSpPr>
          <p:spPr>
            <a:xfrm>
              <a:off x="3021106"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7" name="Oval 56">
              <a:extLst>
                <a:ext uri="{FF2B5EF4-FFF2-40B4-BE49-F238E27FC236}">
                  <a16:creationId xmlns:a16="http://schemas.microsoft.com/office/drawing/2014/main" id="{8AD097B4-B3A9-2ADC-CBE4-C9C5DCE99CE3}"/>
                </a:ext>
              </a:extLst>
            </p:cNvPr>
            <p:cNvSpPr/>
            <p:nvPr/>
          </p:nvSpPr>
          <p:spPr>
            <a:xfrm>
              <a:off x="2566020"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8" name="Oval 57">
              <a:extLst>
                <a:ext uri="{FF2B5EF4-FFF2-40B4-BE49-F238E27FC236}">
                  <a16:creationId xmlns:a16="http://schemas.microsoft.com/office/drawing/2014/main" id="{D8EED479-D099-1826-D101-51B4868C5FD1}"/>
                </a:ext>
              </a:extLst>
            </p:cNvPr>
            <p:cNvSpPr/>
            <p:nvPr/>
          </p:nvSpPr>
          <p:spPr>
            <a:xfrm>
              <a:off x="2792622"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9" name="Oval 58">
              <a:extLst>
                <a:ext uri="{FF2B5EF4-FFF2-40B4-BE49-F238E27FC236}">
                  <a16:creationId xmlns:a16="http://schemas.microsoft.com/office/drawing/2014/main" id="{8CB722F6-8027-D83D-736E-E40071879EC0}"/>
                </a:ext>
              </a:extLst>
            </p:cNvPr>
            <p:cNvSpPr/>
            <p:nvPr/>
          </p:nvSpPr>
          <p:spPr>
            <a:xfrm>
              <a:off x="3021106"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82" name="Oval 81">
            <a:extLst>
              <a:ext uri="{FF2B5EF4-FFF2-40B4-BE49-F238E27FC236}">
                <a16:creationId xmlns:a16="http://schemas.microsoft.com/office/drawing/2014/main" id="{B9CC09D1-75E0-1595-D619-78464699BB06}"/>
              </a:ext>
            </a:extLst>
          </p:cNvPr>
          <p:cNvSpPr/>
          <p:nvPr/>
        </p:nvSpPr>
        <p:spPr>
          <a:xfrm>
            <a:off x="5533199" y="1210584"/>
            <a:ext cx="4441919" cy="444191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Oval 82">
            <a:extLst>
              <a:ext uri="{FF2B5EF4-FFF2-40B4-BE49-F238E27FC236}">
                <a16:creationId xmlns:a16="http://schemas.microsoft.com/office/drawing/2014/main" id="{46849339-83EA-7CAE-3A4C-7A0491B2BA9E}"/>
              </a:ext>
            </a:extLst>
          </p:cNvPr>
          <p:cNvSpPr/>
          <p:nvPr/>
        </p:nvSpPr>
        <p:spPr>
          <a:xfrm>
            <a:off x="5599075" y="1234717"/>
            <a:ext cx="4441919" cy="4441919"/>
          </a:xfrm>
          <a:prstGeom prst="ellipse">
            <a:avLst/>
          </a:prstGeom>
          <a:solidFill>
            <a:schemeClr val="tx1">
              <a:alpha val="62000"/>
            </a:schemeClr>
          </a:solidFill>
          <a:ln>
            <a:noFill/>
          </a:ln>
          <a:effectLst>
            <a:softEdge rad="177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4" name="Group 93">
            <a:extLst>
              <a:ext uri="{FF2B5EF4-FFF2-40B4-BE49-F238E27FC236}">
                <a16:creationId xmlns:a16="http://schemas.microsoft.com/office/drawing/2014/main" id="{B7F95E9C-F2A4-1761-54A0-30209DE7A9E4}"/>
              </a:ext>
            </a:extLst>
          </p:cNvPr>
          <p:cNvGrpSpPr/>
          <p:nvPr/>
        </p:nvGrpSpPr>
        <p:grpSpPr>
          <a:xfrm>
            <a:off x="5070977" y="690285"/>
            <a:ext cx="898533" cy="968364"/>
            <a:chOff x="2566020" y="1412776"/>
            <a:chExt cx="599097" cy="645657"/>
          </a:xfrm>
          <a:solidFill>
            <a:schemeClr val="accent2"/>
          </a:solidFill>
        </p:grpSpPr>
        <p:sp>
          <p:nvSpPr>
            <p:cNvPr id="95" name="Oval 94">
              <a:extLst>
                <a:ext uri="{FF2B5EF4-FFF2-40B4-BE49-F238E27FC236}">
                  <a16:creationId xmlns:a16="http://schemas.microsoft.com/office/drawing/2014/main" id="{D0CDDAA6-6261-CC1B-BAE1-F48A7A45D757}"/>
                </a:ext>
              </a:extLst>
            </p:cNvPr>
            <p:cNvSpPr/>
            <p:nvPr/>
          </p:nvSpPr>
          <p:spPr>
            <a:xfrm>
              <a:off x="2566020"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6" name="Oval 95">
              <a:extLst>
                <a:ext uri="{FF2B5EF4-FFF2-40B4-BE49-F238E27FC236}">
                  <a16:creationId xmlns:a16="http://schemas.microsoft.com/office/drawing/2014/main" id="{C2874C4F-D45B-C388-8F64-A18D0CF1E9B6}"/>
                </a:ext>
              </a:extLst>
            </p:cNvPr>
            <p:cNvSpPr/>
            <p:nvPr/>
          </p:nvSpPr>
          <p:spPr>
            <a:xfrm>
              <a:off x="2792622"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Oval 96">
              <a:extLst>
                <a:ext uri="{FF2B5EF4-FFF2-40B4-BE49-F238E27FC236}">
                  <a16:creationId xmlns:a16="http://schemas.microsoft.com/office/drawing/2014/main" id="{1C7424E9-2004-560C-7C94-0CD764EF3672}"/>
                </a:ext>
              </a:extLst>
            </p:cNvPr>
            <p:cNvSpPr/>
            <p:nvPr/>
          </p:nvSpPr>
          <p:spPr>
            <a:xfrm>
              <a:off x="3021106"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Oval 97">
              <a:extLst>
                <a:ext uri="{FF2B5EF4-FFF2-40B4-BE49-F238E27FC236}">
                  <a16:creationId xmlns:a16="http://schemas.microsoft.com/office/drawing/2014/main" id="{DF24ED61-0184-602C-821B-6D07C7443978}"/>
                </a:ext>
              </a:extLst>
            </p:cNvPr>
            <p:cNvSpPr/>
            <p:nvPr/>
          </p:nvSpPr>
          <p:spPr>
            <a:xfrm>
              <a:off x="2566020"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9" name="Oval 98">
              <a:extLst>
                <a:ext uri="{FF2B5EF4-FFF2-40B4-BE49-F238E27FC236}">
                  <a16:creationId xmlns:a16="http://schemas.microsoft.com/office/drawing/2014/main" id="{4519A061-CEA1-7F64-8A62-05663E99FC4A}"/>
                </a:ext>
              </a:extLst>
            </p:cNvPr>
            <p:cNvSpPr/>
            <p:nvPr/>
          </p:nvSpPr>
          <p:spPr>
            <a:xfrm>
              <a:off x="2792622"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Oval 99">
              <a:extLst>
                <a:ext uri="{FF2B5EF4-FFF2-40B4-BE49-F238E27FC236}">
                  <a16:creationId xmlns:a16="http://schemas.microsoft.com/office/drawing/2014/main" id="{7406F58D-9282-CBC6-31F4-43A54F23A53E}"/>
                </a:ext>
              </a:extLst>
            </p:cNvPr>
            <p:cNvSpPr/>
            <p:nvPr/>
          </p:nvSpPr>
          <p:spPr>
            <a:xfrm>
              <a:off x="3021106"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Oval 100">
              <a:extLst>
                <a:ext uri="{FF2B5EF4-FFF2-40B4-BE49-F238E27FC236}">
                  <a16:creationId xmlns:a16="http://schemas.microsoft.com/office/drawing/2014/main" id="{C8A14235-8F96-6083-6776-A6A02656421A}"/>
                </a:ext>
              </a:extLst>
            </p:cNvPr>
            <p:cNvSpPr/>
            <p:nvPr/>
          </p:nvSpPr>
          <p:spPr>
            <a:xfrm>
              <a:off x="2566020"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2" name="Oval 101">
              <a:extLst>
                <a:ext uri="{FF2B5EF4-FFF2-40B4-BE49-F238E27FC236}">
                  <a16:creationId xmlns:a16="http://schemas.microsoft.com/office/drawing/2014/main" id="{AF5A6E78-A996-91E7-D0AB-B4CD3C1F7E30}"/>
                </a:ext>
              </a:extLst>
            </p:cNvPr>
            <p:cNvSpPr/>
            <p:nvPr/>
          </p:nvSpPr>
          <p:spPr>
            <a:xfrm>
              <a:off x="2792622"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Oval 102">
              <a:extLst>
                <a:ext uri="{FF2B5EF4-FFF2-40B4-BE49-F238E27FC236}">
                  <a16:creationId xmlns:a16="http://schemas.microsoft.com/office/drawing/2014/main" id="{F8AFED8F-66D0-EEA1-2AC8-B2361F892171}"/>
                </a:ext>
              </a:extLst>
            </p:cNvPr>
            <p:cNvSpPr/>
            <p:nvPr/>
          </p:nvSpPr>
          <p:spPr>
            <a:xfrm>
              <a:off x="3021106"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84" name="Oval 83">
            <a:extLst>
              <a:ext uri="{FF2B5EF4-FFF2-40B4-BE49-F238E27FC236}">
                <a16:creationId xmlns:a16="http://schemas.microsoft.com/office/drawing/2014/main" id="{17FA09E0-B335-C03D-4593-14B1FF1BB631}"/>
              </a:ext>
            </a:extLst>
          </p:cNvPr>
          <p:cNvSpPr/>
          <p:nvPr/>
        </p:nvSpPr>
        <p:spPr>
          <a:xfrm>
            <a:off x="5889849" y="733069"/>
            <a:ext cx="4441919" cy="4441919"/>
          </a:xfrm>
          <a:prstGeom prst="ellipse">
            <a:avLst/>
          </a:prstGeom>
          <a:solidFill>
            <a:schemeClr val="tx1">
              <a:alpha val="38000"/>
            </a:schemeClr>
          </a:solidFill>
          <a:ln>
            <a:noFill/>
          </a:ln>
          <a:effectLst>
            <a:softEdge rad="177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5" name="Picture Placeholder 4">
            <a:extLst>
              <a:ext uri="{FF2B5EF4-FFF2-40B4-BE49-F238E27FC236}">
                <a16:creationId xmlns:a16="http://schemas.microsoft.com/office/drawing/2014/main" id="{EA6C5DC5-E591-E84A-E855-2C207138FC8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667" r="16667"/>
          <a:stretch>
            <a:fillRect/>
          </a:stretch>
        </p:blipFill>
        <p:spPr/>
      </p:pic>
      <p:sp>
        <p:nvSpPr>
          <p:cNvPr id="2" name="TextBox 1">
            <a:extLst>
              <a:ext uri="{FF2B5EF4-FFF2-40B4-BE49-F238E27FC236}">
                <a16:creationId xmlns:a16="http://schemas.microsoft.com/office/drawing/2014/main" id="{531577B8-40F1-0FE8-6281-A8738E9E050A}"/>
              </a:ext>
            </a:extLst>
          </p:cNvPr>
          <p:cNvSpPr txBox="1"/>
          <p:nvPr/>
        </p:nvSpPr>
        <p:spPr>
          <a:xfrm>
            <a:off x="11067174" y="6360370"/>
            <a:ext cx="6976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Tree>
    <p:extLst>
      <p:ext uri="{BB962C8B-B14F-4D97-AF65-F5344CB8AC3E}">
        <p14:creationId xmlns:p14="http://schemas.microsoft.com/office/powerpoint/2010/main" val="329314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8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350"/>
                                  </p:stCondLst>
                                  <p:childTnLst>
                                    <p:set>
                                      <p:cBhvr>
                                        <p:cTn id="10" dur="1" fill="hold">
                                          <p:stCondLst>
                                            <p:cond delay="0"/>
                                          </p:stCondLst>
                                        </p:cTn>
                                        <p:tgtEl>
                                          <p:spTgt spid="64">
                                            <p:txEl>
                                              <p:pRg st="0" end="0"/>
                                            </p:txEl>
                                          </p:spTgt>
                                        </p:tgtEl>
                                        <p:attrNameLst>
                                          <p:attrName>style.visibility</p:attrName>
                                        </p:attrNameLst>
                                      </p:cBhvr>
                                      <p:to>
                                        <p:strVal val="visible"/>
                                      </p:to>
                                    </p:set>
                                    <p:animEffect transition="in" filter="wipe(up)">
                                      <p:cBhvr>
                                        <p:cTn id="11" dur="500"/>
                                        <p:tgtEl>
                                          <p:spTgt spid="64">
                                            <p:txEl>
                                              <p:pRg st="0" end="0"/>
                                            </p:txEl>
                                          </p:spTgt>
                                        </p:tgtEl>
                                      </p:cBhvr>
                                    </p:animEffect>
                                  </p:childTnLst>
                                </p:cTn>
                              </p:par>
                              <p:par>
                                <p:cTn id="12" presetID="10" presetClass="entr" presetSubtype="0" fill="hold" nodeType="withEffect">
                                  <p:stCondLst>
                                    <p:cond delay="35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par>
                                <p:cTn id="15" presetID="10" presetClass="entr" presetSubtype="0" fill="hold" grpId="0" nodeType="withEffect">
                                  <p:stCondLst>
                                    <p:cond delay="35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50"/>
                                        <p:tgtEl>
                                          <p:spTgt spid="18"/>
                                        </p:tgtEl>
                                      </p:cBhvr>
                                    </p:animEffect>
                                  </p:childTnLst>
                                </p:cTn>
                              </p:par>
                              <p:par>
                                <p:cTn id="21" presetID="10" presetClass="entr" presetSubtype="0" fill="hold" nodeType="withEffect">
                                  <p:stCondLst>
                                    <p:cond delay="60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3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65"/>
                                        </p:tgtEl>
                                        <p:attrNameLst>
                                          <p:attrName>style.visibility</p:attrName>
                                        </p:attrNameLst>
                                      </p:cBhvr>
                                      <p:to>
                                        <p:strVal val="visible"/>
                                      </p:to>
                                    </p:set>
                                    <p:animEffect transition="in" filter="wipe(left)">
                                      <p:cBhvr>
                                        <p:cTn id="29" dur="500"/>
                                        <p:tgtEl>
                                          <p:spTgt spid="65"/>
                                        </p:tgtEl>
                                      </p:cBhvr>
                                    </p:animEffect>
                                  </p:childTnLst>
                                </p:cTn>
                              </p:par>
                              <p:par>
                                <p:cTn id="30" presetID="22" presetClass="entr" presetSubtype="8" fill="hold" grpId="0" nodeType="withEffect">
                                  <p:stCondLst>
                                    <p:cond delay="65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par>
                                <p:cTn id="33" presetID="16" presetClass="entr" presetSubtype="42" fill="hold" grpId="0" nodeType="withEffect">
                                  <p:stCondLst>
                                    <p:cond delay="800"/>
                                  </p:stCondLst>
                                  <p:childTnLst>
                                    <p:set>
                                      <p:cBhvr>
                                        <p:cTn id="34" dur="1" fill="hold">
                                          <p:stCondLst>
                                            <p:cond delay="0"/>
                                          </p:stCondLst>
                                        </p:cTn>
                                        <p:tgtEl>
                                          <p:spTgt spid="66"/>
                                        </p:tgtEl>
                                        <p:attrNameLst>
                                          <p:attrName>style.visibility</p:attrName>
                                        </p:attrNameLst>
                                      </p:cBhvr>
                                      <p:to>
                                        <p:strVal val="visible"/>
                                      </p:to>
                                    </p:set>
                                    <p:animEffect transition="in" filter="barn(outHorizontal)">
                                      <p:cBhvr>
                                        <p:cTn id="35" dur="500"/>
                                        <p:tgtEl>
                                          <p:spTgt spid="66"/>
                                        </p:tgtEl>
                                      </p:cBhvr>
                                    </p:animEffect>
                                  </p:childTnLst>
                                </p:cTn>
                              </p:par>
                              <p:par>
                                <p:cTn id="36" presetID="16" presetClass="entr" presetSubtype="42" fill="hold" grpId="0" nodeType="withEffect">
                                  <p:stCondLst>
                                    <p:cond delay="1000"/>
                                  </p:stCondLst>
                                  <p:childTnLst>
                                    <p:set>
                                      <p:cBhvr>
                                        <p:cTn id="37" dur="1" fill="hold">
                                          <p:stCondLst>
                                            <p:cond delay="0"/>
                                          </p:stCondLst>
                                        </p:cTn>
                                        <p:tgtEl>
                                          <p:spTgt spid="81"/>
                                        </p:tgtEl>
                                        <p:attrNameLst>
                                          <p:attrName>style.visibility</p:attrName>
                                        </p:attrNameLst>
                                      </p:cBhvr>
                                      <p:to>
                                        <p:strVal val="visible"/>
                                      </p:to>
                                    </p:set>
                                    <p:animEffect transition="in" filter="barn(outHorizontal)">
                                      <p:cBhvr>
                                        <p:cTn id="38" dur="500"/>
                                        <p:tgtEl>
                                          <p:spTgt spid="81"/>
                                        </p:tgtEl>
                                      </p:cBhvr>
                                    </p:animEffect>
                                  </p:childTnLst>
                                </p:cTn>
                              </p:par>
                              <p:par>
                                <p:cTn id="39" presetID="10" presetClass="entr" presetSubtype="0" fill="hold" grpId="0" nodeType="withEffect">
                                  <p:stCondLst>
                                    <p:cond delay="105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par>
                                <p:cTn id="45" presetID="10" presetClass="entr" presetSubtype="0" fill="hold" grpId="0" nodeType="withEffect">
                                  <p:stCondLst>
                                    <p:cond delay="155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par>
                                <p:cTn id="48" presetID="10" presetClass="entr" presetSubtype="0" fill="hold" nodeType="withEffect">
                                  <p:stCondLst>
                                    <p:cond delay="155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animBg="1"/>
      <p:bldP spid="18" grpId="0" animBg="1"/>
      <p:bldP spid="64" grpId="0" build="p"/>
      <p:bldP spid="78" grpId="0" animBg="1"/>
      <p:bldP spid="65" grpId="0" animBg="1"/>
      <p:bldP spid="66" grpId="0"/>
      <p:bldP spid="81" grpId="0"/>
      <p:bldP spid="82" grpId="0" animBg="1"/>
      <p:bldP spid="83" grpId="0" animBg="1"/>
      <p:bldP spid="8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4735177" cy="1584176"/>
          </a:xfrm>
        </p:spPr>
        <p:txBody>
          <a:bodyPr/>
          <a:lstStyle/>
          <a:p>
            <a:r>
              <a:rPr lang="en-IN" dirty="0">
                <a:cs typeface="Segoe UI"/>
              </a:rPr>
              <a:t>BSR Mechanism in MAC Layer</a:t>
            </a:r>
            <a:endParaRPr lang="en-US" dirty="0"/>
          </a:p>
        </p:txBody>
      </p:sp>
      <p:sp>
        <p:nvSpPr>
          <p:cNvPr id="3" name="Date Placeholder 2">
            <a:extLst>
              <a:ext uri="{FF2B5EF4-FFF2-40B4-BE49-F238E27FC236}">
                <a16:creationId xmlns:a16="http://schemas.microsoft.com/office/drawing/2014/main" id="{588E09DB-82A3-CF1E-BC62-D3292C77C24F}"/>
              </a:ext>
            </a:extLst>
          </p:cNvPr>
          <p:cNvSpPr>
            <a:spLocks noGrp="1"/>
          </p:cNvSpPr>
          <p:nvPr>
            <p:ph type="dt" sz="half" idx="10"/>
          </p:nvPr>
        </p:nvSpPr>
        <p:spPr/>
        <p:txBody>
          <a:bodyPr/>
          <a:lstStyle/>
          <a:p>
            <a:fld id="{8E98C1DA-3FE8-4451-B8BE-D8499371DA3E}" type="datetime1">
              <a:rPr lang="en-US" smtClean="0"/>
              <a:t>8/14/2024</a:t>
            </a:fld>
            <a:endParaRPr lang="en-US"/>
          </a:p>
        </p:txBody>
      </p:sp>
      <p:sp>
        <p:nvSpPr>
          <p:cNvPr id="5" name="Footer Placeholder 4">
            <a:extLst>
              <a:ext uri="{FF2B5EF4-FFF2-40B4-BE49-F238E27FC236}">
                <a16:creationId xmlns:a16="http://schemas.microsoft.com/office/drawing/2014/main" id="{57E50AF4-3AFA-C52B-B636-DFD677D36755}"/>
              </a:ext>
            </a:extLst>
          </p:cNvPr>
          <p:cNvSpPr>
            <a:spLocks noGrp="1"/>
          </p:cNvSpPr>
          <p:nvPr>
            <p:ph type="ftr" sz="quarter" idx="11"/>
          </p:nvPr>
        </p:nvSpPr>
        <p:spPr/>
        <p:txBody>
          <a:bodyPr/>
          <a:lstStyle/>
          <a:p>
            <a:r>
              <a:rPr lang="en-GB"/>
              <a:t>MAC Layer Buffer Status Reporting (BSR) Group 4</a:t>
            </a:r>
            <a:endParaRPr lang="en-US"/>
          </a:p>
        </p:txBody>
      </p:sp>
      <p:sp>
        <p:nvSpPr>
          <p:cNvPr id="6" name="Slide Number Placeholder 5">
            <a:extLst>
              <a:ext uri="{FF2B5EF4-FFF2-40B4-BE49-F238E27FC236}">
                <a16:creationId xmlns:a16="http://schemas.microsoft.com/office/drawing/2014/main" id="{33ECA1F8-3298-0AE3-F9F6-88E53C22E2A9}"/>
              </a:ext>
            </a:extLst>
          </p:cNvPr>
          <p:cNvSpPr>
            <a:spLocks noGrp="1"/>
          </p:cNvSpPr>
          <p:nvPr>
            <p:ph type="sldNum" sz="quarter" idx="12"/>
          </p:nvPr>
        </p:nvSpPr>
        <p:spPr/>
        <p:txBody>
          <a:bodyPr/>
          <a:lstStyle/>
          <a:p>
            <a:fld id="{96E69268-9C8B-4EBF-A9EE-DC5DC2D48DC3}" type="slidenum">
              <a:rPr lang="en-US" smtClean="0"/>
              <a:pPr/>
              <a:t>10</a:t>
            </a:fld>
            <a:endParaRPr lang="en-US"/>
          </a:p>
        </p:txBody>
      </p:sp>
    </p:spTree>
    <p:extLst>
      <p:ext uri="{BB962C8B-B14F-4D97-AF65-F5344CB8AC3E}">
        <p14:creationId xmlns:p14="http://schemas.microsoft.com/office/powerpoint/2010/main" val="19266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1FCCA-C2A9-04EB-2F64-FD9059D58A3F}"/>
              </a:ext>
            </a:extLst>
          </p:cNvPr>
          <p:cNvSpPr>
            <a:spLocks noGrp="1"/>
          </p:cNvSpPr>
          <p:nvPr>
            <p:ph type="title"/>
          </p:nvPr>
        </p:nvSpPr>
        <p:spPr>
          <a:xfrm>
            <a:off x="615180" y="631996"/>
            <a:ext cx="6497186" cy="922306"/>
          </a:xfrm>
        </p:spPr>
        <p:txBody>
          <a:bodyPr/>
          <a:lstStyle/>
          <a:p>
            <a:r>
              <a:rPr lang="en-US" dirty="0">
                <a:cs typeface="Segoe UI"/>
              </a:rPr>
              <a:t>BSR Mechanism</a:t>
            </a:r>
            <a:endParaRPr lang="en-US" dirty="0"/>
          </a:p>
        </p:txBody>
      </p:sp>
      <p:sp>
        <p:nvSpPr>
          <p:cNvPr id="2" name="TextBox 1">
            <a:extLst>
              <a:ext uri="{FF2B5EF4-FFF2-40B4-BE49-F238E27FC236}">
                <a16:creationId xmlns:a16="http://schemas.microsoft.com/office/drawing/2014/main" id="{B5E0E3DD-64C4-76FA-C80A-82ABC4F162F1}"/>
              </a:ext>
            </a:extLst>
          </p:cNvPr>
          <p:cNvSpPr txBox="1"/>
          <p:nvPr/>
        </p:nvSpPr>
        <p:spPr>
          <a:xfrm>
            <a:off x="624593" y="1538487"/>
            <a:ext cx="1095257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chemeClr val="bg1"/>
              </a:solidFill>
              <a:cs typeface="Segoe UI"/>
            </a:endParaRPr>
          </a:p>
          <a:p>
            <a:pPr marL="285750" indent="-285750">
              <a:buFont typeface="Arial"/>
              <a:buChar char="•"/>
            </a:pPr>
            <a:r>
              <a:rPr lang="en-US" sz="1600" dirty="0">
                <a:solidFill>
                  <a:schemeClr val="bg1"/>
                </a:solidFill>
                <a:ea typeface="+mn-lt"/>
                <a:cs typeface="+mn-lt"/>
              </a:rPr>
              <a:t>Data Arrival at UE Buffer: When new data arrives in the UE’s buffer, it may trigger a BSR to inform the base station that the UE has data to send.</a:t>
            </a:r>
            <a:endParaRPr lang="en-US" dirty="0">
              <a:solidFill>
                <a:schemeClr val="bg1"/>
              </a:solidFill>
              <a:ea typeface="+mn-lt"/>
              <a:cs typeface="+mn-lt"/>
            </a:endParaRPr>
          </a:p>
          <a:p>
            <a:pPr marL="285750" indent="-285750">
              <a:buFont typeface="Arial"/>
              <a:buChar char="•"/>
            </a:pPr>
            <a:endParaRPr lang="en-US" sz="1600">
              <a:solidFill>
                <a:schemeClr val="bg1"/>
              </a:solidFill>
              <a:ea typeface="+mn-lt"/>
              <a:cs typeface="+mn-lt"/>
            </a:endParaRPr>
          </a:p>
          <a:p>
            <a:pPr marL="285750" indent="-285750">
              <a:buFont typeface="Arial"/>
              <a:buChar char="•"/>
            </a:pPr>
            <a:r>
              <a:rPr lang="en-US" sz="1600" dirty="0">
                <a:solidFill>
                  <a:schemeClr val="bg1"/>
                </a:solidFill>
                <a:ea typeface="+mn-lt"/>
                <a:cs typeface="+mn-lt"/>
              </a:rPr>
              <a:t>Periodic Reporting: Some UEs may be configured to send BSRs at regular intervals, regardless of buffer changes, to ensure the base station has up-to-date information.</a:t>
            </a:r>
            <a:endParaRPr lang="en-US" dirty="0">
              <a:solidFill>
                <a:schemeClr val="bg1"/>
              </a:solidFill>
              <a:ea typeface="+mn-lt"/>
              <a:cs typeface="+mn-lt"/>
            </a:endParaRPr>
          </a:p>
          <a:p>
            <a:pPr marL="285750" indent="-285750">
              <a:buFont typeface="Arial"/>
              <a:buChar char="•"/>
            </a:pPr>
            <a:endParaRPr lang="en-US" sz="1600">
              <a:solidFill>
                <a:schemeClr val="bg1"/>
              </a:solidFill>
              <a:ea typeface="+mn-lt"/>
              <a:cs typeface="+mn-lt"/>
            </a:endParaRPr>
          </a:p>
          <a:p>
            <a:pPr marL="285750" indent="-285750">
              <a:buFont typeface="Arial"/>
              <a:buChar char="•"/>
            </a:pPr>
            <a:r>
              <a:rPr lang="en-US" sz="1600" dirty="0">
                <a:solidFill>
                  <a:schemeClr val="bg1"/>
                </a:solidFill>
                <a:ea typeface="+mn-lt"/>
                <a:cs typeface="+mn-lt"/>
              </a:rPr>
              <a:t>Retransmission of BSR: If a previously sent BSR was not acknowledged, the UE might retransmit the BSR to ensure the base station is aware of the current buffer status.</a:t>
            </a:r>
            <a:endParaRPr lang="en-US">
              <a:solidFill>
                <a:schemeClr val="bg1"/>
              </a:solidFill>
              <a:ea typeface="+mn-lt"/>
              <a:cs typeface="+mn-lt"/>
            </a:endParaRPr>
          </a:p>
          <a:p>
            <a:pPr marL="285750" indent="-285750">
              <a:buFont typeface="Arial"/>
              <a:buChar char="•"/>
            </a:pPr>
            <a:endParaRPr lang="en-US" sz="1600">
              <a:solidFill>
                <a:schemeClr val="bg1"/>
              </a:solidFill>
              <a:ea typeface="+mn-lt"/>
              <a:cs typeface="+mn-lt"/>
            </a:endParaRPr>
          </a:p>
          <a:p>
            <a:pPr marL="285750" indent="-285750">
              <a:buFont typeface="Arial"/>
              <a:buChar char="•"/>
            </a:pPr>
            <a:r>
              <a:rPr lang="en-US" sz="1600" dirty="0">
                <a:solidFill>
                  <a:schemeClr val="bg1"/>
                </a:solidFill>
                <a:ea typeface="+mn-lt"/>
                <a:cs typeface="+mn-lt"/>
              </a:rPr>
              <a:t>Change in Buffer Status: Significant changes in the buffer status, such as data being removed or added, can also trigger a BSR.</a:t>
            </a:r>
            <a:endParaRPr lang="en-US" dirty="0">
              <a:solidFill>
                <a:schemeClr val="bg1"/>
              </a:solidFill>
              <a:ea typeface="+mn-lt"/>
              <a:cs typeface="+mn-lt"/>
            </a:endParaRPr>
          </a:p>
          <a:p>
            <a:pPr marL="285750" indent="-285750">
              <a:buFont typeface="Arial"/>
              <a:buChar char="•"/>
            </a:pPr>
            <a:endParaRPr lang="en-US" sz="1600" dirty="0">
              <a:solidFill>
                <a:schemeClr val="bg1"/>
              </a:solidFill>
              <a:ea typeface="+mn-lt"/>
              <a:cs typeface="+mn-lt"/>
            </a:endParaRPr>
          </a:p>
          <a:p>
            <a:pPr marL="342900" indent="-342900">
              <a:buFont typeface="Arial"/>
              <a:buChar char="•"/>
            </a:pPr>
            <a:endParaRPr lang="en-US" sz="1600" b="1" dirty="0">
              <a:solidFill>
                <a:schemeClr val="bg1"/>
              </a:solidFill>
              <a:cs typeface="Segoe UI"/>
            </a:endParaRPr>
          </a:p>
        </p:txBody>
      </p:sp>
      <p:sp>
        <p:nvSpPr>
          <p:cNvPr id="3" name="TextBox 2">
            <a:extLst>
              <a:ext uri="{FF2B5EF4-FFF2-40B4-BE49-F238E27FC236}">
                <a16:creationId xmlns:a16="http://schemas.microsoft.com/office/drawing/2014/main" id="{7B418962-C012-8CFC-9293-6952605C6C83}"/>
              </a:ext>
            </a:extLst>
          </p:cNvPr>
          <p:cNvSpPr txBox="1"/>
          <p:nvPr/>
        </p:nvSpPr>
        <p:spPr>
          <a:xfrm>
            <a:off x="11352460" y="6437288"/>
            <a:ext cx="6500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Date Placeholder 4">
            <a:extLst>
              <a:ext uri="{FF2B5EF4-FFF2-40B4-BE49-F238E27FC236}">
                <a16:creationId xmlns:a16="http://schemas.microsoft.com/office/drawing/2014/main" id="{BEDBC117-3F8C-EE53-E44A-D9C6D1E66D82}"/>
              </a:ext>
            </a:extLst>
          </p:cNvPr>
          <p:cNvSpPr>
            <a:spLocks noGrp="1"/>
          </p:cNvSpPr>
          <p:nvPr>
            <p:ph type="dt" sz="half" idx="10"/>
          </p:nvPr>
        </p:nvSpPr>
        <p:spPr/>
        <p:txBody>
          <a:bodyPr/>
          <a:lstStyle/>
          <a:p>
            <a:fld id="{A56412F5-C0E6-4537-A8D6-42BA28B6C36C}" type="datetime1">
              <a:rPr lang="en-US" smtClean="0"/>
              <a:t>8/14/2024</a:t>
            </a:fld>
            <a:endParaRPr lang="en-US"/>
          </a:p>
        </p:txBody>
      </p:sp>
      <p:sp>
        <p:nvSpPr>
          <p:cNvPr id="6" name="Footer Placeholder 5">
            <a:extLst>
              <a:ext uri="{FF2B5EF4-FFF2-40B4-BE49-F238E27FC236}">
                <a16:creationId xmlns:a16="http://schemas.microsoft.com/office/drawing/2014/main" id="{34C20124-AB17-22A5-327C-789E5B93D0B7}"/>
              </a:ext>
            </a:extLst>
          </p:cNvPr>
          <p:cNvSpPr>
            <a:spLocks noGrp="1"/>
          </p:cNvSpPr>
          <p:nvPr>
            <p:ph type="ftr" sz="quarter" idx="11"/>
          </p:nvPr>
        </p:nvSpPr>
        <p:spPr/>
        <p:txBody>
          <a:bodyPr/>
          <a:lstStyle/>
          <a:p>
            <a:r>
              <a:rPr lang="en-GB"/>
              <a:t>MAC Layer Buffer Status Reporting (BSR) Group 4</a:t>
            </a:r>
            <a:endParaRPr lang="en-US"/>
          </a:p>
        </p:txBody>
      </p:sp>
      <p:sp>
        <p:nvSpPr>
          <p:cNvPr id="8" name="TextBox 7">
            <a:extLst>
              <a:ext uri="{FF2B5EF4-FFF2-40B4-BE49-F238E27FC236}">
                <a16:creationId xmlns:a16="http://schemas.microsoft.com/office/drawing/2014/main" id="{9B004A75-AB72-2916-2F1F-FFD32DE6AC35}"/>
              </a:ext>
            </a:extLst>
          </p:cNvPr>
          <p:cNvSpPr txBox="1"/>
          <p:nvPr/>
        </p:nvSpPr>
        <p:spPr>
          <a:xfrm>
            <a:off x="9694812" y="336602"/>
            <a:ext cx="2232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cs typeface="Segoe UI"/>
              </a:rPr>
              <a:t>5.4.5 of 3GPP 38.321</a:t>
            </a:r>
            <a:endParaRPr lang="en-US" b="1">
              <a:solidFill>
                <a:schemeClr val="bg1"/>
              </a:solidFill>
            </a:endParaRPr>
          </a:p>
        </p:txBody>
      </p:sp>
      <p:sp>
        <p:nvSpPr>
          <p:cNvPr id="7" name="Slide Number Placeholder 6">
            <a:extLst>
              <a:ext uri="{FF2B5EF4-FFF2-40B4-BE49-F238E27FC236}">
                <a16:creationId xmlns:a16="http://schemas.microsoft.com/office/drawing/2014/main" id="{5931801E-481C-AD5A-9AA6-2FE8628B4A30}"/>
              </a:ext>
            </a:extLst>
          </p:cNvPr>
          <p:cNvSpPr>
            <a:spLocks noGrp="1"/>
          </p:cNvSpPr>
          <p:nvPr>
            <p:ph type="sldNum" sz="quarter" idx="12"/>
          </p:nvPr>
        </p:nvSpPr>
        <p:spPr/>
        <p:txBody>
          <a:bodyPr/>
          <a:lstStyle/>
          <a:p>
            <a:fld id="{96E69268-9C8B-4EBF-A9EE-DC5DC2D48DC3}" type="slidenum">
              <a:rPr lang="en-US" smtClean="0"/>
              <a:pPr/>
              <a:t>11</a:t>
            </a:fld>
            <a:endParaRPr lang="en-US"/>
          </a:p>
        </p:txBody>
      </p:sp>
    </p:spTree>
    <p:extLst>
      <p:ext uri="{BB962C8B-B14F-4D97-AF65-F5344CB8AC3E}">
        <p14:creationId xmlns:p14="http://schemas.microsoft.com/office/powerpoint/2010/main" val="23609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4817119" cy="2259740"/>
          </a:xfrm>
        </p:spPr>
        <p:txBody>
          <a:bodyPr/>
          <a:lstStyle/>
          <a:p>
            <a:r>
              <a:rPr lang="en-IN" dirty="0">
                <a:cs typeface="Segoe UI"/>
              </a:rPr>
              <a:t>Types of BSR and their Roles</a:t>
            </a:r>
            <a:endParaRPr lang="en-IN" dirty="0"/>
          </a:p>
        </p:txBody>
      </p:sp>
      <p:sp>
        <p:nvSpPr>
          <p:cNvPr id="3" name="Date Placeholder 2">
            <a:extLst>
              <a:ext uri="{FF2B5EF4-FFF2-40B4-BE49-F238E27FC236}">
                <a16:creationId xmlns:a16="http://schemas.microsoft.com/office/drawing/2014/main" id="{3FED7EF7-2558-174B-9023-7356BDA638D0}"/>
              </a:ext>
            </a:extLst>
          </p:cNvPr>
          <p:cNvSpPr>
            <a:spLocks noGrp="1"/>
          </p:cNvSpPr>
          <p:nvPr>
            <p:ph type="dt" sz="half" idx="10"/>
          </p:nvPr>
        </p:nvSpPr>
        <p:spPr/>
        <p:txBody>
          <a:bodyPr/>
          <a:lstStyle/>
          <a:p>
            <a:fld id="{8419A4E6-F9BC-40DC-8539-D27F9BFAB05F}" type="datetime1">
              <a:rPr lang="en-US" smtClean="0"/>
              <a:t>8/14/2024</a:t>
            </a:fld>
            <a:endParaRPr lang="en-US"/>
          </a:p>
        </p:txBody>
      </p:sp>
      <p:sp>
        <p:nvSpPr>
          <p:cNvPr id="5" name="Footer Placeholder 4">
            <a:extLst>
              <a:ext uri="{FF2B5EF4-FFF2-40B4-BE49-F238E27FC236}">
                <a16:creationId xmlns:a16="http://schemas.microsoft.com/office/drawing/2014/main" id="{B21B0C76-F726-13F9-0FF7-EA0AF0C1DAF8}"/>
              </a:ext>
            </a:extLst>
          </p:cNvPr>
          <p:cNvSpPr>
            <a:spLocks noGrp="1"/>
          </p:cNvSpPr>
          <p:nvPr>
            <p:ph type="ftr" sz="quarter" idx="11"/>
          </p:nvPr>
        </p:nvSpPr>
        <p:spPr/>
        <p:txBody>
          <a:bodyPr/>
          <a:lstStyle/>
          <a:p>
            <a:r>
              <a:rPr lang="en-GB"/>
              <a:t>MAC Layer Buffer Status Reporting (BSR) Group 4</a:t>
            </a:r>
            <a:endParaRPr lang="en-US"/>
          </a:p>
        </p:txBody>
      </p:sp>
      <p:sp>
        <p:nvSpPr>
          <p:cNvPr id="6" name="Slide Number Placeholder 5">
            <a:extLst>
              <a:ext uri="{FF2B5EF4-FFF2-40B4-BE49-F238E27FC236}">
                <a16:creationId xmlns:a16="http://schemas.microsoft.com/office/drawing/2014/main" id="{C6212C10-4116-7983-A7F6-BE9779D55DD4}"/>
              </a:ext>
            </a:extLst>
          </p:cNvPr>
          <p:cNvSpPr>
            <a:spLocks noGrp="1"/>
          </p:cNvSpPr>
          <p:nvPr>
            <p:ph type="sldNum" sz="quarter" idx="12"/>
          </p:nvPr>
        </p:nvSpPr>
        <p:spPr/>
        <p:txBody>
          <a:bodyPr/>
          <a:lstStyle/>
          <a:p>
            <a:fld id="{96E69268-9C8B-4EBF-A9EE-DC5DC2D48DC3}" type="slidenum">
              <a:rPr lang="en-US" smtClean="0"/>
              <a:pPr/>
              <a:t>12</a:t>
            </a:fld>
            <a:endParaRPr lang="en-US"/>
          </a:p>
        </p:txBody>
      </p:sp>
    </p:spTree>
    <p:extLst>
      <p:ext uri="{BB962C8B-B14F-4D97-AF65-F5344CB8AC3E}">
        <p14:creationId xmlns:p14="http://schemas.microsoft.com/office/powerpoint/2010/main" val="249788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1FCCA-C2A9-04EB-2F64-FD9059D58A3F}"/>
              </a:ext>
            </a:extLst>
          </p:cNvPr>
          <p:cNvSpPr>
            <a:spLocks noGrp="1"/>
          </p:cNvSpPr>
          <p:nvPr>
            <p:ph type="title"/>
          </p:nvPr>
        </p:nvSpPr>
        <p:spPr>
          <a:xfrm>
            <a:off x="615180" y="631996"/>
            <a:ext cx="6497186" cy="922306"/>
          </a:xfrm>
        </p:spPr>
        <p:txBody>
          <a:bodyPr/>
          <a:lstStyle/>
          <a:p>
            <a:r>
              <a:rPr lang="en-US">
                <a:cs typeface="Segoe UI"/>
              </a:rPr>
              <a:t>Types of BSR &amp; its Roles</a:t>
            </a:r>
            <a:endParaRPr lang="en-US"/>
          </a:p>
        </p:txBody>
      </p:sp>
      <p:sp>
        <p:nvSpPr>
          <p:cNvPr id="2" name="TextBox 1">
            <a:extLst>
              <a:ext uri="{FF2B5EF4-FFF2-40B4-BE49-F238E27FC236}">
                <a16:creationId xmlns:a16="http://schemas.microsoft.com/office/drawing/2014/main" id="{B5E0E3DD-64C4-76FA-C80A-82ABC4F162F1}"/>
              </a:ext>
            </a:extLst>
          </p:cNvPr>
          <p:cNvSpPr txBox="1"/>
          <p:nvPr/>
        </p:nvSpPr>
        <p:spPr>
          <a:xfrm>
            <a:off x="624593" y="1538487"/>
            <a:ext cx="10952579"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a:solidFill>
                <a:schemeClr val="bg1"/>
              </a:solidFill>
              <a:cs typeface="Segoe UI"/>
            </a:endParaRPr>
          </a:p>
          <a:p>
            <a:r>
              <a:rPr lang="en-US" sz="1600">
                <a:solidFill>
                  <a:schemeClr val="bg1"/>
                </a:solidFill>
                <a:ea typeface="+mn-lt"/>
                <a:cs typeface="+mn-lt"/>
              </a:rPr>
              <a:t>There are different types of BSRs that UEs can send:</a:t>
            </a:r>
            <a:endParaRPr lang="en-US" sz="1600">
              <a:solidFill>
                <a:schemeClr val="bg1"/>
              </a:solidFill>
              <a:cs typeface="Segoe UI"/>
            </a:endParaRPr>
          </a:p>
          <a:p>
            <a:pPr marL="285750" indent="-285750">
              <a:buFont typeface="Arial"/>
              <a:buChar char="•"/>
            </a:pPr>
            <a:endParaRPr lang="en-US" sz="1600" b="1">
              <a:solidFill>
                <a:schemeClr val="bg1"/>
              </a:solidFill>
              <a:ea typeface="+mn-lt"/>
              <a:cs typeface="+mn-lt"/>
            </a:endParaRPr>
          </a:p>
          <a:p>
            <a:pPr marL="285750" indent="-285750">
              <a:buFont typeface="Arial"/>
              <a:buChar char="•"/>
            </a:pPr>
            <a:r>
              <a:rPr lang="en-US" sz="1600" b="1">
                <a:solidFill>
                  <a:schemeClr val="bg1"/>
                </a:solidFill>
                <a:ea typeface="+mn-lt"/>
                <a:cs typeface="+mn-lt"/>
              </a:rPr>
              <a:t>Regular BSR</a:t>
            </a:r>
            <a:r>
              <a:rPr lang="en-US" sz="1600">
                <a:solidFill>
                  <a:schemeClr val="bg1"/>
                </a:solidFill>
                <a:ea typeface="+mn-lt"/>
                <a:cs typeface="+mn-lt"/>
              </a:rPr>
              <a:t>: Indicates the current status of the buffer for one or more logical channels. It's typically sent when there is new data in the buffer that hasn't been reported yet.</a:t>
            </a:r>
            <a:endParaRPr lang="en-US" sz="1600">
              <a:solidFill>
                <a:schemeClr val="bg1"/>
              </a:solidFill>
              <a:cs typeface="Segoe UI"/>
            </a:endParaRPr>
          </a:p>
          <a:p>
            <a:pPr marL="285750" indent="-285750">
              <a:buFont typeface="Arial"/>
              <a:buChar char="•"/>
            </a:pPr>
            <a:endParaRPr lang="en-US" sz="1600" b="1">
              <a:solidFill>
                <a:schemeClr val="bg1"/>
              </a:solidFill>
              <a:ea typeface="+mn-lt"/>
              <a:cs typeface="+mn-lt"/>
            </a:endParaRPr>
          </a:p>
          <a:p>
            <a:pPr marL="285750" indent="-285750">
              <a:buFont typeface="Arial"/>
              <a:buChar char="•"/>
            </a:pPr>
            <a:r>
              <a:rPr lang="en-US" sz="1600" b="1">
                <a:solidFill>
                  <a:schemeClr val="bg1"/>
                </a:solidFill>
                <a:ea typeface="+mn-lt"/>
                <a:cs typeface="+mn-lt"/>
              </a:rPr>
              <a:t>Periodic BSR</a:t>
            </a:r>
            <a:r>
              <a:rPr lang="en-US" sz="1600">
                <a:solidFill>
                  <a:schemeClr val="bg1"/>
                </a:solidFill>
                <a:ea typeface="+mn-lt"/>
                <a:cs typeface="+mn-lt"/>
              </a:rPr>
              <a:t>: Sent at regular intervals to update the base station on the buffer status, even if there is no new data.</a:t>
            </a:r>
          </a:p>
          <a:p>
            <a:pPr marL="285750" indent="-285750">
              <a:buFont typeface="Arial"/>
              <a:buChar char="•"/>
            </a:pPr>
            <a:endParaRPr lang="en-US" sz="1600" b="1">
              <a:solidFill>
                <a:schemeClr val="bg1"/>
              </a:solidFill>
              <a:ea typeface="+mn-lt"/>
              <a:cs typeface="+mn-lt"/>
            </a:endParaRPr>
          </a:p>
          <a:p>
            <a:pPr marL="285750" indent="-285750">
              <a:buFont typeface="Arial"/>
              <a:buChar char="•"/>
            </a:pPr>
            <a:r>
              <a:rPr lang="en-US" sz="1600" b="1">
                <a:solidFill>
                  <a:schemeClr val="bg1"/>
                </a:solidFill>
                <a:ea typeface="+mn-lt"/>
                <a:cs typeface="+mn-lt"/>
              </a:rPr>
              <a:t>Padding BSR</a:t>
            </a:r>
            <a:r>
              <a:rPr lang="en-US" sz="1600">
                <a:solidFill>
                  <a:schemeClr val="bg1"/>
                </a:solidFill>
                <a:ea typeface="+mn-lt"/>
                <a:cs typeface="+mn-lt"/>
              </a:rPr>
              <a:t>: Sent when there is a small amount of padding space available in the uplink data transmission, and the UE uses it to send a BSR.</a:t>
            </a:r>
          </a:p>
          <a:p>
            <a:pPr marL="342900" indent="-342900">
              <a:buFont typeface="Arial"/>
              <a:buChar char="•"/>
            </a:pPr>
            <a:endParaRPr lang="en-US" sz="1600" b="1">
              <a:solidFill>
                <a:schemeClr val="bg1"/>
              </a:solidFill>
              <a:cs typeface="Segoe UI"/>
            </a:endParaRPr>
          </a:p>
        </p:txBody>
      </p:sp>
      <p:sp>
        <p:nvSpPr>
          <p:cNvPr id="3" name="TextBox 2">
            <a:extLst>
              <a:ext uri="{FF2B5EF4-FFF2-40B4-BE49-F238E27FC236}">
                <a16:creationId xmlns:a16="http://schemas.microsoft.com/office/drawing/2014/main" id="{7B418962-C012-8CFC-9293-6952605C6C83}"/>
              </a:ext>
            </a:extLst>
          </p:cNvPr>
          <p:cNvSpPr txBox="1"/>
          <p:nvPr/>
        </p:nvSpPr>
        <p:spPr>
          <a:xfrm>
            <a:off x="11352460" y="6437288"/>
            <a:ext cx="6500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Date Placeholder 4">
            <a:extLst>
              <a:ext uri="{FF2B5EF4-FFF2-40B4-BE49-F238E27FC236}">
                <a16:creationId xmlns:a16="http://schemas.microsoft.com/office/drawing/2014/main" id="{BEDBC117-3F8C-EE53-E44A-D9C6D1E66D82}"/>
              </a:ext>
            </a:extLst>
          </p:cNvPr>
          <p:cNvSpPr>
            <a:spLocks noGrp="1"/>
          </p:cNvSpPr>
          <p:nvPr>
            <p:ph type="dt" sz="half" idx="10"/>
          </p:nvPr>
        </p:nvSpPr>
        <p:spPr/>
        <p:txBody>
          <a:bodyPr/>
          <a:lstStyle/>
          <a:p>
            <a:fld id="{041DDD6B-F69B-4F11-853D-6B68FAED41E7}" type="datetime1">
              <a:rPr lang="en-US" smtClean="0"/>
              <a:t>8/14/2024</a:t>
            </a:fld>
            <a:endParaRPr lang="en-US"/>
          </a:p>
        </p:txBody>
      </p:sp>
      <p:sp>
        <p:nvSpPr>
          <p:cNvPr id="6" name="Footer Placeholder 5">
            <a:extLst>
              <a:ext uri="{FF2B5EF4-FFF2-40B4-BE49-F238E27FC236}">
                <a16:creationId xmlns:a16="http://schemas.microsoft.com/office/drawing/2014/main" id="{34C20124-AB17-22A5-327C-789E5B93D0B7}"/>
              </a:ext>
            </a:extLst>
          </p:cNvPr>
          <p:cNvSpPr>
            <a:spLocks noGrp="1"/>
          </p:cNvSpPr>
          <p:nvPr>
            <p:ph type="ftr" sz="quarter" idx="11"/>
          </p:nvPr>
        </p:nvSpPr>
        <p:spPr/>
        <p:txBody>
          <a:bodyPr/>
          <a:lstStyle/>
          <a:p>
            <a:r>
              <a:rPr lang="en-GB"/>
              <a:t>MAC Layer Buffer Status Reporting (BSR) Group 4</a:t>
            </a:r>
            <a:endParaRPr lang="en-US"/>
          </a:p>
        </p:txBody>
      </p:sp>
      <p:sp>
        <p:nvSpPr>
          <p:cNvPr id="7" name="TextBox 6">
            <a:extLst>
              <a:ext uri="{FF2B5EF4-FFF2-40B4-BE49-F238E27FC236}">
                <a16:creationId xmlns:a16="http://schemas.microsoft.com/office/drawing/2014/main" id="{198E0BE4-3AD0-4E2E-18BF-5B06DF1F6C30}"/>
              </a:ext>
            </a:extLst>
          </p:cNvPr>
          <p:cNvSpPr txBox="1"/>
          <p:nvPr/>
        </p:nvSpPr>
        <p:spPr>
          <a:xfrm>
            <a:off x="9531425" y="288627"/>
            <a:ext cx="246119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cs typeface="Segoe UI"/>
              </a:rPr>
              <a:t>5.4.5 of 3GPP 38.321</a:t>
            </a:r>
            <a:endParaRPr lang="en-US">
              <a:solidFill>
                <a:schemeClr val="bg1"/>
              </a:solidFill>
            </a:endParaRPr>
          </a:p>
        </p:txBody>
      </p:sp>
      <p:sp>
        <p:nvSpPr>
          <p:cNvPr id="8" name="Slide Number Placeholder 7">
            <a:extLst>
              <a:ext uri="{FF2B5EF4-FFF2-40B4-BE49-F238E27FC236}">
                <a16:creationId xmlns:a16="http://schemas.microsoft.com/office/drawing/2014/main" id="{37442D4C-2540-7E8C-1047-1510ED21D07F}"/>
              </a:ext>
            </a:extLst>
          </p:cNvPr>
          <p:cNvSpPr>
            <a:spLocks noGrp="1"/>
          </p:cNvSpPr>
          <p:nvPr>
            <p:ph type="sldNum" sz="quarter" idx="12"/>
          </p:nvPr>
        </p:nvSpPr>
        <p:spPr/>
        <p:txBody>
          <a:bodyPr/>
          <a:lstStyle/>
          <a:p>
            <a:fld id="{96E69268-9C8B-4EBF-A9EE-DC5DC2D48DC3}" type="slidenum">
              <a:rPr lang="en-US" smtClean="0"/>
              <a:pPr/>
              <a:t>13</a:t>
            </a:fld>
            <a:endParaRPr lang="en-US"/>
          </a:p>
        </p:txBody>
      </p:sp>
    </p:spTree>
    <p:extLst>
      <p:ext uri="{BB962C8B-B14F-4D97-AF65-F5344CB8AC3E}">
        <p14:creationId xmlns:p14="http://schemas.microsoft.com/office/powerpoint/2010/main" val="12811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3780753" cy="643601"/>
          </a:xfrm>
        </p:spPr>
        <p:txBody>
          <a:bodyPr/>
          <a:lstStyle/>
          <a:p>
            <a:r>
              <a:rPr lang="en-IN">
                <a:cs typeface="Segoe UI"/>
              </a:rPr>
              <a:t>Types of BSR </a:t>
            </a:r>
            <a:endParaRPr lang="en-IN"/>
          </a:p>
        </p:txBody>
      </p:sp>
      <p:sp>
        <p:nvSpPr>
          <p:cNvPr id="2" name="TextBox 1">
            <a:extLst>
              <a:ext uri="{FF2B5EF4-FFF2-40B4-BE49-F238E27FC236}">
                <a16:creationId xmlns:a16="http://schemas.microsoft.com/office/drawing/2014/main" id="{377E34D1-69CE-FB99-CAD4-1E7FD5DE19FA}"/>
              </a:ext>
            </a:extLst>
          </p:cNvPr>
          <p:cNvSpPr txBox="1"/>
          <p:nvPr/>
        </p:nvSpPr>
        <p:spPr>
          <a:xfrm>
            <a:off x="692460" y="1343374"/>
            <a:ext cx="10519463"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ea typeface="+mn-lt"/>
                <a:cs typeface="+mn-lt"/>
              </a:rPr>
              <a:t>There are three categories of triggering mechanism for Buffer Status Reports (BSR):</a:t>
            </a:r>
          </a:p>
          <a:p>
            <a:pPr marL="285750" indent="-285750">
              <a:buFont typeface="Arial"/>
              <a:buChar char="•"/>
            </a:pPr>
            <a:r>
              <a:rPr lang="en-US" sz="1600" dirty="0">
                <a:solidFill>
                  <a:schemeClr val="bg1"/>
                </a:solidFill>
                <a:ea typeface="+mn-lt"/>
                <a:cs typeface="+mn-lt"/>
              </a:rPr>
              <a:t>Regular BSR triggering is applicable if:</a:t>
            </a:r>
          </a:p>
          <a:p>
            <a:pPr marL="894715" lvl="1" indent="-285750">
              <a:buFont typeface="Courier New"/>
              <a:buChar char="o"/>
            </a:pPr>
            <a:r>
              <a:rPr lang="en-US" sz="1600" dirty="0">
                <a:solidFill>
                  <a:schemeClr val="bg1"/>
                </a:solidFill>
                <a:ea typeface="+mn-lt"/>
                <a:cs typeface="+mn-lt"/>
              </a:rPr>
              <a:t>new uplink data becomes available for transmission, and that uplink data belongs to a Logical Channel which has higher priority than the Logical Channels associated with the previously available uplink data</a:t>
            </a:r>
          </a:p>
          <a:p>
            <a:pPr marL="894715" lvl="1" indent="-285750">
              <a:buFont typeface="Courier New"/>
              <a:buChar char="o"/>
            </a:pPr>
            <a:r>
              <a:rPr lang="en-US" sz="1600" dirty="0">
                <a:solidFill>
                  <a:schemeClr val="bg1"/>
                </a:solidFill>
                <a:ea typeface="+mn-lt"/>
                <a:cs typeface="+mn-lt"/>
              </a:rPr>
              <a:t>new uplink data becomes available for transmission after having no uplink data available for transmission</a:t>
            </a:r>
          </a:p>
          <a:p>
            <a:pPr marL="894715" lvl="1" indent="-285750">
              <a:buFont typeface="Courier New"/>
              <a:buChar char="o"/>
            </a:pPr>
            <a:r>
              <a:rPr lang="en-US" sz="1600" dirty="0">
                <a:solidFill>
                  <a:schemeClr val="bg1"/>
                </a:solidFill>
                <a:ea typeface="+mn-lt"/>
                <a:cs typeface="+mn-lt"/>
              </a:rPr>
              <a:t>the </a:t>
            </a:r>
            <a:r>
              <a:rPr lang="en-US" sz="1600" dirty="0" err="1">
                <a:solidFill>
                  <a:schemeClr val="bg1"/>
                </a:solidFill>
                <a:ea typeface="+mn-lt"/>
                <a:cs typeface="+mn-lt"/>
              </a:rPr>
              <a:t>retxBSR</a:t>
            </a:r>
            <a:r>
              <a:rPr lang="en-US" sz="1600" dirty="0">
                <a:solidFill>
                  <a:schemeClr val="bg1"/>
                </a:solidFill>
                <a:ea typeface="+mn-lt"/>
                <a:cs typeface="+mn-lt"/>
              </a:rPr>
              <a:t>-Timer expires when there is uplink data waiting to be transferred. The </a:t>
            </a:r>
            <a:r>
              <a:rPr lang="en-US" sz="1600" dirty="0" err="1">
                <a:solidFill>
                  <a:schemeClr val="bg1"/>
                </a:solidFill>
                <a:ea typeface="+mn-lt"/>
                <a:cs typeface="+mn-lt"/>
              </a:rPr>
              <a:t>retxBSR</a:t>
            </a:r>
            <a:r>
              <a:rPr lang="en-US" sz="1600" dirty="0">
                <a:solidFill>
                  <a:schemeClr val="bg1"/>
                </a:solidFill>
                <a:ea typeface="+mn-lt"/>
                <a:cs typeface="+mn-lt"/>
              </a:rPr>
              <a:t>-Timer has been specified to help avoid the deadlock situation which occurs when the Base Station fails to receive a Buffer Status Report while the UE believes that reception has been successful, i.e. the UE fails to receive the request for a re-transmission.</a:t>
            </a:r>
          </a:p>
          <a:p>
            <a:pPr marL="894715" lvl="1" indent="-285750">
              <a:buFont typeface="Courier New"/>
              <a:buChar char="o"/>
            </a:pPr>
            <a:endParaRPr lang="en-US" sz="1600">
              <a:solidFill>
                <a:schemeClr val="bg1"/>
              </a:solidFill>
              <a:ea typeface="+mn-lt"/>
              <a:cs typeface="+mn-lt"/>
            </a:endParaRPr>
          </a:p>
          <a:p>
            <a:pPr marL="285750" indent="-285750">
              <a:buFont typeface="Arial,Sans-Serif"/>
              <a:buChar char="•"/>
            </a:pPr>
            <a:r>
              <a:rPr lang="en-US" sz="1600" dirty="0">
                <a:solidFill>
                  <a:schemeClr val="bg1"/>
                </a:solidFill>
                <a:ea typeface="+mn-lt"/>
                <a:cs typeface="+mn-lt"/>
              </a:rPr>
              <a:t>Periodic BSR triggering is applicable if:</a:t>
            </a:r>
            <a:endParaRPr lang="en-US" sz="1600" dirty="0">
              <a:solidFill>
                <a:schemeClr val="bg1"/>
              </a:solidFill>
              <a:cs typeface="Segoe UI"/>
            </a:endParaRPr>
          </a:p>
          <a:p>
            <a:pPr marL="894715" lvl="1" indent="-285750">
              <a:buFont typeface="Courier New,monospace"/>
              <a:buChar char="o"/>
            </a:pPr>
            <a:r>
              <a:rPr lang="en-US" sz="1600" dirty="0">
                <a:solidFill>
                  <a:schemeClr val="bg1"/>
                </a:solidFill>
                <a:cs typeface="Segoe UI"/>
              </a:rPr>
              <a:t>The </a:t>
            </a:r>
            <a:r>
              <a:rPr lang="en-US" sz="1600" dirty="0" err="1">
                <a:solidFill>
                  <a:schemeClr val="bg1"/>
                </a:solidFill>
                <a:cs typeface="Segoe UI"/>
              </a:rPr>
              <a:t>periodicBSR</a:t>
            </a:r>
            <a:r>
              <a:rPr lang="en-US" sz="1600" dirty="0">
                <a:solidFill>
                  <a:schemeClr val="bg1"/>
                </a:solidFill>
                <a:cs typeface="Segoe UI"/>
              </a:rPr>
              <a:t>-Timer expires. This timer can be set to 'infinity' so periodic Buffer Status Reports are optional. The</a:t>
            </a:r>
            <a:r>
              <a:rPr lang="en-US" sz="1600" dirty="0">
                <a:solidFill>
                  <a:schemeClr val="bg1"/>
                </a:solidFill>
                <a:ea typeface="+mn-lt"/>
                <a:cs typeface="+mn-lt"/>
              </a:rPr>
              <a:t> periodic timer is re-started after each Buffer Status Report transmission unless the 'truncated' report format is used.</a:t>
            </a:r>
            <a:endParaRPr lang="en-US" sz="1600">
              <a:solidFill>
                <a:schemeClr val="bg1"/>
              </a:solidFill>
              <a:cs typeface="Segoe UI"/>
            </a:endParaRPr>
          </a:p>
          <a:p>
            <a:pPr marL="894715" lvl="1" indent="-285750">
              <a:buFont typeface="Courier New,monospace"/>
              <a:buChar char="o"/>
            </a:pPr>
            <a:endParaRPr lang="en-US" sz="1600">
              <a:solidFill>
                <a:schemeClr val="bg1"/>
              </a:solidFill>
              <a:ea typeface="+mn-lt"/>
              <a:cs typeface="+mn-lt"/>
            </a:endParaRPr>
          </a:p>
          <a:p>
            <a:pPr marL="285750" indent="-285750">
              <a:buFont typeface="Arial,Sans-Serif"/>
              <a:buChar char="•"/>
            </a:pPr>
            <a:r>
              <a:rPr lang="en-US" sz="1600" dirty="0">
                <a:solidFill>
                  <a:schemeClr val="bg1"/>
                </a:solidFill>
                <a:ea typeface="+mn-lt"/>
                <a:cs typeface="+mn-lt"/>
              </a:rPr>
              <a:t>Padding BSR triggering is applicable if:</a:t>
            </a:r>
          </a:p>
          <a:p>
            <a:pPr marL="894715" lvl="1" indent="-285750">
              <a:buFont typeface="Courier New,monospace"/>
              <a:buChar char="o"/>
            </a:pPr>
            <a:r>
              <a:rPr lang="en-US" sz="1600" dirty="0">
                <a:solidFill>
                  <a:schemeClr val="bg1"/>
                </a:solidFill>
                <a:ea typeface="+mn-lt"/>
                <a:cs typeface="+mn-lt"/>
              </a:rPr>
              <a:t>uplink resources have been allocated such that the number of padding bits equals or exceeds the size </a:t>
            </a:r>
            <a:r>
              <a:rPr lang="en-US" sz="1600" dirty="0" err="1">
                <a:solidFill>
                  <a:schemeClr val="bg1"/>
                </a:solidFill>
                <a:ea typeface="+mn-lt"/>
                <a:cs typeface="+mn-lt"/>
              </a:rPr>
              <a:t>ofa</a:t>
            </a:r>
            <a:r>
              <a:rPr lang="en-US" sz="1600" dirty="0">
                <a:solidFill>
                  <a:schemeClr val="bg1"/>
                </a:solidFill>
                <a:ea typeface="+mn-lt"/>
                <a:cs typeface="+mn-lt"/>
              </a:rPr>
              <a:t> Buffer Status Report. In this case, a Buffer Status Report is included within the uplink packet to reduce the quantity of padding, i.e. taking advantage of the unused uplink capacity</a:t>
            </a:r>
          </a:p>
          <a:p>
            <a:pPr marL="285750" indent="-285750">
              <a:buFont typeface="Arial,Sans-Serif"/>
              <a:buChar char="•"/>
            </a:pPr>
            <a:r>
              <a:rPr lang="en-US" sz="1600" dirty="0">
                <a:solidFill>
                  <a:schemeClr val="bg1"/>
                </a:solidFill>
                <a:ea typeface="+mn-lt"/>
                <a:cs typeface="+mn-lt"/>
              </a:rPr>
              <a:t>The Regular BSR and the Periodic BSR shall have precedence over the padding BSR.</a:t>
            </a:r>
            <a:endParaRPr lang="en-US" sz="1600" dirty="0">
              <a:solidFill>
                <a:schemeClr val="bg1"/>
              </a:solidFill>
              <a:cs typeface="Segoe UI"/>
            </a:endParaRPr>
          </a:p>
          <a:p>
            <a:pPr marL="894715" lvl="1" indent="-285750">
              <a:buFont typeface="Courier New,monospace"/>
              <a:buChar char="o"/>
            </a:pPr>
            <a:endParaRPr lang="en-US" sz="1600" dirty="0">
              <a:solidFill>
                <a:schemeClr val="bg1"/>
              </a:solidFill>
              <a:cs typeface="Segoe UI"/>
            </a:endParaRPr>
          </a:p>
          <a:p>
            <a:pPr marL="894715" lvl="1" indent="-285750">
              <a:buFont typeface="Courier New,monospace"/>
              <a:buChar char="o"/>
            </a:pPr>
            <a:endParaRPr lang="en-US" sz="1600" dirty="0">
              <a:solidFill>
                <a:schemeClr val="bg1"/>
              </a:solidFill>
              <a:ea typeface="+mn-lt"/>
              <a:cs typeface="+mn-lt"/>
            </a:endParaRPr>
          </a:p>
          <a:p>
            <a:pPr marL="894715" lvl="1" indent="-285750">
              <a:buFont typeface="Courier New,monospace"/>
              <a:buChar char="o"/>
            </a:pPr>
            <a:endParaRPr lang="en-US" sz="1600" dirty="0">
              <a:solidFill>
                <a:schemeClr val="bg1"/>
              </a:solidFill>
              <a:ea typeface="+mn-lt"/>
              <a:cs typeface="+mn-lt"/>
            </a:endParaRPr>
          </a:p>
          <a:p>
            <a:pPr marL="608965" lvl="1"/>
            <a:endParaRPr lang="en-US" sz="1600" dirty="0">
              <a:solidFill>
                <a:schemeClr val="bg1"/>
              </a:solidFill>
              <a:ea typeface="+mn-lt"/>
              <a:cs typeface="+mn-lt"/>
            </a:endParaRPr>
          </a:p>
          <a:p>
            <a:pPr marL="608965" lvl="1"/>
            <a:endParaRPr lang="en-US" sz="1600" dirty="0">
              <a:solidFill>
                <a:schemeClr val="bg1"/>
              </a:solidFill>
              <a:ea typeface="+mn-lt"/>
              <a:cs typeface="+mn-lt"/>
            </a:endParaRPr>
          </a:p>
          <a:p>
            <a:pPr marL="894715" lvl="1" indent="-285750">
              <a:buFont typeface="Courier New,monospace"/>
              <a:buChar char="o"/>
            </a:pPr>
            <a:endParaRPr lang="en-US" sz="1600" dirty="0">
              <a:solidFill>
                <a:schemeClr val="bg1"/>
              </a:solidFill>
              <a:ea typeface="+mn-lt"/>
              <a:cs typeface="+mn-lt"/>
            </a:endParaRPr>
          </a:p>
          <a:p>
            <a:pPr marL="608965" lvl="1"/>
            <a:endParaRPr lang="en-US" sz="1600" dirty="0">
              <a:solidFill>
                <a:schemeClr val="bg1"/>
              </a:solidFill>
              <a:ea typeface="+mn-lt"/>
              <a:cs typeface="+mn-lt"/>
            </a:endParaRPr>
          </a:p>
          <a:p>
            <a:pPr marL="608965" lvl="1"/>
            <a:endParaRPr lang="en-US" sz="1600" dirty="0">
              <a:solidFill>
                <a:schemeClr val="bg1"/>
              </a:solidFill>
              <a:ea typeface="+mn-lt"/>
              <a:cs typeface="+mn-lt"/>
            </a:endParaRPr>
          </a:p>
        </p:txBody>
      </p:sp>
      <p:sp>
        <p:nvSpPr>
          <p:cNvPr id="3" name="TextBox 2">
            <a:extLst>
              <a:ext uri="{FF2B5EF4-FFF2-40B4-BE49-F238E27FC236}">
                <a16:creationId xmlns:a16="http://schemas.microsoft.com/office/drawing/2014/main" id="{DA93B601-B95C-6A65-5835-B3CB33AB9603}"/>
              </a:ext>
            </a:extLst>
          </p:cNvPr>
          <p:cNvSpPr txBox="1"/>
          <p:nvPr/>
        </p:nvSpPr>
        <p:spPr>
          <a:xfrm>
            <a:off x="9694812" y="336602"/>
            <a:ext cx="2232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a:rPr>
              <a:t>5.4.5 of 3GPP 38.321</a:t>
            </a:r>
            <a:endParaRPr lang="en-US" b="1" dirty="0">
              <a:solidFill>
                <a:schemeClr val="bg1"/>
              </a:solidFill>
            </a:endParaRPr>
          </a:p>
        </p:txBody>
      </p:sp>
      <p:sp>
        <p:nvSpPr>
          <p:cNvPr id="4" name="TextBox 3">
            <a:extLst>
              <a:ext uri="{FF2B5EF4-FFF2-40B4-BE49-F238E27FC236}">
                <a16:creationId xmlns:a16="http://schemas.microsoft.com/office/drawing/2014/main" id="{F02FC0FD-CCEB-3BDD-461A-AF8D2C8B3A0A}"/>
              </a:ext>
            </a:extLst>
          </p:cNvPr>
          <p:cNvSpPr txBox="1"/>
          <p:nvPr/>
        </p:nvSpPr>
        <p:spPr>
          <a:xfrm>
            <a:off x="11225617" y="6468999"/>
            <a:ext cx="8086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Date Placeholder 4">
            <a:extLst>
              <a:ext uri="{FF2B5EF4-FFF2-40B4-BE49-F238E27FC236}">
                <a16:creationId xmlns:a16="http://schemas.microsoft.com/office/drawing/2014/main" id="{566D3EEF-880F-4C98-3F10-906CA0F0B380}"/>
              </a:ext>
            </a:extLst>
          </p:cNvPr>
          <p:cNvSpPr>
            <a:spLocks noGrp="1"/>
          </p:cNvSpPr>
          <p:nvPr>
            <p:ph type="dt" sz="half" idx="10"/>
          </p:nvPr>
        </p:nvSpPr>
        <p:spPr/>
        <p:txBody>
          <a:bodyPr/>
          <a:lstStyle/>
          <a:p>
            <a:fld id="{A6785185-7C0B-4FD9-A919-A7FAEE11E73A}" type="datetime1">
              <a:rPr lang="en-US" smtClean="0"/>
              <a:t>8/14/2024</a:t>
            </a:fld>
            <a:endParaRPr lang="en-US"/>
          </a:p>
        </p:txBody>
      </p:sp>
      <p:sp>
        <p:nvSpPr>
          <p:cNvPr id="6" name="Footer Placeholder 5">
            <a:extLst>
              <a:ext uri="{FF2B5EF4-FFF2-40B4-BE49-F238E27FC236}">
                <a16:creationId xmlns:a16="http://schemas.microsoft.com/office/drawing/2014/main" id="{7A68978F-9102-AAC5-8BCD-9042DB5E5840}"/>
              </a:ext>
            </a:extLst>
          </p:cNvPr>
          <p:cNvSpPr>
            <a:spLocks noGrp="1"/>
          </p:cNvSpPr>
          <p:nvPr>
            <p:ph type="ftr" sz="quarter" idx="11"/>
          </p:nvPr>
        </p:nvSpPr>
        <p:spPr/>
        <p:txBody>
          <a:bodyPr/>
          <a:lstStyle/>
          <a:p>
            <a:r>
              <a:rPr lang="en-GB"/>
              <a:t>MAC Layer Buffer Status Reporting (BSR) Group 4</a:t>
            </a:r>
            <a:endParaRPr lang="en-US"/>
          </a:p>
        </p:txBody>
      </p:sp>
      <p:sp>
        <p:nvSpPr>
          <p:cNvPr id="7" name="Slide Number Placeholder 6">
            <a:extLst>
              <a:ext uri="{FF2B5EF4-FFF2-40B4-BE49-F238E27FC236}">
                <a16:creationId xmlns:a16="http://schemas.microsoft.com/office/drawing/2014/main" id="{CE1635CB-875B-4CF7-BE7B-54C9453165D7}"/>
              </a:ext>
            </a:extLst>
          </p:cNvPr>
          <p:cNvSpPr>
            <a:spLocks noGrp="1"/>
          </p:cNvSpPr>
          <p:nvPr>
            <p:ph type="sldNum" sz="quarter" idx="12"/>
          </p:nvPr>
        </p:nvSpPr>
        <p:spPr/>
        <p:txBody>
          <a:bodyPr/>
          <a:lstStyle/>
          <a:p>
            <a:fld id="{96E69268-9C8B-4EBF-A9EE-DC5DC2D48DC3}" type="slidenum">
              <a:rPr lang="en-US" smtClean="0"/>
              <a:pPr/>
              <a:t>14</a:t>
            </a:fld>
            <a:endParaRPr lang="en-US"/>
          </a:p>
        </p:txBody>
      </p:sp>
    </p:spTree>
    <p:extLst>
      <p:ext uri="{BB962C8B-B14F-4D97-AF65-F5344CB8AC3E}">
        <p14:creationId xmlns:p14="http://schemas.microsoft.com/office/powerpoint/2010/main" val="148947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3780753" cy="643601"/>
          </a:xfrm>
        </p:spPr>
        <p:txBody>
          <a:bodyPr/>
          <a:lstStyle/>
          <a:p>
            <a:r>
              <a:rPr lang="en-IN">
                <a:cs typeface="Segoe UI"/>
              </a:rPr>
              <a:t>BSR Mechanism</a:t>
            </a:r>
            <a:endParaRPr lang="en-IN"/>
          </a:p>
        </p:txBody>
      </p:sp>
      <p:sp>
        <p:nvSpPr>
          <p:cNvPr id="3" name="TextBox 2">
            <a:extLst>
              <a:ext uri="{FF2B5EF4-FFF2-40B4-BE49-F238E27FC236}">
                <a16:creationId xmlns:a16="http://schemas.microsoft.com/office/drawing/2014/main" id="{DA93B601-B95C-6A65-5835-B3CB33AB9603}"/>
              </a:ext>
            </a:extLst>
          </p:cNvPr>
          <p:cNvSpPr txBox="1"/>
          <p:nvPr/>
        </p:nvSpPr>
        <p:spPr>
          <a:xfrm>
            <a:off x="9643597" y="336602"/>
            <a:ext cx="22515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a:rPr>
              <a:t>5.4.5 of 3GPP 38.321</a:t>
            </a:r>
            <a:endParaRPr lang="en-US" b="1" dirty="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C2E27113-77C4-19F7-35E1-4F7835E4ACE7}"/>
              </a:ext>
            </a:extLst>
          </p:cNvPr>
          <p:cNvPicPr>
            <a:picLocks noChangeAspect="1"/>
          </p:cNvPicPr>
          <p:nvPr/>
        </p:nvPicPr>
        <p:blipFill>
          <a:blip r:embed="rId3"/>
          <a:stretch>
            <a:fillRect/>
          </a:stretch>
        </p:blipFill>
        <p:spPr>
          <a:xfrm>
            <a:off x="1557305" y="1298834"/>
            <a:ext cx="9070394" cy="4640192"/>
          </a:xfrm>
          <a:prstGeom prst="rect">
            <a:avLst/>
          </a:prstGeom>
        </p:spPr>
      </p:pic>
      <p:sp>
        <p:nvSpPr>
          <p:cNvPr id="6" name="TextBox 5">
            <a:extLst>
              <a:ext uri="{FF2B5EF4-FFF2-40B4-BE49-F238E27FC236}">
                <a16:creationId xmlns:a16="http://schemas.microsoft.com/office/drawing/2014/main" id="{2ADD1F63-32B2-C83A-4725-BA3C333A5796}"/>
              </a:ext>
            </a:extLst>
          </p:cNvPr>
          <p:cNvSpPr txBox="1"/>
          <p:nvPr/>
        </p:nvSpPr>
        <p:spPr>
          <a:xfrm>
            <a:off x="3047120" y="6014153"/>
            <a:ext cx="64477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ea typeface="+mn-lt"/>
                <a:cs typeface="+mn-lt"/>
              </a:rPr>
              <a:t>Fig 2.1 Selection between the four Buffer Status Report formats</a:t>
            </a:r>
            <a:endParaRPr lang="en-US" b="1">
              <a:solidFill>
                <a:schemeClr val="bg1"/>
              </a:solidFill>
              <a:cs typeface="Segoe UI"/>
            </a:endParaRPr>
          </a:p>
        </p:txBody>
      </p:sp>
      <p:sp>
        <p:nvSpPr>
          <p:cNvPr id="2" name="TextBox 1">
            <a:extLst>
              <a:ext uri="{FF2B5EF4-FFF2-40B4-BE49-F238E27FC236}">
                <a16:creationId xmlns:a16="http://schemas.microsoft.com/office/drawing/2014/main" id="{1AAF7EFB-44DE-85B3-CAEB-EBD926004A60}"/>
              </a:ext>
            </a:extLst>
          </p:cNvPr>
          <p:cNvSpPr txBox="1"/>
          <p:nvPr/>
        </p:nvSpPr>
        <p:spPr>
          <a:xfrm>
            <a:off x="11193906" y="6484855"/>
            <a:ext cx="8244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Date Placeholder 4">
            <a:extLst>
              <a:ext uri="{FF2B5EF4-FFF2-40B4-BE49-F238E27FC236}">
                <a16:creationId xmlns:a16="http://schemas.microsoft.com/office/drawing/2014/main" id="{B6B4A52F-B7D9-0340-32CC-30AD0D7DEE82}"/>
              </a:ext>
            </a:extLst>
          </p:cNvPr>
          <p:cNvSpPr>
            <a:spLocks noGrp="1"/>
          </p:cNvSpPr>
          <p:nvPr>
            <p:ph type="dt" sz="half" idx="10"/>
          </p:nvPr>
        </p:nvSpPr>
        <p:spPr/>
        <p:txBody>
          <a:bodyPr/>
          <a:lstStyle/>
          <a:p>
            <a:fld id="{A37873E6-0B98-472D-82B4-4215200F3F8B}" type="datetime1">
              <a:rPr lang="en-US" smtClean="0"/>
              <a:t>8/14/2024</a:t>
            </a:fld>
            <a:endParaRPr lang="en-US"/>
          </a:p>
        </p:txBody>
      </p:sp>
      <p:sp>
        <p:nvSpPr>
          <p:cNvPr id="7" name="Footer Placeholder 6">
            <a:extLst>
              <a:ext uri="{FF2B5EF4-FFF2-40B4-BE49-F238E27FC236}">
                <a16:creationId xmlns:a16="http://schemas.microsoft.com/office/drawing/2014/main" id="{44AFEBCC-4A73-CD78-F37C-679168845361}"/>
              </a:ext>
            </a:extLst>
          </p:cNvPr>
          <p:cNvSpPr>
            <a:spLocks noGrp="1"/>
          </p:cNvSpPr>
          <p:nvPr>
            <p:ph type="ftr" sz="quarter" idx="11"/>
          </p:nvPr>
        </p:nvSpPr>
        <p:spPr/>
        <p:txBody>
          <a:bodyPr/>
          <a:lstStyle/>
          <a:p>
            <a:r>
              <a:rPr lang="en-GB"/>
              <a:t>MAC Layer Buffer Status Reporting (BSR) Group 4</a:t>
            </a:r>
            <a:endParaRPr lang="en-US"/>
          </a:p>
        </p:txBody>
      </p:sp>
      <p:sp>
        <p:nvSpPr>
          <p:cNvPr id="8" name="Slide Number Placeholder 7">
            <a:extLst>
              <a:ext uri="{FF2B5EF4-FFF2-40B4-BE49-F238E27FC236}">
                <a16:creationId xmlns:a16="http://schemas.microsoft.com/office/drawing/2014/main" id="{41601297-7042-21AC-8EBB-DC73F465A812}"/>
              </a:ext>
            </a:extLst>
          </p:cNvPr>
          <p:cNvSpPr>
            <a:spLocks noGrp="1"/>
          </p:cNvSpPr>
          <p:nvPr>
            <p:ph type="sldNum" sz="quarter" idx="12"/>
          </p:nvPr>
        </p:nvSpPr>
        <p:spPr/>
        <p:txBody>
          <a:bodyPr/>
          <a:lstStyle/>
          <a:p>
            <a:fld id="{96E69268-9C8B-4EBF-A9EE-DC5DC2D48DC3}" type="slidenum">
              <a:rPr lang="en-US" smtClean="0"/>
              <a:pPr/>
              <a:t>15</a:t>
            </a:fld>
            <a:endParaRPr lang="en-US"/>
          </a:p>
        </p:txBody>
      </p:sp>
    </p:spTree>
    <p:extLst>
      <p:ext uri="{BB962C8B-B14F-4D97-AF65-F5344CB8AC3E}">
        <p14:creationId xmlns:p14="http://schemas.microsoft.com/office/powerpoint/2010/main" val="86134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B9AE7E1-5917-4275-4C9E-F02E0BE8CE32}"/>
              </a:ext>
            </a:extLst>
          </p:cNvPr>
          <p:cNvSpPr>
            <a:spLocks noGrp="1"/>
          </p:cNvSpPr>
          <p:nvPr>
            <p:ph type="title"/>
          </p:nvPr>
        </p:nvSpPr>
        <p:spPr>
          <a:xfrm>
            <a:off x="499200" y="198804"/>
            <a:ext cx="9186652" cy="791873"/>
          </a:xfrm>
        </p:spPr>
        <p:txBody>
          <a:bodyPr/>
          <a:lstStyle/>
          <a:p>
            <a:r>
              <a:rPr lang="en-IN">
                <a:solidFill>
                  <a:srgbClr val="FFFFFF"/>
                </a:solidFill>
                <a:cs typeface="Segoe UI"/>
              </a:rPr>
              <a:t>Role of BSR in Uplink Scheduling</a:t>
            </a:r>
            <a:endParaRPr lang="en-US">
              <a:solidFill>
                <a:srgbClr val="FFFFFF"/>
              </a:solidFill>
            </a:endParaRPr>
          </a:p>
        </p:txBody>
      </p:sp>
      <p:sp>
        <p:nvSpPr>
          <p:cNvPr id="5" name="TextBox 4">
            <a:extLst>
              <a:ext uri="{FF2B5EF4-FFF2-40B4-BE49-F238E27FC236}">
                <a16:creationId xmlns:a16="http://schemas.microsoft.com/office/drawing/2014/main" id="{8DC8A645-67E1-C4C4-EDDF-C5A27667FB71}"/>
              </a:ext>
            </a:extLst>
          </p:cNvPr>
          <p:cNvSpPr txBox="1"/>
          <p:nvPr/>
        </p:nvSpPr>
        <p:spPr>
          <a:xfrm>
            <a:off x="11517739" y="6392022"/>
            <a:ext cx="6659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Segoe UI"/>
              </a:rPr>
              <a:t> </a:t>
            </a:r>
            <a:endParaRPr lang="en-US" sz="1800">
              <a:solidFill>
                <a:srgbClr val="FFFFFF"/>
              </a:solidFill>
            </a:endParaRPr>
          </a:p>
        </p:txBody>
      </p:sp>
      <p:sp>
        <p:nvSpPr>
          <p:cNvPr id="2" name="Date Placeholder 1">
            <a:extLst>
              <a:ext uri="{FF2B5EF4-FFF2-40B4-BE49-F238E27FC236}">
                <a16:creationId xmlns:a16="http://schemas.microsoft.com/office/drawing/2014/main" id="{48CEB73B-C693-BFF0-97AA-A90147780402}"/>
              </a:ext>
            </a:extLst>
          </p:cNvPr>
          <p:cNvSpPr>
            <a:spLocks noGrp="1"/>
          </p:cNvSpPr>
          <p:nvPr>
            <p:ph type="dt" sz="half" idx="10"/>
          </p:nvPr>
        </p:nvSpPr>
        <p:spPr/>
        <p:txBody>
          <a:bodyPr/>
          <a:lstStyle/>
          <a:p>
            <a:fld id="{8C173954-4D15-4948-A9C1-A856349C338B}" type="datetime1">
              <a:rPr lang="en-US" smtClean="0"/>
              <a:t>8/14/2024</a:t>
            </a:fld>
            <a:endParaRPr lang="en-US"/>
          </a:p>
        </p:txBody>
      </p:sp>
      <p:sp>
        <p:nvSpPr>
          <p:cNvPr id="3" name="Footer Placeholder 2">
            <a:extLst>
              <a:ext uri="{FF2B5EF4-FFF2-40B4-BE49-F238E27FC236}">
                <a16:creationId xmlns:a16="http://schemas.microsoft.com/office/drawing/2014/main" id="{A5D4A726-8BC1-B7C1-2A17-B6E8CC92EDF4}"/>
              </a:ext>
            </a:extLst>
          </p:cNvPr>
          <p:cNvSpPr>
            <a:spLocks noGrp="1"/>
          </p:cNvSpPr>
          <p:nvPr>
            <p:ph type="ftr" sz="quarter" idx="11"/>
          </p:nvPr>
        </p:nvSpPr>
        <p:spPr/>
        <p:txBody>
          <a:bodyPr/>
          <a:lstStyle/>
          <a:p>
            <a:r>
              <a:rPr lang="en-GB"/>
              <a:t>MAC Layer Buffer Status Reporting (BSR) Group 4</a:t>
            </a:r>
            <a:endParaRPr lang="en-US"/>
          </a:p>
        </p:txBody>
      </p:sp>
      <p:sp>
        <p:nvSpPr>
          <p:cNvPr id="7" name="TextBox 6">
            <a:extLst>
              <a:ext uri="{FF2B5EF4-FFF2-40B4-BE49-F238E27FC236}">
                <a16:creationId xmlns:a16="http://schemas.microsoft.com/office/drawing/2014/main" id="{B369D440-2ECE-4380-AA1C-35F4EFA6E75C}"/>
              </a:ext>
            </a:extLst>
          </p:cNvPr>
          <p:cNvSpPr txBox="1"/>
          <p:nvPr/>
        </p:nvSpPr>
        <p:spPr>
          <a:xfrm>
            <a:off x="897860" y="985496"/>
            <a:ext cx="1041431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The Buffer Status Report (BSR) is essential in uplink scheduling within mobile networks like 4G and 5G. It allows User Equipment (UE) to communicate the status of its data buffer to the base station (</a:t>
            </a:r>
            <a:r>
              <a:rPr lang="en-US" sz="1600" err="1">
                <a:solidFill>
                  <a:schemeClr val="bg1"/>
                </a:solidFill>
              </a:rPr>
              <a:t>gNodeB</a:t>
            </a:r>
            <a:r>
              <a:rPr lang="en-US" sz="1600">
                <a:solidFill>
                  <a:schemeClr val="bg1"/>
                </a:solidFill>
              </a:rPr>
              <a:t> in 5G or </a:t>
            </a:r>
            <a:r>
              <a:rPr lang="en-US" sz="1600" err="1">
                <a:solidFill>
                  <a:schemeClr val="bg1"/>
                </a:solidFill>
              </a:rPr>
              <a:t>eNodeB</a:t>
            </a:r>
            <a:r>
              <a:rPr lang="en-US" sz="1600">
                <a:solidFill>
                  <a:schemeClr val="bg1"/>
                </a:solidFill>
              </a:rPr>
              <a:t> in 4G). Here's how BSR influences uplink scheduling:</a:t>
            </a:r>
            <a:endParaRPr lang="en-US" sz="1600">
              <a:solidFill>
                <a:schemeClr val="bg1"/>
              </a:solidFill>
              <a:cs typeface="Segoe UI"/>
            </a:endParaRPr>
          </a:p>
          <a:p>
            <a:endParaRPr lang="en-US" sz="1600">
              <a:solidFill>
                <a:schemeClr val="bg1"/>
              </a:solidFill>
            </a:endParaRPr>
          </a:p>
          <a:p>
            <a:pPr marL="228600" indent="-228600">
              <a:buFont typeface=""/>
              <a:buAutoNum type="arabicPeriod"/>
            </a:pPr>
            <a:r>
              <a:rPr lang="en-US" sz="1600" b="1">
                <a:solidFill>
                  <a:schemeClr val="bg1"/>
                </a:solidFill>
              </a:rPr>
              <a:t>Resource Request</a:t>
            </a:r>
            <a:r>
              <a:rPr lang="en-US" sz="1600">
                <a:solidFill>
                  <a:schemeClr val="bg1"/>
                </a:solidFill>
              </a:rPr>
              <a:t>: The UE uses BSR to inform the base station about the amount of data waiting in its buffer to be transmitted. This information is critical for the base station to understand the UE's data transmission needs.</a:t>
            </a:r>
            <a:endParaRPr lang="en-US" sz="1600">
              <a:solidFill>
                <a:schemeClr val="bg1"/>
              </a:solidFill>
              <a:cs typeface="Segoe UI"/>
            </a:endParaRPr>
          </a:p>
          <a:p>
            <a:pPr marL="228600" indent="-228600">
              <a:buAutoNum type="arabicPeriod"/>
            </a:pPr>
            <a:endParaRPr lang="en-US" sz="1600">
              <a:solidFill>
                <a:schemeClr val="bg1"/>
              </a:solidFill>
            </a:endParaRPr>
          </a:p>
          <a:p>
            <a:pPr marL="228600" indent="-228600">
              <a:buFont typeface=""/>
              <a:buAutoNum type="arabicPeriod"/>
            </a:pPr>
            <a:r>
              <a:rPr lang="en-US" sz="1600" b="1">
                <a:solidFill>
                  <a:schemeClr val="bg1"/>
                </a:solidFill>
              </a:rPr>
              <a:t>Scheduling Decisions</a:t>
            </a:r>
            <a:r>
              <a:rPr lang="en-US" sz="1600">
                <a:solidFill>
                  <a:schemeClr val="bg1"/>
                </a:solidFill>
              </a:rPr>
              <a:t>: The base station's scheduler uses the BSR information to decide how much uplink bandwidth to allocate to each UE. UEs with more data in their buffers (as indicated by BSR) are prioritized to ensure timely data transmission.</a:t>
            </a:r>
            <a:endParaRPr lang="en-US" sz="1600">
              <a:solidFill>
                <a:schemeClr val="bg1"/>
              </a:solidFill>
              <a:cs typeface="Segoe UI"/>
            </a:endParaRPr>
          </a:p>
          <a:p>
            <a:pPr marL="228600" indent="-228600">
              <a:buAutoNum type="arabicPeriod"/>
            </a:pPr>
            <a:endParaRPr lang="en-US" sz="1600">
              <a:solidFill>
                <a:schemeClr val="bg1"/>
              </a:solidFill>
            </a:endParaRPr>
          </a:p>
          <a:p>
            <a:pPr marL="228600" indent="-228600">
              <a:buFont typeface=""/>
              <a:buAutoNum type="arabicPeriod"/>
            </a:pPr>
            <a:r>
              <a:rPr lang="en-US" sz="1600" b="1">
                <a:solidFill>
                  <a:schemeClr val="bg1"/>
                </a:solidFill>
              </a:rPr>
              <a:t>Efficient Resource Allocation</a:t>
            </a:r>
            <a:r>
              <a:rPr lang="en-US" sz="1600">
                <a:solidFill>
                  <a:schemeClr val="bg1"/>
                </a:solidFill>
              </a:rPr>
              <a:t>: BSR helps the base station allocate resources efficiently by dynamically adjusting the uplink grants based on real-time buffer statuses. This ensures that UEs with urgent or large data -transmission requirements receive the necessary resources.</a:t>
            </a:r>
            <a:endParaRPr lang="en-US" sz="1600">
              <a:solidFill>
                <a:schemeClr val="bg1"/>
              </a:solidFill>
              <a:cs typeface="Segoe UI"/>
            </a:endParaRPr>
          </a:p>
          <a:p>
            <a:pPr marL="228600" indent="-228600">
              <a:buAutoNum type="arabicPeriod"/>
            </a:pPr>
            <a:endParaRPr lang="en-US" sz="1600">
              <a:solidFill>
                <a:schemeClr val="bg1"/>
              </a:solidFill>
            </a:endParaRPr>
          </a:p>
          <a:p>
            <a:pPr marL="228600" indent="-228600">
              <a:buFont typeface=""/>
              <a:buAutoNum type="arabicPeriod"/>
            </a:pPr>
            <a:r>
              <a:rPr lang="en-US" sz="1600" b="1">
                <a:solidFill>
                  <a:schemeClr val="bg1"/>
                </a:solidFill>
              </a:rPr>
              <a:t>Quality of Service (QoS)</a:t>
            </a:r>
            <a:r>
              <a:rPr lang="en-US" sz="1600">
                <a:solidFill>
                  <a:schemeClr val="bg1"/>
                </a:solidFill>
              </a:rPr>
              <a:t>: BSR plays a role in maintaining the QoS for different services. UEs transmitting high-priority data (like voice or video) can be given preferential treatment based on their BSR, ensuring that critical data is sent with minimal delay.</a:t>
            </a:r>
            <a:endParaRPr lang="en-US" sz="1600">
              <a:solidFill>
                <a:schemeClr val="bg1"/>
              </a:solidFill>
              <a:cs typeface="Segoe UI"/>
            </a:endParaRPr>
          </a:p>
          <a:p>
            <a:pPr marL="228600" indent="-228600">
              <a:buAutoNum type="arabicPeriod"/>
            </a:pPr>
            <a:endParaRPr lang="en-US" sz="1600">
              <a:solidFill>
                <a:schemeClr val="bg1"/>
              </a:solidFill>
            </a:endParaRPr>
          </a:p>
          <a:p>
            <a:pPr marL="228600" indent="-228600">
              <a:buFont typeface=""/>
              <a:buAutoNum type="arabicPeriod"/>
            </a:pPr>
            <a:r>
              <a:rPr lang="en-US" sz="1600" b="1">
                <a:solidFill>
                  <a:schemeClr val="bg1"/>
                </a:solidFill>
              </a:rPr>
              <a:t>Network Load Balancing</a:t>
            </a:r>
            <a:r>
              <a:rPr lang="en-US" sz="1600">
                <a:solidFill>
                  <a:schemeClr val="bg1"/>
                </a:solidFill>
              </a:rPr>
              <a:t>: By analyzing BSRs from multiple UEs, the base station can balance the load across the network. This prevents congestion and ensures fair resource distribution among UEs.</a:t>
            </a:r>
            <a:endParaRPr lang="en-US" sz="1600">
              <a:solidFill>
                <a:schemeClr val="bg1"/>
              </a:solidFill>
              <a:cs typeface="Segoe UI"/>
            </a:endParaRPr>
          </a:p>
        </p:txBody>
      </p:sp>
      <p:sp>
        <p:nvSpPr>
          <p:cNvPr id="6" name="TextBox 5">
            <a:extLst>
              <a:ext uri="{FF2B5EF4-FFF2-40B4-BE49-F238E27FC236}">
                <a16:creationId xmlns:a16="http://schemas.microsoft.com/office/drawing/2014/main" id="{DE1412F4-AED7-A083-5329-016747B751D2}"/>
              </a:ext>
            </a:extLst>
          </p:cNvPr>
          <p:cNvSpPr txBox="1"/>
          <p:nvPr/>
        </p:nvSpPr>
        <p:spPr>
          <a:xfrm>
            <a:off x="10144631" y="25392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FFFFFF"/>
                </a:solidFill>
                <a:cs typeface="Segoe UI"/>
              </a:rPr>
              <a:t>3GPP 38.321</a:t>
            </a:r>
            <a:endParaRPr lang="en-US"/>
          </a:p>
        </p:txBody>
      </p:sp>
      <p:sp>
        <p:nvSpPr>
          <p:cNvPr id="8" name="Slide Number Placeholder 7">
            <a:extLst>
              <a:ext uri="{FF2B5EF4-FFF2-40B4-BE49-F238E27FC236}">
                <a16:creationId xmlns:a16="http://schemas.microsoft.com/office/drawing/2014/main" id="{5E0BCE87-D602-6792-9146-880368229C37}"/>
              </a:ext>
            </a:extLst>
          </p:cNvPr>
          <p:cNvSpPr>
            <a:spLocks noGrp="1"/>
          </p:cNvSpPr>
          <p:nvPr>
            <p:ph type="sldNum" sz="quarter" idx="12"/>
          </p:nvPr>
        </p:nvSpPr>
        <p:spPr/>
        <p:txBody>
          <a:bodyPr/>
          <a:lstStyle/>
          <a:p>
            <a:fld id="{96E69268-9C8B-4EBF-A9EE-DC5DC2D48DC3}" type="slidenum">
              <a:rPr lang="en-US" smtClean="0"/>
              <a:pPr/>
              <a:t>16</a:t>
            </a:fld>
            <a:endParaRPr lang="en-US"/>
          </a:p>
        </p:txBody>
      </p:sp>
    </p:spTree>
    <p:extLst>
      <p:ext uri="{BB962C8B-B14F-4D97-AF65-F5344CB8AC3E}">
        <p14:creationId xmlns:p14="http://schemas.microsoft.com/office/powerpoint/2010/main" val="281993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4817119" cy="2259740"/>
          </a:xfrm>
        </p:spPr>
        <p:txBody>
          <a:bodyPr/>
          <a:lstStyle/>
          <a:p>
            <a:r>
              <a:rPr lang="en-IN">
                <a:cs typeface="Segoe UI"/>
              </a:rPr>
              <a:t>BSR Effects on Uplink   Scheduling &amp; Resource Allocation</a:t>
            </a:r>
          </a:p>
        </p:txBody>
      </p:sp>
      <p:sp>
        <p:nvSpPr>
          <p:cNvPr id="3" name="TextBox 2">
            <a:extLst>
              <a:ext uri="{FF2B5EF4-FFF2-40B4-BE49-F238E27FC236}">
                <a16:creationId xmlns:a16="http://schemas.microsoft.com/office/drawing/2014/main" id="{4EF1874A-F6BB-89F8-A341-2DB340AFB749}"/>
              </a:ext>
            </a:extLst>
          </p:cNvPr>
          <p:cNvSpPr txBox="1"/>
          <p:nvPr/>
        </p:nvSpPr>
        <p:spPr>
          <a:xfrm>
            <a:off x="11352460" y="6437289"/>
            <a:ext cx="697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lumMod val="65000"/>
                  </a:schemeClr>
                </a:solidFill>
                <a:cs typeface="Segoe UI"/>
              </a:rPr>
              <a:t> </a:t>
            </a:r>
            <a:endParaRPr lang="en-US" sz="1800">
              <a:solidFill>
                <a:schemeClr val="bg1">
                  <a:lumMod val="65000"/>
                </a:schemeClr>
              </a:solidFill>
            </a:endParaRPr>
          </a:p>
        </p:txBody>
      </p:sp>
      <p:sp>
        <p:nvSpPr>
          <p:cNvPr id="5" name="Date Placeholder 4">
            <a:extLst>
              <a:ext uri="{FF2B5EF4-FFF2-40B4-BE49-F238E27FC236}">
                <a16:creationId xmlns:a16="http://schemas.microsoft.com/office/drawing/2014/main" id="{762BFE00-2D1F-8B9B-E208-ABCB11749878}"/>
              </a:ext>
            </a:extLst>
          </p:cNvPr>
          <p:cNvSpPr>
            <a:spLocks noGrp="1"/>
          </p:cNvSpPr>
          <p:nvPr>
            <p:ph type="dt" sz="half" idx="10"/>
          </p:nvPr>
        </p:nvSpPr>
        <p:spPr/>
        <p:txBody>
          <a:bodyPr/>
          <a:lstStyle/>
          <a:p>
            <a:fld id="{42747F0E-0524-4569-A41C-E37B13C45A9F}" type="datetime1">
              <a:rPr lang="en-US" smtClean="0"/>
              <a:t>8/14/2024</a:t>
            </a:fld>
            <a:endParaRPr lang="en-US"/>
          </a:p>
        </p:txBody>
      </p:sp>
      <p:sp>
        <p:nvSpPr>
          <p:cNvPr id="6" name="Footer Placeholder 5">
            <a:extLst>
              <a:ext uri="{FF2B5EF4-FFF2-40B4-BE49-F238E27FC236}">
                <a16:creationId xmlns:a16="http://schemas.microsoft.com/office/drawing/2014/main" id="{5DB202CC-0176-C49F-E52C-FCBB1DFD0436}"/>
              </a:ext>
            </a:extLst>
          </p:cNvPr>
          <p:cNvSpPr>
            <a:spLocks noGrp="1"/>
          </p:cNvSpPr>
          <p:nvPr>
            <p:ph type="ftr" sz="quarter" idx="11"/>
          </p:nvPr>
        </p:nvSpPr>
        <p:spPr/>
        <p:txBody>
          <a:bodyPr/>
          <a:lstStyle/>
          <a:p>
            <a:r>
              <a:rPr lang="en-GB"/>
              <a:t>MAC Layer Buffer Status Reporting (BSR) Group 4</a:t>
            </a:r>
            <a:endParaRPr lang="en-US"/>
          </a:p>
        </p:txBody>
      </p:sp>
      <p:sp>
        <p:nvSpPr>
          <p:cNvPr id="7" name="Slide Number Placeholder 6">
            <a:extLst>
              <a:ext uri="{FF2B5EF4-FFF2-40B4-BE49-F238E27FC236}">
                <a16:creationId xmlns:a16="http://schemas.microsoft.com/office/drawing/2014/main" id="{349C560F-9F68-67F0-B709-C85952C78E3C}"/>
              </a:ext>
            </a:extLst>
          </p:cNvPr>
          <p:cNvSpPr>
            <a:spLocks noGrp="1"/>
          </p:cNvSpPr>
          <p:nvPr>
            <p:ph type="sldNum" sz="quarter" idx="12"/>
          </p:nvPr>
        </p:nvSpPr>
        <p:spPr/>
        <p:txBody>
          <a:bodyPr/>
          <a:lstStyle/>
          <a:p>
            <a:fld id="{96E69268-9C8B-4EBF-A9EE-DC5DC2D48DC3}" type="slidenum">
              <a:rPr lang="en-US" smtClean="0"/>
              <a:pPr/>
              <a:t>17</a:t>
            </a:fld>
            <a:endParaRPr lang="en-US"/>
          </a:p>
        </p:txBody>
      </p:sp>
    </p:spTree>
    <p:extLst>
      <p:ext uri="{BB962C8B-B14F-4D97-AF65-F5344CB8AC3E}">
        <p14:creationId xmlns:p14="http://schemas.microsoft.com/office/powerpoint/2010/main" val="36942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1B9AE7E1-5917-4275-4C9E-F02E0BE8CE32}"/>
              </a:ext>
            </a:extLst>
          </p:cNvPr>
          <p:cNvSpPr>
            <a:spLocks noGrp="1"/>
          </p:cNvSpPr>
          <p:nvPr>
            <p:ph type="title"/>
          </p:nvPr>
        </p:nvSpPr>
        <p:spPr>
          <a:xfrm>
            <a:off x="499200" y="270669"/>
            <a:ext cx="10774272" cy="1319165"/>
          </a:xfrm>
        </p:spPr>
        <p:txBody>
          <a:bodyPr/>
          <a:lstStyle/>
          <a:p>
            <a:r>
              <a:rPr lang="en-IN">
                <a:cs typeface="Segoe UI"/>
              </a:rPr>
              <a:t>How</a:t>
            </a:r>
            <a:r>
              <a:rPr lang="en-IN">
                <a:ea typeface="+mj-lt"/>
                <a:cs typeface="+mj-lt"/>
              </a:rPr>
              <a:t> BSR affects the scheduling and resource allocation in the uplink</a:t>
            </a:r>
            <a:endParaRPr lang="en-US"/>
          </a:p>
        </p:txBody>
      </p:sp>
      <p:sp>
        <p:nvSpPr>
          <p:cNvPr id="2" name="TextBox 1">
            <a:extLst>
              <a:ext uri="{FF2B5EF4-FFF2-40B4-BE49-F238E27FC236}">
                <a16:creationId xmlns:a16="http://schemas.microsoft.com/office/drawing/2014/main" id="{F038FE8A-622E-6B6F-15F8-F6B89B34BBA0}"/>
              </a:ext>
            </a:extLst>
          </p:cNvPr>
          <p:cNvSpPr txBox="1"/>
          <p:nvPr/>
        </p:nvSpPr>
        <p:spPr>
          <a:xfrm>
            <a:off x="819426" y="1714499"/>
            <a:ext cx="1006892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Impact on Uplink Scheduling</a:t>
            </a:r>
            <a:endParaRPr lang="en-US">
              <a:solidFill>
                <a:schemeClr val="bg1"/>
              </a:solidFill>
              <a:cs typeface="Segoe UI"/>
            </a:endParaRPr>
          </a:p>
          <a:p>
            <a:endParaRPr lang="en-US" b="1">
              <a:solidFill>
                <a:schemeClr val="bg1"/>
              </a:solidFill>
              <a:ea typeface="+mn-lt"/>
              <a:cs typeface="+mn-lt"/>
            </a:endParaRPr>
          </a:p>
          <a:p>
            <a:r>
              <a:rPr lang="en-US" sz="1800">
                <a:solidFill>
                  <a:schemeClr val="bg1"/>
                </a:solidFill>
                <a:ea typeface="+mn-lt"/>
                <a:cs typeface="+mn-lt"/>
              </a:rPr>
              <a:t>The base station uses the information from BSR to make informed decisions about resource allocation. This includes:</a:t>
            </a:r>
          </a:p>
          <a:p>
            <a:endParaRPr lang="en-US" sz="1800">
              <a:solidFill>
                <a:schemeClr val="bg1"/>
              </a:solidFill>
              <a:ea typeface="+mn-lt"/>
              <a:cs typeface="+mn-lt"/>
            </a:endParaRPr>
          </a:p>
          <a:p>
            <a:pPr marL="285750" indent="-285750">
              <a:buFont typeface="Arial"/>
              <a:buChar char="•"/>
            </a:pPr>
            <a:r>
              <a:rPr lang="en-US" sz="1800" b="1">
                <a:solidFill>
                  <a:schemeClr val="bg1"/>
                </a:solidFill>
                <a:ea typeface="+mn-lt"/>
                <a:cs typeface="+mn-lt"/>
              </a:rPr>
              <a:t>Prioritizing UEs</a:t>
            </a:r>
            <a:r>
              <a:rPr lang="en-US" sz="1800">
                <a:solidFill>
                  <a:schemeClr val="bg1"/>
                </a:solidFill>
                <a:ea typeface="+mn-lt"/>
                <a:cs typeface="+mn-lt"/>
              </a:rPr>
              <a:t>: UEs with higher buffer statuses may be given more resources to prevent buffer overflow and ensure timely data transmission.</a:t>
            </a:r>
            <a:endParaRPr lang="en-US">
              <a:solidFill>
                <a:schemeClr val="bg1"/>
              </a:solidFill>
              <a:cs typeface="Segoe UI"/>
            </a:endParaRPr>
          </a:p>
          <a:p>
            <a:endParaRPr lang="en-US" sz="1800">
              <a:solidFill>
                <a:schemeClr val="bg1"/>
              </a:solidFill>
              <a:ea typeface="+mn-lt"/>
              <a:cs typeface="+mn-lt"/>
            </a:endParaRPr>
          </a:p>
          <a:p>
            <a:pPr marL="285750" indent="-285750">
              <a:buFont typeface="Arial"/>
              <a:buChar char="•"/>
            </a:pPr>
            <a:r>
              <a:rPr lang="en-US" sz="1800" b="1">
                <a:solidFill>
                  <a:schemeClr val="bg1"/>
                </a:solidFill>
                <a:ea typeface="+mn-lt"/>
                <a:cs typeface="+mn-lt"/>
              </a:rPr>
              <a:t>Dynamic Scheduling</a:t>
            </a:r>
            <a:r>
              <a:rPr lang="en-US" sz="1800">
                <a:solidFill>
                  <a:schemeClr val="bg1"/>
                </a:solidFill>
                <a:ea typeface="+mn-lt"/>
                <a:cs typeface="+mn-lt"/>
              </a:rPr>
              <a:t>: The base station dynamically adjusts the uplink scheduling based on real-time buffer status reports from multiple UEs.</a:t>
            </a:r>
          </a:p>
          <a:p>
            <a:endParaRPr lang="en-US" sz="1800">
              <a:solidFill>
                <a:schemeClr val="bg1"/>
              </a:solidFill>
              <a:ea typeface="+mn-lt"/>
              <a:cs typeface="+mn-lt"/>
            </a:endParaRPr>
          </a:p>
          <a:p>
            <a:pPr marL="285750" indent="-285750">
              <a:buFont typeface="Arial"/>
              <a:buChar char="•"/>
            </a:pPr>
            <a:r>
              <a:rPr lang="en-US" sz="1800" b="1">
                <a:solidFill>
                  <a:schemeClr val="bg1"/>
                </a:solidFill>
                <a:ea typeface="+mn-lt"/>
                <a:cs typeface="+mn-lt"/>
              </a:rPr>
              <a:t>Optimizing Network Performance</a:t>
            </a:r>
            <a:r>
              <a:rPr lang="en-US" sz="1800">
                <a:solidFill>
                  <a:schemeClr val="bg1"/>
                </a:solidFill>
                <a:ea typeface="+mn-lt"/>
                <a:cs typeface="+mn-lt"/>
              </a:rPr>
              <a:t>: By efficiently allocating resources based on BSR, the network can optimize performance, reduce latency, and improve overall service quality.</a:t>
            </a:r>
          </a:p>
          <a:p>
            <a:endParaRPr lang="en-US" sz="1800" b="1">
              <a:solidFill>
                <a:schemeClr val="bg1"/>
              </a:solidFill>
              <a:cs typeface="Segoe UI"/>
            </a:endParaRPr>
          </a:p>
        </p:txBody>
      </p:sp>
      <p:sp>
        <p:nvSpPr>
          <p:cNvPr id="3" name="TextBox 2">
            <a:extLst>
              <a:ext uri="{FF2B5EF4-FFF2-40B4-BE49-F238E27FC236}">
                <a16:creationId xmlns:a16="http://schemas.microsoft.com/office/drawing/2014/main" id="{4B2D0E50-6A47-7CEA-8177-AC92AED2EC28}"/>
              </a:ext>
            </a:extLst>
          </p:cNvPr>
          <p:cNvSpPr txBox="1"/>
          <p:nvPr/>
        </p:nvSpPr>
        <p:spPr>
          <a:xfrm>
            <a:off x="11273183" y="6421434"/>
            <a:ext cx="7927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TextBox 4">
            <a:extLst>
              <a:ext uri="{FF2B5EF4-FFF2-40B4-BE49-F238E27FC236}">
                <a16:creationId xmlns:a16="http://schemas.microsoft.com/office/drawing/2014/main" id="{6ACDDB2C-E912-B1F7-7989-6F3FD4D674A9}"/>
              </a:ext>
            </a:extLst>
          </p:cNvPr>
          <p:cNvSpPr txBox="1"/>
          <p:nvPr/>
        </p:nvSpPr>
        <p:spPr>
          <a:xfrm>
            <a:off x="10445314" y="270822"/>
            <a:ext cx="165618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rPr>
              <a:t>3GPP 38.321</a:t>
            </a:r>
            <a:r>
              <a:rPr lang="en-US" sz="1600" b="1" dirty="0"/>
              <a:t>​</a:t>
            </a:r>
          </a:p>
        </p:txBody>
      </p:sp>
      <p:sp>
        <p:nvSpPr>
          <p:cNvPr id="6" name="Date Placeholder 5">
            <a:extLst>
              <a:ext uri="{FF2B5EF4-FFF2-40B4-BE49-F238E27FC236}">
                <a16:creationId xmlns:a16="http://schemas.microsoft.com/office/drawing/2014/main" id="{020796B9-19F1-B3F8-D1A7-6C2613AB5CE7}"/>
              </a:ext>
            </a:extLst>
          </p:cNvPr>
          <p:cNvSpPr>
            <a:spLocks noGrp="1"/>
          </p:cNvSpPr>
          <p:nvPr>
            <p:ph type="dt" sz="half" idx="10"/>
          </p:nvPr>
        </p:nvSpPr>
        <p:spPr/>
        <p:txBody>
          <a:bodyPr/>
          <a:lstStyle/>
          <a:p>
            <a:fld id="{7B7E2CBE-9AD3-4904-A73B-54A4AB5FC690}" type="datetime1">
              <a:rPr lang="en-US" smtClean="0"/>
              <a:t>8/14/2024</a:t>
            </a:fld>
            <a:endParaRPr lang="en-US"/>
          </a:p>
        </p:txBody>
      </p:sp>
      <p:sp>
        <p:nvSpPr>
          <p:cNvPr id="7" name="Footer Placeholder 6">
            <a:extLst>
              <a:ext uri="{FF2B5EF4-FFF2-40B4-BE49-F238E27FC236}">
                <a16:creationId xmlns:a16="http://schemas.microsoft.com/office/drawing/2014/main" id="{5954A59C-2407-12B3-C7B7-F21978CB48E9}"/>
              </a:ext>
            </a:extLst>
          </p:cNvPr>
          <p:cNvSpPr>
            <a:spLocks noGrp="1"/>
          </p:cNvSpPr>
          <p:nvPr>
            <p:ph type="ftr" sz="quarter" idx="11"/>
          </p:nvPr>
        </p:nvSpPr>
        <p:spPr/>
        <p:txBody>
          <a:bodyPr/>
          <a:lstStyle/>
          <a:p>
            <a:r>
              <a:rPr lang="en-GB"/>
              <a:t>MAC Layer Buffer Status Reporting (BSR) Group 4</a:t>
            </a:r>
            <a:endParaRPr lang="en-US"/>
          </a:p>
        </p:txBody>
      </p:sp>
      <p:sp>
        <p:nvSpPr>
          <p:cNvPr id="8" name="Slide Number Placeholder 7">
            <a:extLst>
              <a:ext uri="{FF2B5EF4-FFF2-40B4-BE49-F238E27FC236}">
                <a16:creationId xmlns:a16="http://schemas.microsoft.com/office/drawing/2014/main" id="{2D4FB055-8B4B-BAF5-D92B-CA8CBF87C58A}"/>
              </a:ext>
            </a:extLst>
          </p:cNvPr>
          <p:cNvSpPr>
            <a:spLocks noGrp="1"/>
          </p:cNvSpPr>
          <p:nvPr>
            <p:ph type="sldNum" sz="quarter" idx="12"/>
          </p:nvPr>
        </p:nvSpPr>
        <p:spPr/>
        <p:txBody>
          <a:bodyPr/>
          <a:lstStyle/>
          <a:p>
            <a:fld id="{96E69268-9C8B-4EBF-A9EE-DC5DC2D48DC3}" type="slidenum">
              <a:rPr lang="en-US" smtClean="0"/>
              <a:pPr/>
              <a:t>18</a:t>
            </a:fld>
            <a:endParaRPr lang="en-US"/>
          </a:p>
        </p:txBody>
      </p:sp>
    </p:spTree>
    <p:extLst>
      <p:ext uri="{BB962C8B-B14F-4D97-AF65-F5344CB8AC3E}">
        <p14:creationId xmlns:p14="http://schemas.microsoft.com/office/powerpoint/2010/main" val="104634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BDE2B-7327-8EB5-E7C7-DE0769C38603}"/>
              </a:ext>
            </a:extLst>
          </p:cNvPr>
          <p:cNvSpPr txBox="1"/>
          <p:nvPr/>
        </p:nvSpPr>
        <p:spPr>
          <a:xfrm>
            <a:off x="740248" y="945314"/>
            <a:ext cx="10579869"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solidFill>
              </a:rPr>
              <a:t>Impact on Resource Allocation</a:t>
            </a:r>
            <a:endParaRPr lang="en-US" sz="1800">
              <a:solidFill>
                <a:schemeClr val="bg1"/>
              </a:solidFill>
              <a:cs typeface="Segoe UI"/>
            </a:endParaRPr>
          </a:p>
          <a:p>
            <a:endParaRPr lang="en-US" sz="1600" b="1">
              <a:solidFill>
                <a:schemeClr val="bg1"/>
              </a:solidFill>
              <a:ea typeface="+mn-lt"/>
              <a:cs typeface="+mn-lt"/>
            </a:endParaRPr>
          </a:p>
          <a:p>
            <a:pPr marL="342900" indent="-342900">
              <a:buAutoNum type="arabicPeriod"/>
            </a:pPr>
            <a:r>
              <a:rPr lang="en-US" sz="1600" b="1">
                <a:solidFill>
                  <a:schemeClr val="bg1"/>
                </a:solidFill>
                <a:ea typeface="+mn-lt"/>
                <a:cs typeface="+mn-lt"/>
              </a:rPr>
              <a:t>Resource Allocation</a:t>
            </a:r>
            <a:r>
              <a:rPr lang="en-US" sz="1600">
                <a:solidFill>
                  <a:schemeClr val="bg1"/>
                </a:solidFill>
                <a:ea typeface="+mn-lt"/>
                <a:cs typeface="+mn-lt"/>
              </a:rPr>
              <a:t>:</a:t>
            </a:r>
            <a:endParaRPr lang="en-US" sz="1600">
              <a:solidFill>
                <a:schemeClr val="bg1"/>
              </a:solidFill>
              <a:cs typeface="Segoe UI"/>
            </a:endParaRPr>
          </a:p>
          <a:p>
            <a:pPr marL="894715" lvl="1" indent="-285750">
              <a:buFont typeface="Arial"/>
              <a:buChar char="•"/>
            </a:pPr>
            <a:r>
              <a:rPr lang="en-US" sz="1600">
                <a:solidFill>
                  <a:schemeClr val="bg1"/>
                </a:solidFill>
                <a:ea typeface="+mn-lt"/>
                <a:cs typeface="+mn-lt"/>
              </a:rPr>
              <a:t>Based on the BSR, the base station allocates uplink resources (e.g., time slots, frequency resources) to the UE. The allocation is made considering the amount of data reported in the BSR and the overall network load.</a:t>
            </a:r>
            <a:endParaRPr lang="en-US" sz="1600">
              <a:solidFill>
                <a:schemeClr val="bg1"/>
              </a:solidFill>
              <a:cs typeface="Segoe UI"/>
            </a:endParaRPr>
          </a:p>
          <a:p>
            <a:pPr marL="894715" lvl="1" indent="-285750">
              <a:buFont typeface="Arial"/>
              <a:buChar char="•"/>
            </a:pPr>
            <a:endParaRPr lang="en-US" sz="1600">
              <a:solidFill>
                <a:schemeClr val="bg1"/>
              </a:solidFill>
              <a:ea typeface="+mn-lt"/>
              <a:cs typeface="+mn-lt"/>
            </a:endParaRPr>
          </a:p>
          <a:p>
            <a:pPr marL="285750" indent="-285750">
              <a:buAutoNum type="arabicPeriod"/>
            </a:pPr>
            <a:r>
              <a:rPr lang="en-US" sz="1600" b="1">
                <a:solidFill>
                  <a:schemeClr val="bg1"/>
                </a:solidFill>
                <a:ea typeface="+mn-lt"/>
                <a:cs typeface="+mn-lt"/>
              </a:rPr>
              <a:t>Dynamic Adjustment</a:t>
            </a:r>
            <a:r>
              <a:rPr lang="en-US" sz="1600">
                <a:solidFill>
                  <a:schemeClr val="bg1"/>
                </a:solidFill>
                <a:ea typeface="+mn-lt"/>
                <a:cs typeface="+mn-lt"/>
              </a:rPr>
              <a:t>:</a:t>
            </a:r>
            <a:endParaRPr lang="en-US" sz="1600">
              <a:solidFill>
                <a:schemeClr val="bg1"/>
              </a:solidFill>
              <a:cs typeface="Segoe UI"/>
            </a:endParaRPr>
          </a:p>
          <a:p>
            <a:pPr marL="894715" lvl="1" indent="-285750">
              <a:buFont typeface="Arial"/>
              <a:buChar char="•"/>
            </a:pPr>
            <a:r>
              <a:rPr lang="en-US" sz="1600">
                <a:solidFill>
                  <a:schemeClr val="bg1"/>
                </a:solidFill>
                <a:ea typeface="+mn-lt"/>
                <a:cs typeface="+mn-lt"/>
              </a:rPr>
              <a:t>If the buffer status changes (e.g., due to new data arrival or data transmission), the UE may generate a new BSR. The base station can dynamically adjust the resource allocation based on the updated BSR to accommodate the changing traffic conditions.</a:t>
            </a:r>
            <a:endParaRPr lang="en-US" sz="1600">
              <a:solidFill>
                <a:schemeClr val="bg1"/>
              </a:solidFill>
              <a:cs typeface="Segoe UI"/>
            </a:endParaRPr>
          </a:p>
          <a:p>
            <a:pPr marL="894715" lvl="1" indent="-285750">
              <a:buFont typeface="Arial"/>
              <a:buChar char="•"/>
            </a:pPr>
            <a:endParaRPr lang="en-US" sz="1600">
              <a:solidFill>
                <a:schemeClr val="bg1"/>
              </a:solidFill>
              <a:ea typeface="+mn-lt"/>
              <a:cs typeface="+mn-lt"/>
            </a:endParaRPr>
          </a:p>
          <a:p>
            <a:pPr marL="285750" indent="-285750">
              <a:buAutoNum type="arabicPeriod"/>
            </a:pPr>
            <a:r>
              <a:rPr lang="en-US" sz="1600" b="1">
                <a:solidFill>
                  <a:schemeClr val="bg1"/>
                </a:solidFill>
                <a:ea typeface="+mn-lt"/>
                <a:cs typeface="+mn-lt"/>
              </a:rPr>
              <a:t>Avoiding Congestion</a:t>
            </a:r>
            <a:r>
              <a:rPr lang="en-US" sz="1600">
                <a:solidFill>
                  <a:schemeClr val="bg1"/>
                </a:solidFill>
                <a:ea typeface="+mn-lt"/>
                <a:cs typeface="+mn-lt"/>
              </a:rPr>
              <a:t>:</a:t>
            </a:r>
            <a:endParaRPr lang="en-US" sz="1600">
              <a:solidFill>
                <a:schemeClr val="bg1"/>
              </a:solidFill>
              <a:cs typeface="Segoe UI"/>
            </a:endParaRPr>
          </a:p>
          <a:p>
            <a:pPr marL="894715" lvl="1" indent="-285750">
              <a:buFont typeface="Arial"/>
              <a:buChar char="•"/>
            </a:pPr>
            <a:r>
              <a:rPr lang="en-US" sz="1600">
                <a:solidFill>
                  <a:schemeClr val="bg1"/>
                </a:solidFill>
                <a:ea typeface="+mn-lt"/>
                <a:cs typeface="+mn-lt"/>
              </a:rPr>
              <a:t>Proper handling of BSR helps avoid uplink congestion by ensuring that UEs with significant amounts of data waiting to be transmitted are given sufficient resources, preventing buffer overflow and data loss.</a:t>
            </a:r>
            <a:endParaRPr lang="en-US" sz="1600">
              <a:solidFill>
                <a:schemeClr val="bg1"/>
              </a:solidFill>
              <a:cs typeface="Segoe UI"/>
            </a:endParaRPr>
          </a:p>
          <a:p>
            <a:pPr marL="894715" lvl="1" indent="-285750">
              <a:buFont typeface="Arial"/>
              <a:buChar char="•"/>
            </a:pPr>
            <a:endParaRPr lang="en-US" sz="1600">
              <a:solidFill>
                <a:schemeClr val="bg1"/>
              </a:solidFill>
              <a:ea typeface="+mn-lt"/>
              <a:cs typeface="+mn-lt"/>
            </a:endParaRPr>
          </a:p>
          <a:p>
            <a:pPr marL="285750" indent="-285750">
              <a:buAutoNum type="arabicPeriod"/>
            </a:pPr>
            <a:r>
              <a:rPr lang="en-US" sz="1600" b="1">
                <a:solidFill>
                  <a:schemeClr val="bg1"/>
                </a:solidFill>
                <a:ea typeface="+mn-lt"/>
                <a:cs typeface="+mn-lt"/>
              </a:rPr>
              <a:t>Efficient Utilization</a:t>
            </a:r>
            <a:r>
              <a:rPr lang="en-US" sz="1600">
                <a:solidFill>
                  <a:schemeClr val="bg1"/>
                </a:solidFill>
                <a:ea typeface="+mn-lt"/>
                <a:cs typeface="+mn-lt"/>
              </a:rPr>
              <a:t>:</a:t>
            </a:r>
            <a:endParaRPr lang="en-US" sz="1600">
              <a:solidFill>
                <a:schemeClr val="bg1"/>
              </a:solidFill>
              <a:cs typeface="Segoe UI"/>
            </a:endParaRPr>
          </a:p>
          <a:p>
            <a:pPr marL="894715" lvl="1" indent="-285750">
              <a:buFont typeface="Arial"/>
              <a:buChar char="•"/>
            </a:pPr>
            <a:r>
              <a:rPr lang="en-US" sz="1600">
                <a:solidFill>
                  <a:schemeClr val="bg1"/>
                </a:solidFill>
                <a:ea typeface="+mn-lt"/>
                <a:cs typeface="+mn-lt"/>
              </a:rPr>
              <a:t>Effective BSR handling leads to more efficient utilization of network resources. The base station can optimize the use of available resources based on real-time traffic demands, improving overall network performance.</a:t>
            </a:r>
            <a:endParaRPr lang="en-US" sz="1600">
              <a:solidFill>
                <a:schemeClr val="bg1"/>
              </a:solidFill>
              <a:cs typeface="Segoe UI"/>
            </a:endParaRPr>
          </a:p>
          <a:p>
            <a:endParaRPr lang="en-US" sz="1600" b="1">
              <a:solidFill>
                <a:schemeClr val="bg1"/>
              </a:solidFill>
              <a:cs typeface="Segoe UI"/>
            </a:endParaRPr>
          </a:p>
        </p:txBody>
      </p:sp>
      <p:sp>
        <p:nvSpPr>
          <p:cNvPr id="3" name="TextBox 2">
            <a:extLst>
              <a:ext uri="{FF2B5EF4-FFF2-40B4-BE49-F238E27FC236}">
                <a16:creationId xmlns:a16="http://schemas.microsoft.com/office/drawing/2014/main" id="{CED0F707-64A0-F56B-3620-E8E0ADEB61D4}"/>
              </a:ext>
            </a:extLst>
          </p:cNvPr>
          <p:cNvSpPr txBox="1"/>
          <p:nvPr/>
        </p:nvSpPr>
        <p:spPr>
          <a:xfrm>
            <a:off x="11320749" y="6421433"/>
            <a:ext cx="7293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4" name="TextBox 3">
            <a:extLst>
              <a:ext uri="{FF2B5EF4-FFF2-40B4-BE49-F238E27FC236}">
                <a16:creationId xmlns:a16="http://schemas.microsoft.com/office/drawing/2014/main" id="{B36B6E32-0115-B5FA-38E9-AD26EE8FA5C7}"/>
              </a:ext>
            </a:extLst>
          </p:cNvPr>
          <p:cNvSpPr txBox="1"/>
          <p:nvPr/>
        </p:nvSpPr>
        <p:spPr>
          <a:xfrm>
            <a:off x="10313823" y="315524"/>
            <a:ext cx="16132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rPr>
              <a:t>3GPP 38.321</a:t>
            </a:r>
            <a:r>
              <a:rPr lang="en-US" sz="1600" b="1" dirty="0"/>
              <a:t>​</a:t>
            </a:r>
          </a:p>
        </p:txBody>
      </p:sp>
      <p:sp>
        <p:nvSpPr>
          <p:cNvPr id="5" name="Date Placeholder 4">
            <a:extLst>
              <a:ext uri="{FF2B5EF4-FFF2-40B4-BE49-F238E27FC236}">
                <a16:creationId xmlns:a16="http://schemas.microsoft.com/office/drawing/2014/main" id="{C9C2B72F-2EB5-E16F-DC75-82CFA33FAD53}"/>
              </a:ext>
            </a:extLst>
          </p:cNvPr>
          <p:cNvSpPr>
            <a:spLocks noGrp="1"/>
          </p:cNvSpPr>
          <p:nvPr>
            <p:ph type="dt" sz="half" idx="10"/>
          </p:nvPr>
        </p:nvSpPr>
        <p:spPr/>
        <p:txBody>
          <a:bodyPr/>
          <a:lstStyle/>
          <a:p>
            <a:fld id="{F6B29A50-ED47-428C-A303-72A507D9AC5D}" type="datetime1">
              <a:rPr lang="en-US" smtClean="0"/>
              <a:t>8/14/2024</a:t>
            </a:fld>
            <a:endParaRPr lang="en-US" dirty="0"/>
          </a:p>
        </p:txBody>
      </p:sp>
      <p:sp>
        <p:nvSpPr>
          <p:cNvPr id="6" name="Footer Placeholder 5">
            <a:extLst>
              <a:ext uri="{FF2B5EF4-FFF2-40B4-BE49-F238E27FC236}">
                <a16:creationId xmlns:a16="http://schemas.microsoft.com/office/drawing/2014/main" id="{825E821A-82A2-F411-09DB-2A838EFE62C4}"/>
              </a:ext>
            </a:extLst>
          </p:cNvPr>
          <p:cNvSpPr>
            <a:spLocks noGrp="1"/>
          </p:cNvSpPr>
          <p:nvPr>
            <p:ph type="ftr" sz="quarter" idx="11"/>
          </p:nvPr>
        </p:nvSpPr>
        <p:spPr/>
        <p:txBody>
          <a:bodyPr/>
          <a:lstStyle/>
          <a:p>
            <a:r>
              <a:rPr lang="en-GB"/>
              <a:t>MAC Layer Buffer Status Reporting (BSR) Group 4</a:t>
            </a:r>
            <a:endParaRPr lang="en-US"/>
          </a:p>
        </p:txBody>
      </p:sp>
      <p:sp>
        <p:nvSpPr>
          <p:cNvPr id="7" name="Slide Number Placeholder 6">
            <a:extLst>
              <a:ext uri="{FF2B5EF4-FFF2-40B4-BE49-F238E27FC236}">
                <a16:creationId xmlns:a16="http://schemas.microsoft.com/office/drawing/2014/main" id="{1875D353-1B40-6E88-C55D-BDA322A692C9}"/>
              </a:ext>
            </a:extLst>
          </p:cNvPr>
          <p:cNvSpPr>
            <a:spLocks noGrp="1"/>
          </p:cNvSpPr>
          <p:nvPr>
            <p:ph type="sldNum" sz="quarter" idx="12"/>
          </p:nvPr>
        </p:nvSpPr>
        <p:spPr/>
        <p:txBody>
          <a:bodyPr/>
          <a:lstStyle/>
          <a:p>
            <a:fld id="{96E69268-9C8B-4EBF-A9EE-DC5DC2D48DC3}" type="slidenum">
              <a:rPr lang="en-US" smtClean="0"/>
              <a:pPr/>
              <a:t>19</a:t>
            </a:fld>
            <a:endParaRPr lang="en-US"/>
          </a:p>
        </p:txBody>
      </p:sp>
    </p:spTree>
    <p:extLst>
      <p:ext uri="{BB962C8B-B14F-4D97-AF65-F5344CB8AC3E}">
        <p14:creationId xmlns:p14="http://schemas.microsoft.com/office/powerpoint/2010/main" val="230476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AE36BE81-CF3E-39B0-851A-2464E6B39102}"/>
              </a:ext>
            </a:extLst>
          </p:cNvPr>
          <p:cNvSpPr/>
          <p:nvPr/>
        </p:nvSpPr>
        <p:spPr>
          <a:xfrm>
            <a:off x="0" y="0"/>
            <a:ext cx="12188825" cy="6858000"/>
          </a:xfrm>
          <a:prstGeom prst="roundRect">
            <a:avLst>
              <a:gd name="adj" fmla="val 634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PH">
              <a:cs typeface="Segoe UI"/>
            </a:endParaRPr>
          </a:p>
        </p:txBody>
      </p:sp>
      <p:cxnSp>
        <p:nvCxnSpPr>
          <p:cNvPr id="37" name="Straight Connector 36">
            <a:extLst>
              <a:ext uri="{FF2B5EF4-FFF2-40B4-BE49-F238E27FC236}">
                <a16:creationId xmlns:a16="http://schemas.microsoft.com/office/drawing/2014/main" id="{2CC06D1E-2D9D-0392-23E2-04EB4224340F}"/>
              </a:ext>
            </a:extLst>
          </p:cNvPr>
          <p:cNvCxnSpPr>
            <a:cxnSpLocks/>
          </p:cNvCxnSpPr>
          <p:nvPr/>
        </p:nvCxnSpPr>
        <p:spPr>
          <a:xfrm>
            <a:off x="6094412" y="620688"/>
            <a:ext cx="0" cy="5250768"/>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pic>
        <p:nvPicPr>
          <p:cNvPr id="24" name="Picture Placeholder 23">
            <a:extLst>
              <a:ext uri="{FF2B5EF4-FFF2-40B4-BE49-F238E27FC236}">
                <a16:creationId xmlns:a16="http://schemas.microsoft.com/office/drawing/2014/main" id="{03434220-F78D-315A-57DA-34373D5991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584" r="7584"/>
          <a:stretch/>
        </p:blipFill>
        <p:spPr>
          <a:xfrm>
            <a:off x="0" y="-1"/>
            <a:ext cx="4654252" cy="3428991"/>
          </a:xfrm>
        </p:spPr>
      </p:pic>
      <p:sp>
        <p:nvSpPr>
          <p:cNvPr id="32" name="Rectangle: Single Corner Rounded 31">
            <a:extLst>
              <a:ext uri="{FF2B5EF4-FFF2-40B4-BE49-F238E27FC236}">
                <a16:creationId xmlns:a16="http://schemas.microsoft.com/office/drawing/2014/main" id="{EB8582A3-2E0B-E517-82F8-1749A09E4576}"/>
              </a:ext>
            </a:extLst>
          </p:cNvPr>
          <p:cNvSpPr/>
          <p:nvPr/>
        </p:nvSpPr>
        <p:spPr>
          <a:xfrm flipH="1" flipV="1">
            <a:off x="-1" y="3428998"/>
            <a:ext cx="4642873" cy="3429001"/>
          </a:xfrm>
          <a:prstGeom prst="round1Rect">
            <a:avLst>
              <a:gd name="adj" fmla="val 12329"/>
            </a:avLst>
          </a:prstGeom>
          <a:gradFill>
            <a:gsLst>
              <a:gs pos="0">
                <a:schemeClr val="accent2"/>
              </a:gs>
              <a:gs pos="100000">
                <a:schemeClr val="accent4"/>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Subtitle 29">
            <a:extLst>
              <a:ext uri="{FF2B5EF4-FFF2-40B4-BE49-F238E27FC236}">
                <a16:creationId xmlns:a16="http://schemas.microsoft.com/office/drawing/2014/main" id="{E4953284-A69D-95DC-08A0-5D88F7F1674E}"/>
              </a:ext>
            </a:extLst>
          </p:cNvPr>
          <p:cNvSpPr>
            <a:spLocks noGrp="1"/>
          </p:cNvSpPr>
          <p:nvPr>
            <p:ph type="subTitle" idx="1"/>
          </p:nvPr>
        </p:nvSpPr>
        <p:spPr>
          <a:xfrm>
            <a:off x="503759" y="3913172"/>
            <a:ext cx="4642873" cy="1244022"/>
          </a:xfrm>
        </p:spPr>
        <p:txBody>
          <a:bodyPr/>
          <a:lstStyle/>
          <a:p>
            <a:r>
              <a:rPr lang="en-PH">
                <a:solidFill>
                  <a:schemeClr val="bg1"/>
                </a:solidFill>
              </a:rPr>
              <a:t>Table of Content</a:t>
            </a:r>
          </a:p>
        </p:txBody>
      </p:sp>
      <p:grpSp>
        <p:nvGrpSpPr>
          <p:cNvPr id="9" name="Group 8">
            <a:extLst>
              <a:ext uri="{FF2B5EF4-FFF2-40B4-BE49-F238E27FC236}">
                <a16:creationId xmlns:a16="http://schemas.microsoft.com/office/drawing/2014/main" id="{48E24EE7-9894-A493-0DB9-9638288530E5}"/>
              </a:ext>
            </a:extLst>
          </p:cNvPr>
          <p:cNvGrpSpPr/>
          <p:nvPr/>
        </p:nvGrpSpPr>
        <p:grpSpPr>
          <a:xfrm>
            <a:off x="4216792" y="2944808"/>
            <a:ext cx="898533" cy="968364"/>
            <a:chOff x="2566020" y="1412776"/>
            <a:chExt cx="599097" cy="645657"/>
          </a:xfrm>
          <a:gradFill flip="none" rotWithShape="1">
            <a:gsLst>
              <a:gs pos="50000">
                <a:schemeClr val="accent2"/>
              </a:gs>
              <a:gs pos="50000">
                <a:schemeClr val="accent4"/>
              </a:gs>
            </a:gsLst>
            <a:lin ang="0" scaled="1"/>
            <a:tileRect/>
          </a:gradFill>
        </p:grpSpPr>
        <p:sp>
          <p:nvSpPr>
            <p:cNvPr id="10" name="Oval 9">
              <a:extLst>
                <a:ext uri="{FF2B5EF4-FFF2-40B4-BE49-F238E27FC236}">
                  <a16:creationId xmlns:a16="http://schemas.microsoft.com/office/drawing/2014/main" id="{92163335-A158-7DD7-0571-536BF6E39096}"/>
                </a:ext>
              </a:extLst>
            </p:cNvPr>
            <p:cNvSpPr/>
            <p:nvPr/>
          </p:nvSpPr>
          <p:spPr>
            <a:xfrm>
              <a:off x="2566020"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Oval 10">
              <a:extLst>
                <a:ext uri="{FF2B5EF4-FFF2-40B4-BE49-F238E27FC236}">
                  <a16:creationId xmlns:a16="http://schemas.microsoft.com/office/drawing/2014/main" id="{525D6026-7CC9-FCD1-C33E-42478E68D806}"/>
                </a:ext>
              </a:extLst>
            </p:cNvPr>
            <p:cNvSpPr/>
            <p:nvPr/>
          </p:nvSpPr>
          <p:spPr>
            <a:xfrm>
              <a:off x="2792622"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a:extLst>
                <a:ext uri="{FF2B5EF4-FFF2-40B4-BE49-F238E27FC236}">
                  <a16:creationId xmlns:a16="http://schemas.microsoft.com/office/drawing/2014/main" id="{1FBDE6CE-7773-4367-D01F-2AD9B4515672}"/>
                </a:ext>
              </a:extLst>
            </p:cNvPr>
            <p:cNvSpPr/>
            <p:nvPr/>
          </p:nvSpPr>
          <p:spPr>
            <a:xfrm>
              <a:off x="3021106"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a:extLst>
                <a:ext uri="{FF2B5EF4-FFF2-40B4-BE49-F238E27FC236}">
                  <a16:creationId xmlns:a16="http://schemas.microsoft.com/office/drawing/2014/main" id="{F11465A9-BE69-5574-622D-7765F466B1A0}"/>
                </a:ext>
              </a:extLst>
            </p:cNvPr>
            <p:cNvSpPr/>
            <p:nvPr/>
          </p:nvSpPr>
          <p:spPr>
            <a:xfrm>
              <a:off x="2566020"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val 13">
              <a:extLst>
                <a:ext uri="{FF2B5EF4-FFF2-40B4-BE49-F238E27FC236}">
                  <a16:creationId xmlns:a16="http://schemas.microsoft.com/office/drawing/2014/main" id="{99395AC0-DD0F-39C8-0E2C-FA748CDA4C43}"/>
                </a:ext>
              </a:extLst>
            </p:cNvPr>
            <p:cNvSpPr/>
            <p:nvPr/>
          </p:nvSpPr>
          <p:spPr>
            <a:xfrm>
              <a:off x="2792622"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Oval 14">
              <a:extLst>
                <a:ext uri="{FF2B5EF4-FFF2-40B4-BE49-F238E27FC236}">
                  <a16:creationId xmlns:a16="http://schemas.microsoft.com/office/drawing/2014/main" id="{D07123AD-A213-85AE-CB40-C60E80B5DB94}"/>
                </a:ext>
              </a:extLst>
            </p:cNvPr>
            <p:cNvSpPr/>
            <p:nvPr/>
          </p:nvSpPr>
          <p:spPr>
            <a:xfrm>
              <a:off x="3021106"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Oval 15">
              <a:extLst>
                <a:ext uri="{FF2B5EF4-FFF2-40B4-BE49-F238E27FC236}">
                  <a16:creationId xmlns:a16="http://schemas.microsoft.com/office/drawing/2014/main" id="{E4C3CD77-AD02-5A80-4F89-C9612EBCFEC3}"/>
                </a:ext>
              </a:extLst>
            </p:cNvPr>
            <p:cNvSpPr/>
            <p:nvPr/>
          </p:nvSpPr>
          <p:spPr>
            <a:xfrm>
              <a:off x="2566020"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Oval 16">
              <a:extLst>
                <a:ext uri="{FF2B5EF4-FFF2-40B4-BE49-F238E27FC236}">
                  <a16:creationId xmlns:a16="http://schemas.microsoft.com/office/drawing/2014/main" id="{28855AEE-A298-EA6D-6432-CCDFD3851F27}"/>
                </a:ext>
              </a:extLst>
            </p:cNvPr>
            <p:cNvSpPr/>
            <p:nvPr/>
          </p:nvSpPr>
          <p:spPr>
            <a:xfrm>
              <a:off x="2792622"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Oval 17">
              <a:extLst>
                <a:ext uri="{FF2B5EF4-FFF2-40B4-BE49-F238E27FC236}">
                  <a16:creationId xmlns:a16="http://schemas.microsoft.com/office/drawing/2014/main" id="{69A45258-E6CC-62BE-7F12-549A29DBC36F}"/>
                </a:ext>
              </a:extLst>
            </p:cNvPr>
            <p:cNvSpPr/>
            <p:nvPr/>
          </p:nvSpPr>
          <p:spPr>
            <a:xfrm>
              <a:off x="3021106"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40" name="Oval 39">
            <a:extLst>
              <a:ext uri="{FF2B5EF4-FFF2-40B4-BE49-F238E27FC236}">
                <a16:creationId xmlns:a16="http://schemas.microsoft.com/office/drawing/2014/main" id="{00E02A4E-26E9-26CA-7C15-014F91B20DAD}"/>
              </a:ext>
            </a:extLst>
          </p:cNvPr>
          <p:cNvSpPr/>
          <p:nvPr/>
        </p:nvSpPr>
        <p:spPr>
          <a:xfrm>
            <a:off x="5913532" y="1547709"/>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Oval 40">
            <a:extLst>
              <a:ext uri="{FF2B5EF4-FFF2-40B4-BE49-F238E27FC236}">
                <a16:creationId xmlns:a16="http://schemas.microsoft.com/office/drawing/2014/main" id="{325BE8AA-B941-DAC1-BC6D-2383ADB867CF}"/>
              </a:ext>
            </a:extLst>
          </p:cNvPr>
          <p:cNvSpPr/>
          <p:nvPr/>
        </p:nvSpPr>
        <p:spPr>
          <a:xfrm>
            <a:off x="5913532" y="2618746"/>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Oval 41">
            <a:extLst>
              <a:ext uri="{FF2B5EF4-FFF2-40B4-BE49-F238E27FC236}">
                <a16:creationId xmlns:a16="http://schemas.microsoft.com/office/drawing/2014/main" id="{80A86E34-78F0-AECE-9C4A-6D7D63E0167D}"/>
              </a:ext>
            </a:extLst>
          </p:cNvPr>
          <p:cNvSpPr/>
          <p:nvPr/>
        </p:nvSpPr>
        <p:spPr>
          <a:xfrm>
            <a:off x="5913532" y="3689783"/>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a:extLst>
              <a:ext uri="{FF2B5EF4-FFF2-40B4-BE49-F238E27FC236}">
                <a16:creationId xmlns:a16="http://schemas.microsoft.com/office/drawing/2014/main" id="{CCE66293-AB78-51E4-4722-BC5E985A3EE7}"/>
              </a:ext>
            </a:extLst>
          </p:cNvPr>
          <p:cNvSpPr txBox="1"/>
          <p:nvPr/>
        </p:nvSpPr>
        <p:spPr>
          <a:xfrm>
            <a:off x="6562018" y="476672"/>
            <a:ext cx="3384370" cy="646331"/>
          </a:xfrm>
          <a:prstGeom prst="rect">
            <a:avLst/>
          </a:prstGeom>
          <a:noFill/>
        </p:spPr>
        <p:txBody>
          <a:bodyPr wrap="square" lIns="91440" tIns="45720" rIns="91440" bIns="45720" rtlCol="0" anchor="t">
            <a:spAutoFit/>
          </a:bodyPr>
          <a:lstStyle/>
          <a:p>
            <a:r>
              <a:rPr lang="en-PH" sz="1800" b="1">
                <a:solidFill>
                  <a:schemeClr val="accent2"/>
                </a:solidFill>
                <a:cs typeface="Segoe UI"/>
              </a:rPr>
              <a:t>BSR</a:t>
            </a:r>
          </a:p>
          <a:p>
            <a:r>
              <a:rPr lang="en-PH" sz="1800">
                <a:cs typeface="Segoe UI"/>
              </a:rPr>
              <a:t>What is BSR , role in 5G</a:t>
            </a:r>
          </a:p>
        </p:txBody>
      </p:sp>
      <p:sp>
        <p:nvSpPr>
          <p:cNvPr id="71" name="TextBox 70">
            <a:extLst>
              <a:ext uri="{FF2B5EF4-FFF2-40B4-BE49-F238E27FC236}">
                <a16:creationId xmlns:a16="http://schemas.microsoft.com/office/drawing/2014/main" id="{2755374F-49C9-A740-FB44-711D5C03AD7B}"/>
              </a:ext>
            </a:extLst>
          </p:cNvPr>
          <p:cNvSpPr txBox="1"/>
          <p:nvPr/>
        </p:nvSpPr>
        <p:spPr>
          <a:xfrm>
            <a:off x="6564409" y="1528648"/>
            <a:ext cx="3384370" cy="646331"/>
          </a:xfrm>
          <a:prstGeom prst="rect">
            <a:avLst/>
          </a:prstGeom>
          <a:noFill/>
        </p:spPr>
        <p:txBody>
          <a:bodyPr wrap="square" lIns="91440" tIns="45720" rIns="91440" bIns="45720" rtlCol="0" anchor="t">
            <a:spAutoFit/>
          </a:bodyPr>
          <a:lstStyle/>
          <a:p>
            <a:r>
              <a:rPr lang="en-PH" sz="1800" b="1">
                <a:solidFill>
                  <a:schemeClr val="accent2"/>
                </a:solidFill>
                <a:cs typeface="Segoe UI"/>
              </a:rPr>
              <a:t>BSR Mechanism</a:t>
            </a:r>
          </a:p>
          <a:p>
            <a:endParaRPr lang="en-PH" sz="1800">
              <a:cs typeface="Segoe UI"/>
            </a:endParaRPr>
          </a:p>
        </p:txBody>
      </p:sp>
      <p:cxnSp>
        <p:nvCxnSpPr>
          <p:cNvPr id="73" name="Straight Connector 72">
            <a:extLst>
              <a:ext uri="{FF2B5EF4-FFF2-40B4-BE49-F238E27FC236}">
                <a16:creationId xmlns:a16="http://schemas.microsoft.com/office/drawing/2014/main" id="{0EFB51B7-EEA0-FE22-12B9-0D8D6CF17816}"/>
              </a:ext>
            </a:extLst>
          </p:cNvPr>
          <p:cNvCxnSpPr/>
          <p:nvPr/>
        </p:nvCxnSpPr>
        <p:spPr>
          <a:xfrm>
            <a:off x="7822604" y="4001111"/>
            <a:ext cx="7920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0EC5D9F-1A01-07A0-8EA9-B8D56D44FBF2}"/>
              </a:ext>
            </a:extLst>
          </p:cNvPr>
          <p:cNvSpPr txBox="1"/>
          <p:nvPr/>
        </p:nvSpPr>
        <p:spPr>
          <a:xfrm>
            <a:off x="6549108" y="2611939"/>
            <a:ext cx="4000072" cy="646331"/>
          </a:xfrm>
          <a:prstGeom prst="rect">
            <a:avLst/>
          </a:prstGeom>
          <a:noFill/>
        </p:spPr>
        <p:txBody>
          <a:bodyPr wrap="square" lIns="91440" tIns="45720" rIns="91440" bIns="45720" rtlCol="0" anchor="t">
            <a:spAutoFit/>
          </a:bodyPr>
          <a:lstStyle/>
          <a:p>
            <a:r>
              <a:rPr lang="en-PH" sz="1800" b="1">
                <a:solidFill>
                  <a:schemeClr val="accent2"/>
                </a:solidFill>
                <a:cs typeface="Segoe UI"/>
              </a:rPr>
              <a:t>BSR Types and roles</a:t>
            </a:r>
          </a:p>
          <a:p>
            <a:r>
              <a:rPr lang="en-PH" sz="1800">
                <a:cs typeface="Segoe UI"/>
              </a:rPr>
              <a:t>BSR types, roles in uplink scheduling </a:t>
            </a:r>
          </a:p>
        </p:txBody>
      </p:sp>
      <p:cxnSp>
        <p:nvCxnSpPr>
          <p:cNvPr id="76" name="Straight Connector 75">
            <a:extLst>
              <a:ext uri="{FF2B5EF4-FFF2-40B4-BE49-F238E27FC236}">
                <a16:creationId xmlns:a16="http://schemas.microsoft.com/office/drawing/2014/main" id="{85AEF05F-105D-A5DA-8658-BE35DB85C8EA}"/>
              </a:ext>
            </a:extLst>
          </p:cNvPr>
          <p:cNvCxnSpPr/>
          <p:nvPr/>
        </p:nvCxnSpPr>
        <p:spPr>
          <a:xfrm>
            <a:off x="7822604" y="5511961"/>
            <a:ext cx="7920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7699973-BD30-3BD3-9D15-C1E45F13E1DB}"/>
              </a:ext>
            </a:extLst>
          </p:cNvPr>
          <p:cNvGrpSpPr/>
          <p:nvPr/>
        </p:nvGrpSpPr>
        <p:grpSpPr>
          <a:xfrm>
            <a:off x="3955038" y="5578384"/>
            <a:ext cx="574355" cy="618992"/>
            <a:chOff x="2566020" y="1412776"/>
            <a:chExt cx="599097" cy="645657"/>
          </a:xfrm>
          <a:solidFill>
            <a:schemeClr val="bg1"/>
          </a:solidFill>
        </p:grpSpPr>
        <p:sp>
          <p:nvSpPr>
            <p:cNvPr id="3" name="Oval 2">
              <a:extLst>
                <a:ext uri="{FF2B5EF4-FFF2-40B4-BE49-F238E27FC236}">
                  <a16:creationId xmlns:a16="http://schemas.microsoft.com/office/drawing/2014/main" id="{97DE288F-E401-11E2-6A5B-0C8CD9C3B5AE}"/>
                </a:ext>
              </a:extLst>
            </p:cNvPr>
            <p:cNvSpPr/>
            <p:nvPr/>
          </p:nvSpPr>
          <p:spPr>
            <a:xfrm>
              <a:off x="2566020"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Oval 3">
              <a:extLst>
                <a:ext uri="{FF2B5EF4-FFF2-40B4-BE49-F238E27FC236}">
                  <a16:creationId xmlns:a16="http://schemas.microsoft.com/office/drawing/2014/main" id="{EAD0CB51-A7A6-F09A-96A1-E94009DE316D}"/>
                </a:ext>
              </a:extLst>
            </p:cNvPr>
            <p:cNvSpPr/>
            <p:nvPr/>
          </p:nvSpPr>
          <p:spPr>
            <a:xfrm>
              <a:off x="2792622"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extLst>
                <a:ext uri="{FF2B5EF4-FFF2-40B4-BE49-F238E27FC236}">
                  <a16:creationId xmlns:a16="http://schemas.microsoft.com/office/drawing/2014/main" id="{69E3FAF4-68B1-05E8-1C76-4C9E64F86912}"/>
                </a:ext>
              </a:extLst>
            </p:cNvPr>
            <p:cNvSpPr/>
            <p:nvPr/>
          </p:nvSpPr>
          <p:spPr>
            <a:xfrm>
              <a:off x="3021106" y="1412776"/>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extLst>
                <a:ext uri="{FF2B5EF4-FFF2-40B4-BE49-F238E27FC236}">
                  <a16:creationId xmlns:a16="http://schemas.microsoft.com/office/drawing/2014/main" id="{6C8C482A-1EF3-C537-6233-640192B262D9}"/>
                </a:ext>
              </a:extLst>
            </p:cNvPr>
            <p:cNvSpPr/>
            <p:nvPr/>
          </p:nvSpPr>
          <p:spPr>
            <a:xfrm>
              <a:off x="2566020"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extLst>
                <a:ext uri="{FF2B5EF4-FFF2-40B4-BE49-F238E27FC236}">
                  <a16:creationId xmlns:a16="http://schemas.microsoft.com/office/drawing/2014/main" id="{86565BEC-7B8B-5DC7-3FDE-30BC14CB9D9D}"/>
                </a:ext>
              </a:extLst>
            </p:cNvPr>
            <p:cNvSpPr/>
            <p:nvPr/>
          </p:nvSpPr>
          <p:spPr>
            <a:xfrm>
              <a:off x="2792622"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extLst>
                <a:ext uri="{FF2B5EF4-FFF2-40B4-BE49-F238E27FC236}">
                  <a16:creationId xmlns:a16="http://schemas.microsoft.com/office/drawing/2014/main" id="{FC4A14AF-2D49-843F-F6B7-2C5DBDE52077}"/>
                </a:ext>
              </a:extLst>
            </p:cNvPr>
            <p:cNvSpPr/>
            <p:nvPr/>
          </p:nvSpPr>
          <p:spPr>
            <a:xfrm>
              <a:off x="3021106" y="1663599"/>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Oval 18">
              <a:extLst>
                <a:ext uri="{FF2B5EF4-FFF2-40B4-BE49-F238E27FC236}">
                  <a16:creationId xmlns:a16="http://schemas.microsoft.com/office/drawing/2014/main" id="{1868F55A-CB25-3BEB-7449-723B589E6687}"/>
                </a:ext>
              </a:extLst>
            </p:cNvPr>
            <p:cNvSpPr/>
            <p:nvPr/>
          </p:nvSpPr>
          <p:spPr>
            <a:xfrm>
              <a:off x="2566020"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val 19">
              <a:extLst>
                <a:ext uri="{FF2B5EF4-FFF2-40B4-BE49-F238E27FC236}">
                  <a16:creationId xmlns:a16="http://schemas.microsoft.com/office/drawing/2014/main" id="{69F63DF1-324E-7C0B-32E1-4A6D93D57D75}"/>
                </a:ext>
              </a:extLst>
            </p:cNvPr>
            <p:cNvSpPr/>
            <p:nvPr/>
          </p:nvSpPr>
          <p:spPr>
            <a:xfrm>
              <a:off x="2792622"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Oval 20">
              <a:extLst>
                <a:ext uri="{FF2B5EF4-FFF2-40B4-BE49-F238E27FC236}">
                  <a16:creationId xmlns:a16="http://schemas.microsoft.com/office/drawing/2014/main" id="{25CC1C86-3FA4-0510-78B6-0AFBF7CC63E7}"/>
                </a:ext>
              </a:extLst>
            </p:cNvPr>
            <p:cNvSpPr/>
            <p:nvPr/>
          </p:nvSpPr>
          <p:spPr>
            <a:xfrm>
              <a:off x="3021106" y="1914422"/>
              <a:ext cx="144011" cy="14401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6" name="Oval 25">
            <a:extLst>
              <a:ext uri="{FF2B5EF4-FFF2-40B4-BE49-F238E27FC236}">
                <a16:creationId xmlns:a16="http://schemas.microsoft.com/office/drawing/2014/main" id="{EC70D153-195B-C6F6-8875-06ED1D844900}"/>
              </a:ext>
            </a:extLst>
          </p:cNvPr>
          <p:cNvSpPr/>
          <p:nvPr/>
        </p:nvSpPr>
        <p:spPr>
          <a:xfrm>
            <a:off x="5899534" y="476672"/>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Oval 26">
            <a:extLst>
              <a:ext uri="{FF2B5EF4-FFF2-40B4-BE49-F238E27FC236}">
                <a16:creationId xmlns:a16="http://schemas.microsoft.com/office/drawing/2014/main" id="{C045594E-3225-5F83-8304-FC8A8A40A221}"/>
              </a:ext>
            </a:extLst>
          </p:cNvPr>
          <p:cNvSpPr/>
          <p:nvPr/>
        </p:nvSpPr>
        <p:spPr>
          <a:xfrm>
            <a:off x="5913532" y="4754076"/>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Oval 32">
            <a:extLst>
              <a:ext uri="{FF2B5EF4-FFF2-40B4-BE49-F238E27FC236}">
                <a16:creationId xmlns:a16="http://schemas.microsoft.com/office/drawing/2014/main" id="{D5808F71-FF1C-3274-CC65-7E6E9EC7B0C6}"/>
              </a:ext>
            </a:extLst>
          </p:cNvPr>
          <p:cNvSpPr/>
          <p:nvPr/>
        </p:nvSpPr>
        <p:spPr>
          <a:xfrm>
            <a:off x="5913532" y="5818369"/>
            <a:ext cx="396904" cy="396904"/>
          </a:xfrm>
          <a:prstGeom prst="ellipse">
            <a:avLst/>
          </a:prstGeom>
          <a:gradFill flip="none" rotWithShape="1">
            <a:gsLst>
              <a:gs pos="50000">
                <a:schemeClr val="accent2"/>
              </a:gs>
              <a:gs pos="50000">
                <a:schemeClr val="accent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TextBox 37">
            <a:extLst>
              <a:ext uri="{FF2B5EF4-FFF2-40B4-BE49-F238E27FC236}">
                <a16:creationId xmlns:a16="http://schemas.microsoft.com/office/drawing/2014/main" id="{3E3E9396-7396-6A04-801F-27367FCD74E2}"/>
              </a:ext>
            </a:extLst>
          </p:cNvPr>
          <p:cNvSpPr txBox="1"/>
          <p:nvPr/>
        </p:nvSpPr>
        <p:spPr>
          <a:xfrm>
            <a:off x="6549108" y="3672799"/>
            <a:ext cx="3843538" cy="923330"/>
          </a:xfrm>
          <a:prstGeom prst="rect">
            <a:avLst/>
          </a:prstGeom>
          <a:noFill/>
        </p:spPr>
        <p:txBody>
          <a:bodyPr wrap="square" lIns="91440" tIns="45720" rIns="91440" bIns="45720" rtlCol="0" anchor="t">
            <a:spAutoFit/>
          </a:bodyPr>
          <a:lstStyle/>
          <a:p>
            <a:r>
              <a:rPr lang="en-PH" sz="1800" b="1">
                <a:solidFill>
                  <a:schemeClr val="accent2"/>
                </a:solidFill>
                <a:cs typeface="Segoe UI"/>
              </a:rPr>
              <a:t>BSR Effect on Uplink Scheduling and Resource Allocation</a:t>
            </a:r>
          </a:p>
          <a:p>
            <a:endParaRPr lang="en-PH" sz="1800">
              <a:cs typeface="Segoe UI"/>
            </a:endParaRPr>
          </a:p>
        </p:txBody>
      </p:sp>
      <p:sp>
        <p:nvSpPr>
          <p:cNvPr id="39" name="TextBox 38">
            <a:extLst>
              <a:ext uri="{FF2B5EF4-FFF2-40B4-BE49-F238E27FC236}">
                <a16:creationId xmlns:a16="http://schemas.microsoft.com/office/drawing/2014/main" id="{A4C6E1C8-2C68-44D6-A936-9597FD0CA8E0}"/>
              </a:ext>
            </a:extLst>
          </p:cNvPr>
          <p:cNvSpPr txBox="1"/>
          <p:nvPr/>
        </p:nvSpPr>
        <p:spPr>
          <a:xfrm>
            <a:off x="6562018" y="4683021"/>
            <a:ext cx="3384370" cy="369332"/>
          </a:xfrm>
          <a:prstGeom prst="rect">
            <a:avLst/>
          </a:prstGeom>
          <a:noFill/>
        </p:spPr>
        <p:txBody>
          <a:bodyPr wrap="square" lIns="91440" tIns="45720" rIns="91440" bIns="45720" rtlCol="0" anchor="t">
            <a:spAutoFit/>
          </a:bodyPr>
          <a:lstStyle/>
          <a:p>
            <a:r>
              <a:rPr lang="en-PH" sz="1800" b="1">
                <a:solidFill>
                  <a:schemeClr val="accent2"/>
                </a:solidFill>
                <a:cs typeface="Segoe UI"/>
              </a:rPr>
              <a:t>Code</a:t>
            </a:r>
            <a:endParaRPr lang="en-PH" sz="1800" b="1">
              <a:solidFill>
                <a:srgbClr val="2F97C1"/>
              </a:solidFill>
              <a:cs typeface="Segoe UI"/>
            </a:endParaRPr>
          </a:p>
        </p:txBody>
      </p:sp>
      <p:sp>
        <p:nvSpPr>
          <p:cNvPr id="43" name="TextBox 42">
            <a:extLst>
              <a:ext uri="{FF2B5EF4-FFF2-40B4-BE49-F238E27FC236}">
                <a16:creationId xmlns:a16="http://schemas.microsoft.com/office/drawing/2014/main" id="{DCECF25B-E9E0-71E9-FB16-C60C448C1FC4}"/>
              </a:ext>
            </a:extLst>
          </p:cNvPr>
          <p:cNvSpPr txBox="1"/>
          <p:nvPr/>
        </p:nvSpPr>
        <p:spPr>
          <a:xfrm>
            <a:off x="6542413" y="5694571"/>
            <a:ext cx="3384370" cy="646331"/>
          </a:xfrm>
          <a:prstGeom prst="rect">
            <a:avLst/>
          </a:prstGeom>
          <a:noFill/>
        </p:spPr>
        <p:txBody>
          <a:bodyPr wrap="square" lIns="91440" tIns="45720" rIns="91440" bIns="45720" rtlCol="0" anchor="t">
            <a:spAutoFit/>
          </a:bodyPr>
          <a:lstStyle/>
          <a:p>
            <a:r>
              <a:rPr lang="en-PH" sz="1800" b="1">
                <a:solidFill>
                  <a:schemeClr val="accent2"/>
                </a:solidFill>
                <a:cs typeface="Segoe UI"/>
              </a:rPr>
              <a:t>Output</a:t>
            </a:r>
          </a:p>
          <a:p>
            <a:endParaRPr lang="en-PH" sz="1800">
              <a:cs typeface="Segoe UI"/>
            </a:endParaRPr>
          </a:p>
        </p:txBody>
      </p:sp>
      <p:sp>
        <p:nvSpPr>
          <p:cNvPr id="22" name="Date Placeholder 21">
            <a:extLst>
              <a:ext uri="{FF2B5EF4-FFF2-40B4-BE49-F238E27FC236}">
                <a16:creationId xmlns:a16="http://schemas.microsoft.com/office/drawing/2014/main" id="{35830475-1B62-9072-4A68-4A0A603D22C8}"/>
              </a:ext>
            </a:extLst>
          </p:cNvPr>
          <p:cNvSpPr>
            <a:spLocks noGrp="1"/>
          </p:cNvSpPr>
          <p:nvPr>
            <p:ph type="dt" sz="half" idx="10"/>
          </p:nvPr>
        </p:nvSpPr>
        <p:spPr/>
        <p:txBody>
          <a:bodyPr/>
          <a:lstStyle/>
          <a:p>
            <a:fld id="{4B39EFEE-B0A8-493C-8009-5241F68BF729}" type="datetime1">
              <a:rPr lang="en-US" smtClean="0"/>
              <a:t>8/14/2024</a:t>
            </a:fld>
            <a:endParaRPr lang="en-US"/>
          </a:p>
        </p:txBody>
      </p:sp>
      <p:sp>
        <p:nvSpPr>
          <p:cNvPr id="23" name="Footer Placeholder 22">
            <a:extLst>
              <a:ext uri="{FF2B5EF4-FFF2-40B4-BE49-F238E27FC236}">
                <a16:creationId xmlns:a16="http://schemas.microsoft.com/office/drawing/2014/main" id="{2C09566F-9149-4C84-8FEC-F2007720194A}"/>
              </a:ext>
            </a:extLst>
          </p:cNvPr>
          <p:cNvSpPr>
            <a:spLocks noGrp="1"/>
          </p:cNvSpPr>
          <p:nvPr>
            <p:ph type="ftr" sz="quarter" idx="11"/>
          </p:nvPr>
        </p:nvSpPr>
        <p:spPr/>
        <p:txBody>
          <a:bodyPr/>
          <a:lstStyle/>
          <a:p>
            <a:r>
              <a:rPr lang="en-GB"/>
              <a:t>MAC Layer Buffer Status Reporting (BSR) Group 4</a:t>
            </a:r>
            <a:endParaRPr lang="en-US"/>
          </a:p>
        </p:txBody>
      </p:sp>
      <p:sp>
        <p:nvSpPr>
          <p:cNvPr id="25" name="Slide Number Placeholder 24">
            <a:extLst>
              <a:ext uri="{FF2B5EF4-FFF2-40B4-BE49-F238E27FC236}">
                <a16:creationId xmlns:a16="http://schemas.microsoft.com/office/drawing/2014/main" id="{56D65926-6A23-D40C-12FB-3181A0DBD6B8}"/>
              </a:ext>
            </a:extLst>
          </p:cNvPr>
          <p:cNvSpPr>
            <a:spLocks noGrp="1"/>
          </p:cNvSpPr>
          <p:nvPr>
            <p:ph type="sldNum" sz="quarter" idx="12"/>
          </p:nvPr>
        </p:nvSpPr>
        <p:spPr/>
        <p:txBody>
          <a:bodyPr/>
          <a:lstStyle/>
          <a:p>
            <a:fld id="{96E69268-9C8B-4EBF-A9EE-DC5DC2D48DC3}" type="slidenum">
              <a:rPr lang="en-US" smtClean="0"/>
              <a:pPr/>
              <a:t>2</a:t>
            </a:fld>
            <a:endParaRPr lang="en-US"/>
          </a:p>
        </p:txBody>
      </p:sp>
    </p:spTree>
    <p:extLst>
      <p:ext uri="{BB962C8B-B14F-4D97-AF65-F5344CB8AC3E}">
        <p14:creationId xmlns:p14="http://schemas.microsoft.com/office/powerpoint/2010/main" val="154015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wipe(up)">
                                      <p:cBhvr>
                                        <p:cTn id="13" dur="500"/>
                                        <p:tgtEl>
                                          <p:spTgt spid="30">
                                            <p:txEl>
                                              <p:pRg st="0" end="0"/>
                                            </p:txEl>
                                          </p:spTgt>
                                        </p:tgtEl>
                                      </p:cBhvr>
                                    </p:animEffect>
                                  </p:childTnLst>
                                </p:cTn>
                              </p:par>
                              <p:par>
                                <p:cTn id="14" presetID="10" presetClass="entr" presetSubtype="0" fill="hold" nodeType="withEffect">
                                  <p:stCondLst>
                                    <p:cond delay="4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6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22" presetClass="entr" presetSubtype="1" fill="hold" nodeType="withEffect">
                                  <p:stCondLst>
                                    <p:cond delay="60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53" presetClass="entr" presetSubtype="16" fill="hold" grpId="0" nodeType="withEffect">
                                  <p:stCondLst>
                                    <p:cond delay="600"/>
                                  </p:stCondLst>
                                  <p:childTnLst>
                                    <p:set>
                                      <p:cBhvr>
                                        <p:cTn id="24" dur="1" fill="hold">
                                          <p:stCondLst>
                                            <p:cond delay="0"/>
                                          </p:stCondLst>
                                        </p:cTn>
                                        <p:tgtEl>
                                          <p:spTgt spid="40"/>
                                        </p:tgtEl>
                                        <p:attrNameLst>
                                          <p:attrName>style.visibility</p:attrName>
                                        </p:attrNameLst>
                                      </p:cBhvr>
                                      <p:to>
                                        <p:strVal val="visible"/>
                                      </p:to>
                                    </p:set>
                                    <p:anim calcmode="lin" valueType="num">
                                      <p:cBhvr>
                                        <p:cTn id="25" dur="300" fill="hold"/>
                                        <p:tgtEl>
                                          <p:spTgt spid="40"/>
                                        </p:tgtEl>
                                        <p:attrNameLst>
                                          <p:attrName>ppt_w</p:attrName>
                                        </p:attrNameLst>
                                      </p:cBhvr>
                                      <p:tavLst>
                                        <p:tav tm="0">
                                          <p:val>
                                            <p:fltVal val="0"/>
                                          </p:val>
                                        </p:tav>
                                        <p:tav tm="100000">
                                          <p:val>
                                            <p:strVal val="#ppt_w"/>
                                          </p:val>
                                        </p:tav>
                                      </p:tavLst>
                                    </p:anim>
                                    <p:anim calcmode="lin" valueType="num">
                                      <p:cBhvr>
                                        <p:cTn id="26" dur="300" fill="hold"/>
                                        <p:tgtEl>
                                          <p:spTgt spid="40"/>
                                        </p:tgtEl>
                                        <p:attrNameLst>
                                          <p:attrName>ppt_h</p:attrName>
                                        </p:attrNameLst>
                                      </p:cBhvr>
                                      <p:tavLst>
                                        <p:tav tm="0">
                                          <p:val>
                                            <p:fltVal val="0"/>
                                          </p:val>
                                        </p:tav>
                                        <p:tav tm="100000">
                                          <p:val>
                                            <p:strVal val="#ppt_h"/>
                                          </p:val>
                                        </p:tav>
                                      </p:tavLst>
                                    </p:anim>
                                    <p:animEffect transition="in" filter="fade">
                                      <p:cBhvr>
                                        <p:cTn id="27" dur="300"/>
                                        <p:tgtEl>
                                          <p:spTgt spid="4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1"/>
                                        </p:tgtEl>
                                        <p:attrNameLst>
                                          <p:attrName>style.visibility</p:attrName>
                                        </p:attrNameLst>
                                      </p:cBhvr>
                                      <p:to>
                                        <p:strVal val="visible"/>
                                      </p:to>
                                    </p:set>
                                    <p:anim calcmode="lin" valueType="num">
                                      <p:cBhvr>
                                        <p:cTn id="30" dur="300" fill="hold"/>
                                        <p:tgtEl>
                                          <p:spTgt spid="41"/>
                                        </p:tgtEl>
                                        <p:attrNameLst>
                                          <p:attrName>ppt_w</p:attrName>
                                        </p:attrNameLst>
                                      </p:cBhvr>
                                      <p:tavLst>
                                        <p:tav tm="0">
                                          <p:val>
                                            <p:fltVal val="0"/>
                                          </p:val>
                                        </p:tav>
                                        <p:tav tm="100000">
                                          <p:val>
                                            <p:strVal val="#ppt_w"/>
                                          </p:val>
                                        </p:tav>
                                      </p:tavLst>
                                    </p:anim>
                                    <p:anim calcmode="lin" valueType="num">
                                      <p:cBhvr>
                                        <p:cTn id="31" dur="300" fill="hold"/>
                                        <p:tgtEl>
                                          <p:spTgt spid="41"/>
                                        </p:tgtEl>
                                        <p:attrNameLst>
                                          <p:attrName>ppt_h</p:attrName>
                                        </p:attrNameLst>
                                      </p:cBhvr>
                                      <p:tavLst>
                                        <p:tav tm="0">
                                          <p:val>
                                            <p:fltVal val="0"/>
                                          </p:val>
                                        </p:tav>
                                        <p:tav tm="100000">
                                          <p:val>
                                            <p:strVal val="#ppt_h"/>
                                          </p:val>
                                        </p:tav>
                                      </p:tavLst>
                                    </p:anim>
                                    <p:animEffect transition="in" filter="fade">
                                      <p:cBhvr>
                                        <p:cTn id="32" dur="300"/>
                                        <p:tgtEl>
                                          <p:spTgt spid="41"/>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42"/>
                                        </p:tgtEl>
                                        <p:attrNameLst>
                                          <p:attrName>style.visibility</p:attrName>
                                        </p:attrNameLst>
                                      </p:cBhvr>
                                      <p:to>
                                        <p:strVal val="visible"/>
                                      </p:to>
                                    </p:set>
                                    <p:anim calcmode="lin" valueType="num">
                                      <p:cBhvr>
                                        <p:cTn id="35" dur="300" fill="hold"/>
                                        <p:tgtEl>
                                          <p:spTgt spid="42"/>
                                        </p:tgtEl>
                                        <p:attrNameLst>
                                          <p:attrName>ppt_w</p:attrName>
                                        </p:attrNameLst>
                                      </p:cBhvr>
                                      <p:tavLst>
                                        <p:tav tm="0">
                                          <p:val>
                                            <p:fltVal val="0"/>
                                          </p:val>
                                        </p:tav>
                                        <p:tav tm="100000">
                                          <p:val>
                                            <p:strVal val="#ppt_w"/>
                                          </p:val>
                                        </p:tav>
                                      </p:tavLst>
                                    </p:anim>
                                    <p:anim calcmode="lin" valueType="num">
                                      <p:cBhvr>
                                        <p:cTn id="36" dur="300" fill="hold"/>
                                        <p:tgtEl>
                                          <p:spTgt spid="42"/>
                                        </p:tgtEl>
                                        <p:attrNameLst>
                                          <p:attrName>ppt_h</p:attrName>
                                        </p:attrNameLst>
                                      </p:cBhvr>
                                      <p:tavLst>
                                        <p:tav tm="0">
                                          <p:val>
                                            <p:fltVal val="0"/>
                                          </p:val>
                                        </p:tav>
                                        <p:tav tm="100000">
                                          <p:val>
                                            <p:strVal val="#ppt_h"/>
                                          </p:val>
                                        </p:tav>
                                      </p:tavLst>
                                    </p:anim>
                                    <p:animEffect transition="in" filter="fade">
                                      <p:cBhvr>
                                        <p:cTn id="37" dur="300"/>
                                        <p:tgtEl>
                                          <p:spTgt spid="42"/>
                                        </p:tgtEl>
                                      </p:cBhvr>
                                    </p:animEffect>
                                  </p:childTnLst>
                                </p:cTn>
                              </p:par>
                              <p:par>
                                <p:cTn id="38" presetID="16" presetClass="entr" presetSubtype="42" fill="hold" grpId="0" nodeType="withEffect">
                                  <p:stCondLst>
                                    <p:cond delay="900"/>
                                  </p:stCondLst>
                                  <p:childTnLst>
                                    <p:set>
                                      <p:cBhvr>
                                        <p:cTn id="39" dur="1" fill="hold">
                                          <p:stCondLst>
                                            <p:cond delay="0"/>
                                          </p:stCondLst>
                                        </p:cTn>
                                        <p:tgtEl>
                                          <p:spTgt spid="61"/>
                                        </p:tgtEl>
                                        <p:attrNameLst>
                                          <p:attrName>style.visibility</p:attrName>
                                        </p:attrNameLst>
                                      </p:cBhvr>
                                      <p:to>
                                        <p:strVal val="visible"/>
                                      </p:to>
                                    </p:set>
                                    <p:animEffect transition="in" filter="barn(outHorizontal)">
                                      <p:cBhvr>
                                        <p:cTn id="40" dur="500"/>
                                        <p:tgtEl>
                                          <p:spTgt spid="61"/>
                                        </p:tgtEl>
                                      </p:cBhvr>
                                    </p:animEffect>
                                  </p:childTnLst>
                                </p:cTn>
                              </p:par>
                              <p:par>
                                <p:cTn id="41" presetID="16" presetClass="entr" presetSubtype="42" fill="hold" grpId="0" nodeType="withEffect">
                                  <p:stCondLst>
                                    <p:cond delay="1100"/>
                                  </p:stCondLst>
                                  <p:childTnLst>
                                    <p:set>
                                      <p:cBhvr>
                                        <p:cTn id="42" dur="1" fill="hold">
                                          <p:stCondLst>
                                            <p:cond delay="0"/>
                                          </p:stCondLst>
                                        </p:cTn>
                                        <p:tgtEl>
                                          <p:spTgt spid="71"/>
                                        </p:tgtEl>
                                        <p:attrNameLst>
                                          <p:attrName>style.visibility</p:attrName>
                                        </p:attrNameLst>
                                      </p:cBhvr>
                                      <p:to>
                                        <p:strVal val="visible"/>
                                      </p:to>
                                    </p:set>
                                    <p:animEffect transition="in" filter="barn(outHorizontal)">
                                      <p:cBhvr>
                                        <p:cTn id="43" dur="500"/>
                                        <p:tgtEl>
                                          <p:spTgt spid="71"/>
                                        </p:tgtEl>
                                      </p:cBhvr>
                                    </p:animEffect>
                                  </p:childTnLst>
                                </p:cTn>
                              </p:par>
                              <p:par>
                                <p:cTn id="44" presetID="16" presetClass="entr" presetSubtype="42" fill="hold" grpId="0" nodeType="withEffect">
                                  <p:stCondLst>
                                    <p:cond delay="1300"/>
                                  </p:stCondLst>
                                  <p:childTnLst>
                                    <p:set>
                                      <p:cBhvr>
                                        <p:cTn id="45" dur="1" fill="hold">
                                          <p:stCondLst>
                                            <p:cond delay="0"/>
                                          </p:stCondLst>
                                        </p:cTn>
                                        <p:tgtEl>
                                          <p:spTgt spid="74"/>
                                        </p:tgtEl>
                                        <p:attrNameLst>
                                          <p:attrName>style.visibility</p:attrName>
                                        </p:attrNameLst>
                                      </p:cBhvr>
                                      <p:to>
                                        <p:strVal val="visible"/>
                                      </p:to>
                                    </p:set>
                                    <p:animEffect transition="in" filter="barn(outHorizontal)">
                                      <p:cBhvr>
                                        <p:cTn id="46" dur="500"/>
                                        <p:tgtEl>
                                          <p:spTgt spid="74"/>
                                        </p:tgtEl>
                                      </p:cBhvr>
                                    </p:animEffect>
                                  </p:childTnLst>
                                </p:cTn>
                              </p:par>
                              <p:par>
                                <p:cTn id="47" presetID="16" presetClass="entr" presetSubtype="37" fill="hold" nodeType="withEffect">
                                  <p:stCondLst>
                                    <p:cond delay="1500"/>
                                  </p:stCondLst>
                                  <p:childTnLst>
                                    <p:set>
                                      <p:cBhvr>
                                        <p:cTn id="48" dur="1" fill="hold">
                                          <p:stCondLst>
                                            <p:cond delay="0"/>
                                          </p:stCondLst>
                                        </p:cTn>
                                        <p:tgtEl>
                                          <p:spTgt spid="73"/>
                                        </p:tgtEl>
                                        <p:attrNameLst>
                                          <p:attrName>style.visibility</p:attrName>
                                        </p:attrNameLst>
                                      </p:cBhvr>
                                      <p:to>
                                        <p:strVal val="visible"/>
                                      </p:to>
                                    </p:set>
                                    <p:animEffect transition="in" filter="barn(outVertical)">
                                      <p:cBhvr>
                                        <p:cTn id="49" dur="500"/>
                                        <p:tgtEl>
                                          <p:spTgt spid="73"/>
                                        </p:tgtEl>
                                      </p:cBhvr>
                                    </p:animEffect>
                                  </p:childTnLst>
                                </p:cTn>
                              </p:par>
                              <p:par>
                                <p:cTn id="50" presetID="16" presetClass="entr" presetSubtype="37" fill="hold" nodeType="withEffect">
                                  <p:stCondLst>
                                    <p:cond delay="1750"/>
                                  </p:stCondLst>
                                  <p:childTnLst>
                                    <p:set>
                                      <p:cBhvr>
                                        <p:cTn id="51" dur="1" fill="hold">
                                          <p:stCondLst>
                                            <p:cond delay="0"/>
                                          </p:stCondLst>
                                        </p:cTn>
                                        <p:tgtEl>
                                          <p:spTgt spid="76"/>
                                        </p:tgtEl>
                                        <p:attrNameLst>
                                          <p:attrName>style.visibility</p:attrName>
                                        </p:attrNameLst>
                                      </p:cBhvr>
                                      <p:to>
                                        <p:strVal val="visible"/>
                                      </p:to>
                                    </p:set>
                                    <p:animEffect transition="in" filter="barn(outVertical)">
                                      <p:cBhvr>
                                        <p:cTn id="52" dur="500"/>
                                        <p:tgtEl>
                                          <p:spTgt spid="76"/>
                                        </p:tgtEl>
                                      </p:cBhvr>
                                    </p:animEffect>
                                  </p:childTnLst>
                                </p:cTn>
                              </p:par>
                              <p:par>
                                <p:cTn id="53" presetID="53" presetClass="entr" presetSubtype="16" fill="hold" grpId="0" nodeType="withEffect">
                                  <p:stCondLst>
                                    <p:cond delay="6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300" fill="hold"/>
                                        <p:tgtEl>
                                          <p:spTgt spid="26"/>
                                        </p:tgtEl>
                                        <p:attrNameLst>
                                          <p:attrName>ppt_w</p:attrName>
                                        </p:attrNameLst>
                                      </p:cBhvr>
                                      <p:tavLst>
                                        <p:tav tm="0">
                                          <p:val>
                                            <p:fltVal val="0"/>
                                          </p:val>
                                        </p:tav>
                                        <p:tav tm="100000">
                                          <p:val>
                                            <p:strVal val="#ppt_w"/>
                                          </p:val>
                                        </p:tav>
                                      </p:tavLst>
                                    </p:anim>
                                    <p:anim calcmode="lin" valueType="num">
                                      <p:cBhvr>
                                        <p:cTn id="56" dur="300" fill="hold"/>
                                        <p:tgtEl>
                                          <p:spTgt spid="26"/>
                                        </p:tgtEl>
                                        <p:attrNameLst>
                                          <p:attrName>ppt_h</p:attrName>
                                        </p:attrNameLst>
                                      </p:cBhvr>
                                      <p:tavLst>
                                        <p:tav tm="0">
                                          <p:val>
                                            <p:fltVal val="0"/>
                                          </p:val>
                                        </p:tav>
                                        <p:tav tm="100000">
                                          <p:val>
                                            <p:strVal val="#ppt_h"/>
                                          </p:val>
                                        </p:tav>
                                      </p:tavLst>
                                    </p:anim>
                                    <p:animEffect transition="in" filter="fade">
                                      <p:cBhvr>
                                        <p:cTn id="57" dur="300"/>
                                        <p:tgtEl>
                                          <p:spTgt spid="26"/>
                                        </p:tgtEl>
                                      </p:cBhvr>
                                    </p:animEffect>
                                  </p:childTnLst>
                                </p:cTn>
                              </p:par>
                              <p:par>
                                <p:cTn id="58" presetID="53" presetClass="entr" presetSubtype="16" fill="hold" grpId="0" nodeType="withEffect">
                                  <p:stCondLst>
                                    <p:cond delay="900"/>
                                  </p:stCondLst>
                                  <p:childTnLst>
                                    <p:set>
                                      <p:cBhvr>
                                        <p:cTn id="59" dur="1" fill="hold">
                                          <p:stCondLst>
                                            <p:cond delay="0"/>
                                          </p:stCondLst>
                                        </p:cTn>
                                        <p:tgtEl>
                                          <p:spTgt spid="27"/>
                                        </p:tgtEl>
                                        <p:attrNameLst>
                                          <p:attrName>style.visibility</p:attrName>
                                        </p:attrNameLst>
                                      </p:cBhvr>
                                      <p:to>
                                        <p:strVal val="visible"/>
                                      </p:to>
                                    </p:set>
                                    <p:anim calcmode="lin" valueType="num">
                                      <p:cBhvr>
                                        <p:cTn id="60" dur="300" fill="hold"/>
                                        <p:tgtEl>
                                          <p:spTgt spid="27"/>
                                        </p:tgtEl>
                                        <p:attrNameLst>
                                          <p:attrName>ppt_w</p:attrName>
                                        </p:attrNameLst>
                                      </p:cBhvr>
                                      <p:tavLst>
                                        <p:tav tm="0">
                                          <p:val>
                                            <p:fltVal val="0"/>
                                          </p:val>
                                        </p:tav>
                                        <p:tav tm="100000">
                                          <p:val>
                                            <p:strVal val="#ppt_w"/>
                                          </p:val>
                                        </p:tav>
                                      </p:tavLst>
                                    </p:anim>
                                    <p:anim calcmode="lin" valueType="num">
                                      <p:cBhvr>
                                        <p:cTn id="61" dur="300" fill="hold"/>
                                        <p:tgtEl>
                                          <p:spTgt spid="27"/>
                                        </p:tgtEl>
                                        <p:attrNameLst>
                                          <p:attrName>ppt_h</p:attrName>
                                        </p:attrNameLst>
                                      </p:cBhvr>
                                      <p:tavLst>
                                        <p:tav tm="0">
                                          <p:val>
                                            <p:fltVal val="0"/>
                                          </p:val>
                                        </p:tav>
                                        <p:tav tm="100000">
                                          <p:val>
                                            <p:strVal val="#ppt_h"/>
                                          </p:val>
                                        </p:tav>
                                      </p:tavLst>
                                    </p:anim>
                                    <p:animEffect transition="in" filter="fade">
                                      <p:cBhvr>
                                        <p:cTn id="62" dur="300"/>
                                        <p:tgtEl>
                                          <p:spTgt spid="27"/>
                                        </p:tgtEl>
                                      </p:cBhvr>
                                    </p:animEffect>
                                  </p:childTnLst>
                                </p:cTn>
                              </p:par>
                              <p:par>
                                <p:cTn id="63" presetID="53" presetClass="entr" presetSubtype="16" fill="hold" grpId="0" nodeType="withEffect">
                                  <p:stCondLst>
                                    <p:cond delay="1000"/>
                                  </p:stCondLst>
                                  <p:childTnLst>
                                    <p:set>
                                      <p:cBhvr>
                                        <p:cTn id="64" dur="1" fill="hold">
                                          <p:stCondLst>
                                            <p:cond delay="0"/>
                                          </p:stCondLst>
                                        </p:cTn>
                                        <p:tgtEl>
                                          <p:spTgt spid="33"/>
                                        </p:tgtEl>
                                        <p:attrNameLst>
                                          <p:attrName>style.visibility</p:attrName>
                                        </p:attrNameLst>
                                      </p:cBhvr>
                                      <p:to>
                                        <p:strVal val="visible"/>
                                      </p:to>
                                    </p:set>
                                    <p:anim calcmode="lin" valueType="num">
                                      <p:cBhvr>
                                        <p:cTn id="65" dur="300" fill="hold"/>
                                        <p:tgtEl>
                                          <p:spTgt spid="33"/>
                                        </p:tgtEl>
                                        <p:attrNameLst>
                                          <p:attrName>ppt_w</p:attrName>
                                        </p:attrNameLst>
                                      </p:cBhvr>
                                      <p:tavLst>
                                        <p:tav tm="0">
                                          <p:val>
                                            <p:fltVal val="0"/>
                                          </p:val>
                                        </p:tav>
                                        <p:tav tm="100000">
                                          <p:val>
                                            <p:strVal val="#ppt_w"/>
                                          </p:val>
                                        </p:tav>
                                      </p:tavLst>
                                    </p:anim>
                                    <p:anim calcmode="lin" valueType="num">
                                      <p:cBhvr>
                                        <p:cTn id="66" dur="300" fill="hold"/>
                                        <p:tgtEl>
                                          <p:spTgt spid="33"/>
                                        </p:tgtEl>
                                        <p:attrNameLst>
                                          <p:attrName>ppt_h</p:attrName>
                                        </p:attrNameLst>
                                      </p:cBhvr>
                                      <p:tavLst>
                                        <p:tav tm="0">
                                          <p:val>
                                            <p:fltVal val="0"/>
                                          </p:val>
                                        </p:tav>
                                        <p:tav tm="100000">
                                          <p:val>
                                            <p:strVal val="#ppt_h"/>
                                          </p:val>
                                        </p:tav>
                                      </p:tavLst>
                                    </p:anim>
                                    <p:animEffect transition="in" filter="fade">
                                      <p:cBhvr>
                                        <p:cTn id="67" dur="300"/>
                                        <p:tgtEl>
                                          <p:spTgt spid="33"/>
                                        </p:tgtEl>
                                      </p:cBhvr>
                                    </p:animEffect>
                                  </p:childTnLst>
                                </p:cTn>
                              </p:par>
                              <p:par>
                                <p:cTn id="68" presetID="16" presetClass="entr" presetSubtype="42" fill="hold" grpId="0" nodeType="withEffect">
                                  <p:stCondLst>
                                    <p:cond delay="1500"/>
                                  </p:stCondLst>
                                  <p:childTnLst>
                                    <p:set>
                                      <p:cBhvr>
                                        <p:cTn id="69" dur="1" fill="hold">
                                          <p:stCondLst>
                                            <p:cond delay="0"/>
                                          </p:stCondLst>
                                        </p:cTn>
                                        <p:tgtEl>
                                          <p:spTgt spid="38"/>
                                        </p:tgtEl>
                                        <p:attrNameLst>
                                          <p:attrName>style.visibility</p:attrName>
                                        </p:attrNameLst>
                                      </p:cBhvr>
                                      <p:to>
                                        <p:strVal val="visible"/>
                                      </p:to>
                                    </p:set>
                                    <p:animEffect transition="in" filter="barn(outHorizontal)">
                                      <p:cBhvr>
                                        <p:cTn id="70" dur="500"/>
                                        <p:tgtEl>
                                          <p:spTgt spid="38"/>
                                        </p:tgtEl>
                                      </p:cBhvr>
                                    </p:animEffect>
                                  </p:childTnLst>
                                </p:cTn>
                              </p:par>
                              <p:par>
                                <p:cTn id="71" presetID="16" presetClass="entr" presetSubtype="42" fill="hold" grpId="0" nodeType="withEffect">
                                  <p:stCondLst>
                                    <p:cond delay="1700"/>
                                  </p:stCondLst>
                                  <p:childTnLst>
                                    <p:set>
                                      <p:cBhvr>
                                        <p:cTn id="72" dur="1" fill="hold">
                                          <p:stCondLst>
                                            <p:cond delay="0"/>
                                          </p:stCondLst>
                                        </p:cTn>
                                        <p:tgtEl>
                                          <p:spTgt spid="39"/>
                                        </p:tgtEl>
                                        <p:attrNameLst>
                                          <p:attrName>style.visibility</p:attrName>
                                        </p:attrNameLst>
                                      </p:cBhvr>
                                      <p:to>
                                        <p:strVal val="visible"/>
                                      </p:to>
                                    </p:set>
                                    <p:animEffect transition="in" filter="barn(outHorizontal)">
                                      <p:cBhvr>
                                        <p:cTn id="73" dur="500"/>
                                        <p:tgtEl>
                                          <p:spTgt spid="39"/>
                                        </p:tgtEl>
                                      </p:cBhvr>
                                    </p:animEffect>
                                  </p:childTnLst>
                                </p:cTn>
                              </p:par>
                              <p:par>
                                <p:cTn id="74" presetID="16" presetClass="entr" presetSubtype="42" fill="hold" grpId="0" nodeType="withEffect">
                                  <p:stCondLst>
                                    <p:cond delay="1900"/>
                                  </p:stCondLst>
                                  <p:childTnLst>
                                    <p:set>
                                      <p:cBhvr>
                                        <p:cTn id="75" dur="1" fill="hold">
                                          <p:stCondLst>
                                            <p:cond delay="0"/>
                                          </p:stCondLst>
                                        </p:cTn>
                                        <p:tgtEl>
                                          <p:spTgt spid="43"/>
                                        </p:tgtEl>
                                        <p:attrNameLst>
                                          <p:attrName>style.visibility</p:attrName>
                                        </p:attrNameLst>
                                      </p:cBhvr>
                                      <p:to>
                                        <p:strVal val="visible"/>
                                      </p:to>
                                    </p:set>
                                    <p:animEffect transition="in" filter="barn(outHorizontal)">
                                      <p:cBhvr>
                                        <p:cTn id="7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build="p"/>
      <p:bldP spid="40" grpId="0" animBg="1"/>
      <p:bldP spid="41" grpId="0" animBg="1"/>
      <p:bldP spid="42" grpId="0" animBg="1"/>
      <p:bldP spid="61" grpId="0"/>
      <p:bldP spid="71" grpId="0"/>
      <p:bldP spid="74" grpId="0"/>
      <p:bldP spid="26" grpId="0" animBg="1"/>
      <p:bldP spid="27" grpId="0" animBg="1"/>
      <p:bldP spid="33" grpId="0" animBg="1"/>
      <p:bldP spid="38" grpId="0"/>
      <p:bldP spid="39"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3342169" cy="1788892"/>
          </a:xfrm>
        </p:spPr>
        <p:txBody>
          <a:bodyPr/>
          <a:lstStyle/>
          <a:p>
            <a:r>
              <a:rPr lang="en-IN">
                <a:solidFill>
                  <a:srgbClr val="FFFFFF"/>
                </a:solidFill>
                <a:cs typeface="Segoe UI"/>
              </a:rPr>
              <a:t>Code</a:t>
            </a:r>
            <a:endParaRPr lang="en-US"/>
          </a:p>
        </p:txBody>
      </p:sp>
      <p:sp>
        <p:nvSpPr>
          <p:cNvPr id="3" name="TextBox 2">
            <a:extLst>
              <a:ext uri="{FF2B5EF4-FFF2-40B4-BE49-F238E27FC236}">
                <a16:creationId xmlns:a16="http://schemas.microsoft.com/office/drawing/2014/main" id="{7E0361AC-D954-73EB-D7E2-0C9E38374A79}"/>
              </a:ext>
            </a:extLst>
          </p:cNvPr>
          <p:cNvSpPr txBox="1"/>
          <p:nvPr/>
        </p:nvSpPr>
        <p:spPr>
          <a:xfrm>
            <a:off x="11368315" y="6389722"/>
            <a:ext cx="6500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 </a:t>
            </a:r>
            <a:endParaRPr lang="en-US" sz="1800">
              <a:solidFill>
                <a:schemeClr val="bg1">
                  <a:lumMod val="65000"/>
                </a:schemeClr>
              </a:solidFill>
              <a:cs typeface="Segoe UI"/>
            </a:endParaRPr>
          </a:p>
        </p:txBody>
      </p:sp>
      <p:sp>
        <p:nvSpPr>
          <p:cNvPr id="5" name="Date Placeholder 4">
            <a:extLst>
              <a:ext uri="{FF2B5EF4-FFF2-40B4-BE49-F238E27FC236}">
                <a16:creationId xmlns:a16="http://schemas.microsoft.com/office/drawing/2014/main" id="{1F18146B-D2AF-7061-008B-A6E5A05349FC}"/>
              </a:ext>
            </a:extLst>
          </p:cNvPr>
          <p:cNvSpPr>
            <a:spLocks noGrp="1"/>
          </p:cNvSpPr>
          <p:nvPr>
            <p:ph type="dt" sz="half" idx="10"/>
          </p:nvPr>
        </p:nvSpPr>
        <p:spPr/>
        <p:txBody>
          <a:bodyPr/>
          <a:lstStyle/>
          <a:p>
            <a:fld id="{912118E1-8FE4-4996-9AD5-254C6F5A5F14}" type="datetime1">
              <a:rPr lang="en-US" smtClean="0"/>
              <a:t>8/14/2024</a:t>
            </a:fld>
            <a:endParaRPr lang="en-US"/>
          </a:p>
        </p:txBody>
      </p:sp>
      <p:sp>
        <p:nvSpPr>
          <p:cNvPr id="6" name="Footer Placeholder 5">
            <a:extLst>
              <a:ext uri="{FF2B5EF4-FFF2-40B4-BE49-F238E27FC236}">
                <a16:creationId xmlns:a16="http://schemas.microsoft.com/office/drawing/2014/main" id="{46A530A2-44D9-8786-0B3D-2690E4D710CE}"/>
              </a:ext>
            </a:extLst>
          </p:cNvPr>
          <p:cNvSpPr>
            <a:spLocks noGrp="1"/>
          </p:cNvSpPr>
          <p:nvPr>
            <p:ph type="ftr" sz="quarter" idx="11"/>
          </p:nvPr>
        </p:nvSpPr>
        <p:spPr/>
        <p:txBody>
          <a:bodyPr/>
          <a:lstStyle/>
          <a:p>
            <a:r>
              <a:rPr lang="en-GB"/>
              <a:t>MAC Layer Buffer Status Reporting (BSR) Group 4</a:t>
            </a:r>
            <a:endParaRPr lang="en-US"/>
          </a:p>
        </p:txBody>
      </p:sp>
      <p:sp>
        <p:nvSpPr>
          <p:cNvPr id="7" name="Slide Number Placeholder 6">
            <a:extLst>
              <a:ext uri="{FF2B5EF4-FFF2-40B4-BE49-F238E27FC236}">
                <a16:creationId xmlns:a16="http://schemas.microsoft.com/office/drawing/2014/main" id="{28446D84-0F55-F2EA-1AB9-6DC9B80A25C0}"/>
              </a:ext>
            </a:extLst>
          </p:cNvPr>
          <p:cNvSpPr>
            <a:spLocks noGrp="1"/>
          </p:cNvSpPr>
          <p:nvPr>
            <p:ph type="sldNum" sz="quarter" idx="12"/>
          </p:nvPr>
        </p:nvSpPr>
        <p:spPr/>
        <p:txBody>
          <a:bodyPr/>
          <a:lstStyle/>
          <a:p>
            <a:fld id="{96E69268-9C8B-4EBF-A9EE-DC5DC2D48DC3}" type="slidenum">
              <a:rPr lang="en-US" smtClean="0"/>
              <a:pPr/>
              <a:t>20</a:t>
            </a:fld>
            <a:endParaRPr lang="en-US"/>
          </a:p>
        </p:txBody>
      </p:sp>
    </p:spTree>
    <p:extLst>
      <p:ext uri="{BB962C8B-B14F-4D97-AF65-F5344CB8AC3E}">
        <p14:creationId xmlns:p14="http://schemas.microsoft.com/office/powerpoint/2010/main" val="20392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1FCCA-C2A9-04EB-2F64-FD9059D58A3F}"/>
              </a:ext>
            </a:extLst>
          </p:cNvPr>
          <p:cNvSpPr>
            <a:spLocks noGrp="1"/>
          </p:cNvSpPr>
          <p:nvPr>
            <p:ph type="title"/>
          </p:nvPr>
        </p:nvSpPr>
        <p:spPr>
          <a:xfrm>
            <a:off x="615180" y="631996"/>
            <a:ext cx="4044812" cy="1329401"/>
          </a:xfrm>
        </p:spPr>
        <p:txBody>
          <a:bodyPr/>
          <a:lstStyle/>
          <a:p>
            <a:r>
              <a:rPr lang="en-US" dirty="0"/>
              <a:t>Code</a:t>
            </a:r>
          </a:p>
        </p:txBody>
      </p:sp>
      <p:sp>
        <p:nvSpPr>
          <p:cNvPr id="2" name="Date Placeholder 1">
            <a:extLst>
              <a:ext uri="{FF2B5EF4-FFF2-40B4-BE49-F238E27FC236}">
                <a16:creationId xmlns:a16="http://schemas.microsoft.com/office/drawing/2014/main" id="{DF8D4EDB-E044-FA2C-B481-14AA3388C23B}"/>
              </a:ext>
            </a:extLst>
          </p:cNvPr>
          <p:cNvSpPr>
            <a:spLocks noGrp="1"/>
          </p:cNvSpPr>
          <p:nvPr>
            <p:ph type="dt" sz="half" idx="10"/>
          </p:nvPr>
        </p:nvSpPr>
        <p:spPr/>
        <p:txBody>
          <a:bodyPr/>
          <a:lstStyle/>
          <a:p>
            <a:fld id="{4F2D717E-8411-43CD-A3E6-61D43D38BA50}" type="datetime1">
              <a:rPr lang="en-US" smtClean="0"/>
              <a:t>8/14/2024</a:t>
            </a:fld>
            <a:endParaRPr lang="en-US"/>
          </a:p>
        </p:txBody>
      </p:sp>
      <p:sp>
        <p:nvSpPr>
          <p:cNvPr id="3" name="Footer Placeholder 2">
            <a:extLst>
              <a:ext uri="{FF2B5EF4-FFF2-40B4-BE49-F238E27FC236}">
                <a16:creationId xmlns:a16="http://schemas.microsoft.com/office/drawing/2014/main" id="{E2B51F7E-CE23-4BC8-6EA2-1869E9C7A7F6}"/>
              </a:ext>
            </a:extLst>
          </p:cNvPr>
          <p:cNvSpPr>
            <a:spLocks noGrp="1"/>
          </p:cNvSpPr>
          <p:nvPr>
            <p:ph type="ftr" sz="quarter" idx="11"/>
          </p:nvPr>
        </p:nvSpPr>
        <p:spPr/>
        <p:txBody>
          <a:bodyPr/>
          <a:lstStyle/>
          <a:p>
            <a:r>
              <a:rPr lang="en-GB"/>
              <a:t>MAC Layer Buffer Status Reporting (BSR) Group 4</a:t>
            </a:r>
            <a:endParaRPr lang="en-US"/>
          </a:p>
        </p:txBody>
      </p:sp>
      <p:sp>
        <p:nvSpPr>
          <p:cNvPr id="5" name="Slide Number Placeholder 4">
            <a:extLst>
              <a:ext uri="{FF2B5EF4-FFF2-40B4-BE49-F238E27FC236}">
                <a16:creationId xmlns:a16="http://schemas.microsoft.com/office/drawing/2014/main" id="{38E17902-4A77-4F28-587B-7FFC0D2B6E5E}"/>
              </a:ext>
            </a:extLst>
          </p:cNvPr>
          <p:cNvSpPr>
            <a:spLocks noGrp="1"/>
          </p:cNvSpPr>
          <p:nvPr>
            <p:ph type="sldNum" sz="quarter" idx="12"/>
          </p:nvPr>
        </p:nvSpPr>
        <p:spPr/>
        <p:txBody>
          <a:bodyPr/>
          <a:lstStyle/>
          <a:p>
            <a:fld id="{96E69268-9C8B-4EBF-A9EE-DC5DC2D48DC3}" type="slidenum">
              <a:rPr lang="en-US" smtClean="0"/>
              <a:pPr/>
              <a:t>21</a:t>
            </a:fld>
            <a:endParaRPr lang="en-US"/>
          </a:p>
        </p:txBody>
      </p:sp>
      <p:graphicFrame>
        <p:nvGraphicFramePr>
          <p:cNvPr id="6" name="Object 5">
            <a:extLst>
              <a:ext uri="{FF2B5EF4-FFF2-40B4-BE49-F238E27FC236}">
                <a16:creationId xmlns:a16="http://schemas.microsoft.com/office/drawing/2014/main" id="{8D361300-0167-AF95-DA50-745FB5AA4928}"/>
              </a:ext>
            </a:extLst>
          </p:cNvPr>
          <p:cNvGraphicFramePr>
            <a:graphicFrameLocks noChangeAspect="1"/>
          </p:cNvGraphicFramePr>
          <p:nvPr>
            <p:extLst>
              <p:ext uri="{D42A27DB-BD31-4B8C-83A1-F6EECF244321}">
                <p14:modId xmlns:p14="http://schemas.microsoft.com/office/powerpoint/2010/main" val="1857681676"/>
              </p:ext>
            </p:extLst>
          </p:nvPr>
        </p:nvGraphicFramePr>
        <p:xfrm>
          <a:off x="5001716" y="3068960"/>
          <a:ext cx="2185391" cy="1893248"/>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417" progId="Package">
                  <p:embed/>
                </p:oleObj>
              </mc:Choice>
              <mc:Fallback>
                <p:oleObj name="Packager Shell Object" showAsIcon="1" r:id="rId2" imgW="914400" imgH="792417" progId="Package">
                  <p:embed/>
                  <p:pic>
                    <p:nvPicPr>
                      <p:cNvPr id="0" name=""/>
                      <p:cNvPicPr/>
                      <p:nvPr/>
                    </p:nvPicPr>
                    <p:blipFill>
                      <a:blip r:embed="rId3"/>
                      <a:stretch>
                        <a:fillRect/>
                      </a:stretch>
                    </p:blipFill>
                    <p:spPr>
                      <a:xfrm>
                        <a:off x="5001716" y="3068960"/>
                        <a:ext cx="2185391" cy="1893248"/>
                      </a:xfrm>
                      <a:prstGeom prst="rect">
                        <a:avLst/>
                      </a:prstGeom>
                    </p:spPr>
                  </p:pic>
                </p:oleObj>
              </mc:Fallback>
            </mc:AlternateContent>
          </a:graphicData>
        </a:graphic>
      </p:graphicFrame>
    </p:spTree>
    <p:extLst>
      <p:ext uri="{BB962C8B-B14F-4D97-AF65-F5344CB8AC3E}">
        <p14:creationId xmlns:p14="http://schemas.microsoft.com/office/powerpoint/2010/main" val="173950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6179399" cy="2403041"/>
          </a:xfrm>
        </p:spPr>
        <p:txBody>
          <a:bodyPr/>
          <a:lstStyle/>
          <a:p>
            <a:r>
              <a:rPr lang="en-IN">
                <a:solidFill>
                  <a:srgbClr val="FFFFFF"/>
                </a:solidFill>
                <a:cs typeface="Segoe UI"/>
              </a:rPr>
              <a:t>Output</a:t>
            </a:r>
            <a:endParaRPr lang="en-US"/>
          </a:p>
        </p:txBody>
      </p:sp>
      <p:sp>
        <p:nvSpPr>
          <p:cNvPr id="3" name="Date Placeholder 2">
            <a:extLst>
              <a:ext uri="{FF2B5EF4-FFF2-40B4-BE49-F238E27FC236}">
                <a16:creationId xmlns:a16="http://schemas.microsoft.com/office/drawing/2014/main" id="{56F25E07-03BF-0755-5CF3-320D69A54941}"/>
              </a:ext>
            </a:extLst>
          </p:cNvPr>
          <p:cNvSpPr>
            <a:spLocks noGrp="1"/>
          </p:cNvSpPr>
          <p:nvPr>
            <p:ph type="dt" sz="half" idx="10"/>
          </p:nvPr>
        </p:nvSpPr>
        <p:spPr/>
        <p:txBody>
          <a:bodyPr/>
          <a:lstStyle/>
          <a:p>
            <a:fld id="{FB23D467-6E15-4FCC-B06F-2965F34C703A}" type="datetime1">
              <a:rPr lang="en-US" smtClean="0"/>
              <a:t>8/14/2024</a:t>
            </a:fld>
            <a:endParaRPr lang="en-US"/>
          </a:p>
        </p:txBody>
      </p:sp>
      <p:sp>
        <p:nvSpPr>
          <p:cNvPr id="5" name="Footer Placeholder 4">
            <a:extLst>
              <a:ext uri="{FF2B5EF4-FFF2-40B4-BE49-F238E27FC236}">
                <a16:creationId xmlns:a16="http://schemas.microsoft.com/office/drawing/2014/main" id="{02D7CCAC-8607-E090-675B-EF8B75FFFE93}"/>
              </a:ext>
            </a:extLst>
          </p:cNvPr>
          <p:cNvSpPr>
            <a:spLocks noGrp="1"/>
          </p:cNvSpPr>
          <p:nvPr>
            <p:ph type="ftr" sz="quarter" idx="11"/>
          </p:nvPr>
        </p:nvSpPr>
        <p:spPr/>
        <p:txBody>
          <a:bodyPr/>
          <a:lstStyle/>
          <a:p>
            <a:r>
              <a:rPr lang="en-GB"/>
              <a:t>MAC Layer Buffer Status Reporting (BSR) Group 4</a:t>
            </a:r>
            <a:endParaRPr lang="en-US"/>
          </a:p>
        </p:txBody>
      </p:sp>
      <p:sp>
        <p:nvSpPr>
          <p:cNvPr id="6" name="Slide Number Placeholder 5">
            <a:extLst>
              <a:ext uri="{FF2B5EF4-FFF2-40B4-BE49-F238E27FC236}">
                <a16:creationId xmlns:a16="http://schemas.microsoft.com/office/drawing/2014/main" id="{C9B1E080-DBAD-4839-1529-7D2AC9AF26B3}"/>
              </a:ext>
            </a:extLst>
          </p:cNvPr>
          <p:cNvSpPr>
            <a:spLocks noGrp="1"/>
          </p:cNvSpPr>
          <p:nvPr>
            <p:ph type="sldNum" sz="quarter" idx="12"/>
          </p:nvPr>
        </p:nvSpPr>
        <p:spPr/>
        <p:txBody>
          <a:bodyPr/>
          <a:lstStyle/>
          <a:p>
            <a:fld id="{96E69268-9C8B-4EBF-A9EE-DC5DC2D48DC3}" type="slidenum">
              <a:rPr lang="en-US" smtClean="0"/>
              <a:pPr/>
              <a:t>22</a:t>
            </a:fld>
            <a:endParaRPr lang="en-US"/>
          </a:p>
        </p:txBody>
      </p:sp>
    </p:spTree>
    <p:extLst>
      <p:ext uri="{BB962C8B-B14F-4D97-AF65-F5344CB8AC3E}">
        <p14:creationId xmlns:p14="http://schemas.microsoft.com/office/powerpoint/2010/main" val="41978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1FCCA-C2A9-04EB-2F64-FD9059D58A3F}"/>
              </a:ext>
            </a:extLst>
          </p:cNvPr>
          <p:cNvSpPr>
            <a:spLocks noGrp="1"/>
          </p:cNvSpPr>
          <p:nvPr>
            <p:ph type="title"/>
          </p:nvPr>
        </p:nvSpPr>
        <p:spPr>
          <a:xfrm>
            <a:off x="615180" y="631996"/>
            <a:ext cx="4044812" cy="1329401"/>
          </a:xfrm>
        </p:spPr>
        <p:txBody>
          <a:bodyPr/>
          <a:lstStyle/>
          <a:p>
            <a:r>
              <a:rPr lang="en-US" dirty="0"/>
              <a:t>Output</a:t>
            </a:r>
          </a:p>
        </p:txBody>
      </p:sp>
      <p:sp>
        <p:nvSpPr>
          <p:cNvPr id="2" name="Date Placeholder 1">
            <a:extLst>
              <a:ext uri="{FF2B5EF4-FFF2-40B4-BE49-F238E27FC236}">
                <a16:creationId xmlns:a16="http://schemas.microsoft.com/office/drawing/2014/main" id="{CB973809-C455-4928-F15D-40645DA76559}"/>
              </a:ext>
            </a:extLst>
          </p:cNvPr>
          <p:cNvSpPr>
            <a:spLocks noGrp="1"/>
          </p:cNvSpPr>
          <p:nvPr>
            <p:ph type="dt" sz="half" idx="10"/>
          </p:nvPr>
        </p:nvSpPr>
        <p:spPr/>
        <p:txBody>
          <a:bodyPr/>
          <a:lstStyle/>
          <a:p>
            <a:fld id="{FD77DA39-08D1-4DEB-B34E-4362E7177876}" type="datetime1">
              <a:rPr lang="en-US" smtClean="0"/>
              <a:t>8/14/2024</a:t>
            </a:fld>
            <a:endParaRPr lang="en-US"/>
          </a:p>
        </p:txBody>
      </p:sp>
      <p:sp>
        <p:nvSpPr>
          <p:cNvPr id="3" name="Footer Placeholder 2">
            <a:extLst>
              <a:ext uri="{FF2B5EF4-FFF2-40B4-BE49-F238E27FC236}">
                <a16:creationId xmlns:a16="http://schemas.microsoft.com/office/drawing/2014/main" id="{7E2583EA-4067-2F54-B2C7-88F438FD2081}"/>
              </a:ext>
            </a:extLst>
          </p:cNvPr>
          <p:cNvSpPr>
            <a:spLocks noGrp="1"/>
          </p:cNvSpPr>
          <p:nvPr>
            <p:ph type="ftr" sz="quarter" idx="11"/>
          </p:nvPr>
        </p:nvSpPr>
        <p:spPr/>
        <p:txBody>
          <a:bodyPr/>
          <a:lstStyle/>
          <a:p>
            <a:r>
              <a:rPr lang="en-GB"/>
              <a:t>MAC Layer Buffer Status Reporting (BSR) Group 4</a:t>
            </a:r>
            <a:endParaRPr lang="en-US"/>
          </a:p>
        </p:txBody>
      </p:sp>
      <p:sp>
        <p:nvSpPr>
          <p:cNvPr id="5" name="Slide Number Placeholder 4">
            <a:extLst>
              <a:ext uri="{FF2B5EF4-FFF2-40B4-BE49-F238E27FC236}">
                <a16:creationId xmlns:a16="http://schemas.microsoft.com/office/drawing/2014/main" id="{85650A85-A1AD-C4CA-8B5A-041A72094FFF}"/>
              </a:ext>
            </a:extLst>
          </p:cNvPr>
          <p:cNvSpPr>
            <a:spLocks noGrp="1"/>
          </p:cNvSpPr>
          <p:nvPr>
            <p:ph type="sldNum" sz="quarter" idx="12"/>
          </p:nvPr>
        </p:nvSpPr>
        <p:spPr/>
        <p:txBody>
          <a:bodyPr/>
          <a:lstStyle/>
          <a:p>
            <a:fld id="{96E69268-9C8B-4EBF-A9EE-DC5DC2D48DC3}" type="slidenum">
              <a:rPr lang="en-US" smtClean="0"/>
              <a:pPr/>
              <a:t>23</a:t>
            </a:fld>
            <a:endParaRPr lang="en-US"/>
          </a:p>
        </p:txBody>
      </p:sp>
      <p:pic>
        <p:nvPicPr>
          <p:cNvPr id="7" name="Picture 6">
            <a:extLst>
              <a:ext uri="{FF2B5EF4-FFF2-40B4-BE49-F238E27FC236}">
                <a16:creationId xmlns:a16="http://schemas.microsoft.com/office/drawing/2014/main" id="{EF7C7A6D-526D-3968-3891-57CB4D4DEE52}"/>
              </a:ext>
            </a:extLst>
          </p:cNvPr>
          <p:cNvPicPr>
            <a:picLocks noChangeAspect="1"/>
          </p:cNvPicPr>
          <p:nvPr/>
        </p:nvPicPr>
        <p:blipFill>
          <a:blip r:embed="rId2"/>
          <a:stretch>
            <a:fillRect/>
          </a:stretch>
        </p:blipFill>
        <p:spPr>
          <a:xfrm>
            <a:off x="2501020" y="2276872"/>
            <a:ext cx="6962200" cy="2232248"/>
          </a:xfrm>
          <a:prstGeom prst="rect">
            <a:avLst/>
          </a:prstGeom>
        </p:spPr>
      </p:pic>
    </p:spTree>
    <p:extLst>
      <p:ext uri="{BB962C8B-B14F-4D97-AF65-F5344CB8AC3E}">
        <p14:creationId xmlns:p14="http://schemas.microsoft.com/office/powerpoint/2010/main" val="247406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1206567" y="1419439"/>
            <a:ext cx="5585322" cy="2095967"/>
          </a:xfrm>
        </p:spPr>
        <p:txBody>
          <a:bodyPr/>
          <a:lstStyle/>
          <a:p>
            <a:r>
              <a:rPr lang="en-IN" sz="4800">
                <a:cs typeface="Segoe UI"/>
              </a:rPr>
              <a:t>Thank You!</a:t>
            </a:r>
          </a:p>
        </p:txBody>
      </p:sp>
      <p:sp>
        <p:nvSpPr>
          <p:cNvPr id="3" name="Date Placeholder 2">
            <a:extLst>
              <a:ext uri="{FF2B5EF4-FFF2-40B4-BE49-F238E27FC236}">
                <a16:creationId xmlns:a16="http://schemas.microsoft.com/office/drawing/2014/main" id="{81F745AE-9149-46E9-257C-E56BAAA852A3}"/>
              </a:ext>
            </a:extLst>
          </p:cNvPr>
          <p:cNvSpPr>
            <a:spLocks noGrp="1"/>
          </p:cNvSpPr>
          <p:nvPr>
            <p:ph type="dt" sz="half" idx="10"/>
          </p:nvPr>
        </p:nvSpPr>
        <p:spPr/>
        <p:txBody>
          <a:bodyPr/>
          <a:lstStyle/>
          <a:p>
            <a:fld id="{9217809E-3E69-4A2C-9B07-B41344B19D2C}" type="datetime1">
              <a:rPr lang="en-US" smtClean="0"/>
              <a:t>8/14/2024</a:t>
            </a:fld>
            <a:endParaRPr lang="en-US"/>
          </a:p>
        </p:txBody>
      </p:sp>
      <p:sp>
        <p:nvSpPr>
          <p:cNvPr id="5" name="Footer Placeholder 4">
            <a:extLst>
              <a:ext uri="{FF2B5EF4-FFF2-40B4-BE49-F238E27FC236}">
                <a16:creationId xmlns:a16="http://schemas.microsoft.com/office/drawing/2014/main" id="{CEDF7E68-8573-4A16-A011-ABF9F723F08E}"/>
              </a:ext>
            </a:extLst>
          </p:cNvPr>
          <p:cNvSpPr>
            <a:spLocks noGrp="1"/>
          </p:cNvSpPr>
          <p:nvPr>
            <p:ph type="ftr" sz="quarter" idx="11"/>
          </p:nvPr>
        </p:nvSpPr>
        <p:spPr/>
        <p:txBody>
          <a:bodyPr/>
          <a:lstStyle/>
          <a:p>
            <a:r>
              <a:rPr lang="en-GB"/>
              <a:t>MAC Layer Buffer Status Reporting (BSR) Group 4</a:t>
            </a:r>
            <a:endParaRPr lang="en-US"/>
          </a:p>
        </p:txBody>
      </p:sp>
      <p:sp>
        <p:nvSpPr>
          <p:cNvPr id="6" name="Slide Number Placeholder 5">
            <a:extLst>
              <a:ext uri="{FF2B5EF4-FFF2-40B4-BE49-F238E27FC236}">
                <a16:creationId xmlns:a16="http://schemas.microsoft.com/office/drawing/2014/main" id="{88134029-94E3-4AC9-2FCB-8C1FD45813D6}"/>
              </a:ext>
            </a:extLst>
          </p:cNvPr>
          <p:cNvSpPr>
            <a:spLocks noGrp="1"/>
          </p:cNvSpPr>
          <p:nvPr>
            <p:ph type="sldNum" sz="quarter" idx="12"/>
          </p:nvPr>
        </p:nvSpPr>
        <p:spPr/>
        <p:txBody>
          <a:bodyPr/>
          <a:lstStyle/>
          <a:p>
            <a:fld id="{96E69268-9C8B-4EBF-A9EE-DC5DC2D48DC3}" type="slidenum">
              <a:rPr lang="en-US" smtClean="0"/>
              <a:pPr/>
              <a:t>24</a:t>
            </a:fld>
            <a:endParaRPr lang="en-US"/>
          </a:p>
        </p:txBody>
      </p:sp>
    </p:spTree>
    <p:extLst>
      <p:ext uri="{BB962C8B-B14F-4D97-AF65-F5344CB8AC3E}">
        <p14:creationId xmlns:p14="http://schemas.microsoft.com/office/powerpoint/2010/main" val="239705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3600698" cy="2097232"/>
          </a:xfrm>
        </p:spPr>
        <p:txBody>
          <a:bodyPr/>
          <a:lstStyle/>
          <a:p>
            <a:r>
              <a:rPr lang="en-IN" dirty="0">
                <a:cs typeface="Segoe UI"/>
              </a:rPr>
              <a:t>About</a:t>
            </a:r>
            <a:br>
              <a:rPr lang="en-IN" dirty="0">
                <a:cs typeface="Segoe UI"/>
              </a:rPr>
            </a:br>
            <a:r>
              <a:rPr lang="en-IN" dirty="0">
                <a:cs typeface="Segoe UI"/>
              </a:rPr>
              <a:t>Project</a:t>
            </a:r>
            <a:endParaRPr lang="en-IN" b="0" dirty="0">
              <a:solidFill>
                <a:srgbClr val="000000"/>
              </a:solidFill>
              <a:cs typeface="Segoe UI"/>
            </a:endParaRPr>
          </a:p>
        </p:txBody>
      </p:sp>
      <p:sp>
        <p:nvSpPr>
          <p:cNvPr id="7" name="Date Placeholder 6">
            <a:extLst>
              <a:ext uri="{FF2B5EF4-FFF2-40B4-BE49-F238E27FC236}">
                <a16:creationId xmlns:a16="http://schemas.microsoft.com/office/drawing/2014/main" id="{F04CED23-6624-2478-C50C-4589A1C3749C}"/>
              </a:ext>
            </a:extLst>
          </p:cNvPr>
          <p:cNvSpPr>
            <a:spLocks noGrp="1"/>
          </p:cNvSpPr>
          <p:nvPr>
            <p:ph type="dt" sz="half" idx="10"/>
          </p:nvPr>
        </p:nvSpPr>
        <p:spPr/>
        <p:txBody>
          <a:bodyPr/>
          <a:lstStyle/>
          <a:p>
            <a:fld id="{A7F6E573-B66F-4989-BDDD-D8CF200B0467}" type="datetime1">
              <a:rPr lang="en-US" smtClean="0"/>
              <a:t>8/14/2024</a:t>
            </a:fld>
            <a:endParaRPr lang="en-US"/>
          </a:p>
        </p:txBody>
      </p:sp>
      <p:sp>
        <p:nvSpPr>
          <p:cNvPr id="8" name="Footer Placeholder 7">
            <a:extLst>
              <a:ext uri="{FF2B5EF4-FFF2-40B4-BE49-F238E27FC236}">
                <a16:creationId xmlns:a16="http://schemas.microsoft.com/office/drawing/2014/main" id="{33C1895C-DAB6-5196-F18F-B4428DD4FC4E}"/>
              </a:ext>
            </a:extLst>
          </p:cNvPr>
          <p:cNvSpPr>
            <a:spLocks noGrp="1"/>
          </p:cNvSpPr>
          <p:nvPr>
            <p:ph type="ftr" sz="quarter" idx="11"/>
          </p:nvPr>
        </p:nvSpPr>
        <p:spPr/>
        <p:txBody>
          <a:bodyPr/>
          <a:lstStyle/>
          <a:p>
            <a:r>
              <a:rPr lang="en-GB"/>
              <a:t>MAC Layer Buffer Status Reporting (BSR) Group 4</a:t>
            </a:r>
            <a:endParaRPr lang="en-US"/>
          </a:p>
        </p:txBody>
      </p:sp>
      <p:sp>
        <p:nvSpPr>
          <p:cNvPr id="5" name="Slide Number Placeholder 4">
            <a:extLst>
              <a:ext uri="{FF2B5EF4-FFF2-40B4-BE49-F238E27FC236}">
                <a16:creationId xmlns:a16="http://schemas.microsoft.com/office/drawing/2014/main" id="{C07BDC89-3BE1-F887-A5A7-D2A5B0749899}"/>
              </a:ext>
            </a:extLst>
          </p:cNvPr>
          <p:cNvSpPr>
            <a:spLocks noGrp="1"/>
          </p:cNvSpPr>
          <p:nvPr>
            <p:ph type="sldNum" sz="quarter" idx="12"/>
          </p:nvPr>
        </p:nvSpPr>
        <p:spPr/>
        <p:txBody>
          <a:bodyPr/>
          <a:lstStyle/>
          <a:p>
            <a:fld id="{96E69268-9C8B-4EBF-A9EE-DC5DC2D48DC3}" type="slidenum">
              <a:rPr lang="en-US" smtClean="0"/>
              <a:pPr/>
              <a:t>3</a:t>
            </a:fld>
            <a:endParaRPr lang="en-US"/>
          </a:p>
        </p:txBody>
      </p:sp>
    </p:spTree>
    <p:extLst>
      <p:ext uri="{BB962C8B-B14F-4D97-AF65-F5344CB8AC3E}">
        <p14:creationId xmlns:p14="http://schemas.microsoft.com/office/powerpoint/2010/main" val="128260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6192688" cy="690873"/>
          </a:xfrm>
        </p:spPr>
        <p:txBody>
          <a:bodyPr/>
          <a:lstStyle/>
          <a:p>
            <a:r>
              <a:rPr lang="en-IN" dirty="0">
                <a:cs typeface="Segoe UI"/>
              </a:rPr>
              <a:t>About Project</a:t>
            </a:r>
            <a:endParaRPr lang="en-IN" dirty="0"/>
          </a:p>
        </p:txBody>
      </p:sp>
      <p:sp>
        <p:nvSpPr>
          <p:cNvPr id="3" name="TextBox 2">
            <a:extLst>
              <a:ext uri="{FF2B5EF4-FFF2-40B4-BE49-F238E27FC236}">
                <a16:creationId xmlns:a16="http://schemas.microsoft.com/office/drawing/2014/main" id="{6DBC8560-DB86-0E8C-CF22-D7BC48A4A369}"/>
              </a:ext>
            </a:extLst>
          </p:cNvPr>
          <p:cNvSpPr txBox="1"/>
          <p:nvPr/>
        </p:nvSpPr>
        <p:spPr>
          <a:xfrm>
            <a:off x="9694812" y="319264"/>
            <a:ext cx="265300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a:rPr>
              <a:t>5.4.5 of 3GPP 38.321</a:t>
            </a:r>
          </a:p>
        </p:txBody>
      </p:sp>
      <p:sp>
        <p:nvSpPr>
          <p:cNvPr id="48" name="Date Placeholder 47">
            <a:extLst>
              <a:ext uri="{FF2B5EF4-FFF2-40B4-BE49-F238E27FC236}">
                <a16:creationId xmlns:a16="http://schemas.microsoft.com/office/drawing/2014/main" id="{A4A1610E-AC76-5E65-650F-1235D7533992}"/>
              </a:ext>
            </a:extLst>
          </p:cNvPr>
          <p:cNvSpPr>
            <a:spLocks noGrp="1"/>
          </p:cNvSpPr>
          <p:nvPr>
            <p:ph type="dt" sz="half" idx="10"/>
          </p:nvPr>
        </p:nvSpPr>
        <p:spPr/>
        <p:txBody>
          <a:bodyPr/>
          <a:lstStyle/>
          <a:p>
            <a:fld id="{ED5C3589-9ABD-47E3-AFEC-F84E6DF23FDB}" type="datetime1">
              <a:rPr lang="en-US" smtClean="0"/>
              <a:t>8/14/2024</a:t>
            </a:fld>
            <a:endParaRPr lang="en-US"/>
          </a:p>
        </p:txBody>
      </p:sp>
      <p:sp>
        <p:nvSpPr>
          <p:cNvPr id="49" name="Footer Placeholder 48">
            <a:extLst>
              <a:ext uri="{FF2B5EF4-FFF2-40B4-BE49-F238E27FC236}">
                <a16:creationId xmlns:a16="http://schemas.microsoft.com/office/drawing/2014/main" id="{BF4336A3-ED09-BDF8-7781-31CE575D3A8F}"/>
              </a:ext>
            </a:extLst>
          </p:cNvPr>
          <p:cNvSpPr>
            <a:spLocks noGrp="1"/>
          </p:cNvSpPr>
          <p:nvPr>
            <p:ph type="ftr" sz="quarter" idx="11"/>
          </p:nvPr>
        </p:nvSpPr>
        <p:spPr/>
        <p:txBody>
          <a:bodyPr/>
          <a:lstStyle/>
          <a:p>
            <a:r>
              <a:rPr lang="en-GB"/>
              <a:t>MAC Layer Buffer Status Reporting (BSR) Group 4</a:t>
            </a:r>
            <a:endParaRPr lang="en-US"/>
          </a:p>
        </p:txBody>
      </p:sp>
      <p:sp>
        <p:nvSpPr>
          <p:cNvPr id="4" name="Slide Number Placeholder 3">
            <a:extLst>
              <a:ext uri="{FF2B5EF4-FFF2-40B4-BE49-F238E27FC236}">
                <a16:creationId xmlns:a16="http://schemas.microsoft.com/office/drawing/2014/main" id="{9512E47E-B040-3901-0C8B-CEE1E0DFD075}"/>
              </a:ext>
            </a:extLst>
          </p:cNvPr>
          <p:cNvSpPr>
            <a:spLocks noGrp="1"/>
          </p:cNvSpPr>
          <p:nvPr>
            <p:ph type="sldNum" sz="quarter" idx="12"/>
          </p:nvPr>
        </p:nvSpPr>
        <p:spPr/>
        <p:txBody>
          <a:bodyPr/>
          <a:lstStyle/>
          <a:p>
            <a:fld id="{96E69268-9C8B-4EBF-A9EE-DC5DC2D48DC3}" type="slidenum">
              <a:rPr lang="en-US" smtClean="0"/>
              <a:pPr/>
              <a:t>4</a:t>
            </a:fld>
            <a:endParaRPr lang="en-US"/>
          </a:p>
        </p:txBody>
      </p:sp>
      <p:sp>
        <p:nvSpPr>
          <p:cNvPr id="6" name="TextBox 5">
            <a:extLst>
              <a:ext uri="{FF2B5EF4-FFF2-40B4-BE49-F238E27FC236}">
                <a16:creationId xmlns:a16="http://schemas.microsoft.com/office/drawing/2014/main" id="{0D71D66E-6366-497A-3580-C73DB5608E19}"/>
              </a:ext>
            </a:extLst>
          </p:cNvPr>
          <p:cNvSpPr txBox="1"/>
          <p:nvPr/>
        </p:nvSpPr>
        <p:spPr>
          <a:xfrm>
            <a:off x="693812" y="2071275"/>
            <a:ext cx="10801200" cy="1815882"/>
          </a:xfrm>
          <a:prstGeom prst="rect">
            <a:avLst/>
          </a:prstGeom>
          <a:noFill/>
        </p:spPr>
        <p:txBody>
          <a:bodyPr wrap="square" rtlCol="0">
            <a:spAutoFit/>
          </a:bodyPr>
          <a:lstStyle/>
          <a:p>
            <a:r>
              <a:rPr lang="en-GB" sz="1600" dirty="0">
                <a:solidFill>
                  <a:schemeClr val="bg1"/>
                </a:solidFill>
              </a:rPr>
              <a:t>Buffer Status Reporting (BSR) is a critical mechanism in the MAC layer of 5G networks that provides the network with information about the amount of data in a User Equipment's (UE) buffer. This project focuses on simulating the BSR process within a 5G environment to understand its impact on uplink scheduling.</a:t>
            </a:r>
          </a:p>
          <a:p>
            <a:endParaRPr lang="en-GB" sz="1600" dirty="0">
              <a:solidFill>
                <a:schemeClr val="bg1"/>
              </a:solidFill>
            </a:endParaRPr>
          </a:p>
          <a:p>
            <a:r>
              <a:rPr lang="en-GB" sz="1600" b="1" dirty="0">
                <a:solidFill>
                  <a:schemeClr val="bg1"/>
                </a:solidFill>
              </a:rPr>
              <a:t>Objectives:</a:t>
            </a: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Develop a C++ program to simulate BSR and assess its influence on uplink scheduling.</a:t>
            </a:r>
          </a:p>
          <a:p>
            <a:pPr marL="285750" indent="-285750">
              <a:buFont typeface="Arial" panose="020B0604020202020204" pitchFamily="34" charset="0"/>
              <a:buChar char="•"/>
            </a:pPr>
            <a:r>
              <a:rPr lang="en-GB" sz="1600" dirty="0">
                <a:solidFill>
                  <a:schemeClr val="bg1"/>
                </a:solidFill>
              </a:rPr>
              <a:t>Understand the various types of BSR and their roles in managing uplink data transmission.</a:t>
            </a:r>
          </a:p>
        </p:txBody>
      </p:sp>
    </p:spTree>
    <p:extLst>
      <p:ext uri="{BB962C8B-B14F-4D97-AF65-F5344CB8AC3E}">
        <p14:creationId xmlns:p14="http://schemas.microsoft.com/office/powerpoint/2010/main" val="31179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7734771" y="1332939"/>
            <a:ext cx="3096344" cy="1584176"/>
          </a:xfrm>
        </p:spPr>
        <p:txBody>
          <a:bodyPr/>
          <a:lstStyle/>
          <a:p>
            <a:r>
              <a:rPr lang="en-IN" dirty="0">
                <a:cs typeface="Segoe UI"/>
              </a:rPr>
              <a:t>Group Members</a:t>
            </a:r>
          </a:p>
        </p:txBody>
      </p:sp>
      <p:sp>
        <p:nvSpPr>
          <p:cNvPr id="3" name="TextBox 2">
            <a:extLst>
              <a:ext uri="{FF2B5EF4-FFF2-40B4-BE49-F238E27FC236}">
                <a16:creationId xmlns:a16="http://schemas.microsoft.com/office/drawing/2014/main" id="{FB035159-FDE8-8381-ECE0-A5E7661C0FBF}"/>
              </a:ext>
            </a:extLst>
          </p:cNvPr>
          <p:cNvSpPr txBox="1"/>
          <p:nvPr/>
        </p:nvSpPr>
        <p:spPr>
          <a:xfrm>
            <a:off x="7867854" y="2901855"/>
            <a:ext cx="328053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PH" b="1" dirty="0">
                <a:solidFill>
                  <a:srgbClr val="1CEB97"/>
                </a:solidFill>
                <a:latin typeface="Segoe UI"/>
              </a:rPr>
              <a:t>Rajeshwari</a:t>
            </a:r>
            <a:endParaRPr lang="en-US" b="1" dirty="0">
              <a:solidFill>
                <a:srgbClr val="1CEB97"/>
              </a:solidFill>
              <a:latin typeface="Segoe UI"/>
              <a:cs typeface="Segoe UI"/>
            </a:endParaRPr>
          </a:p>
          <a:p>
            <a:r>
              <a:rPr lang="en-PH" b="1" dirty="0" err="1">
                <a:solidFill>
                  <a:srgbClr val="1CEB97"/>
                </a:solidFill>
                <a:latin typeface="Segoe UI"/>
              </a:rPr>
              <a:t>Swetav</a:t>
            </a:r>
            <a:endParaRPr lang="en-US" b="1" dirty="0">
              <a:solidFill>
                <a:srgbClr val="1CEB97"/>
              </a:solidFill>
              <a:latin typeface="Segoe UI"/>
              <a:cs typeface="Segoe UI"/>
            </a:endParaRPr>
          </a:p>
          <a:p>
            <a:r>
              <a:rPr lang="en-PH" b="1" dirty="0">
                <a:solidFill>
                  <a:srgbClr val="1CEB97"/>
                </a:solidFill>
                <a:latin typeface="Segoe UI"/>
              </a:rPr>
              <a:t>Sujata</a:t>
            </a:r>
            <a:endParaRPr lang="en-US" b="1" dirty="0">
              <a:solidFill>
                <a:srgbClr val="1CEB97"/>
              </a:solidFill>
              <a:latin typeface="Segoe UI"/>
              <a:cs typeface="Segoe UI"/>
            </a:endParaRPr>
          </a:p>
          <a:p>
            <a:r>
              <a:rPr lang="en-PH" b="1" dirty="0">
                <a:solidFill>
                  <a:srgbClr val="1CEB97"/>
                </a:solidFill>
                <a:latin typeface="Segoe UI"/>
              </a:rPr>
              <a:t>Pavan</a:t>
            </a:r>
            <a:endParaRPr lang="en-US" b="1" dirty="0">
              <a:solidFill>
                <a:srgbClr val="1CEB97"/>
              </a:solidFill>
              <a:latin typeface="Segoe UI"/>
              <a:cs typeface="Segoe UI"/>
            </a:endParaRPr>
          </a:p>
          <a:p>
            <a:r>
              <a:rPr lang="en-PH" b="1" dirty="0">
                <a:solidFill>
                  <a:srgbClr val="1CEB97"/>
                </a:solidFill>
                <a:latin typeface="Segoe UI"/>
              </a:rPr>
              <a:t>Prasad</a:t>
            </a:r>
            <a:endParaRPr lang="en-US" b="1" dirty="0">
              <a:solidFill>
                <a:srgbClr val="1CEB97"/>
              </a:solidFill>
              <a:latin typeface="Segoe UI"/>
              <a:cs typeface="Segoe UI"/>
            </a:endParaRPr>
          </a:p>
          <a:p>
            <a:r>
              <a:rPr lang="en-PH" b="1" dirty="0" err="1">
                <a:solidFill>
                  <a:srgbClr val="1CEB97"/>
                </a:solidFill>
                <a:latin typeface="Segoe UI"/>
              </a:rPr>
              <a:t>Shashwat</a:t>
            </a:r>
            <a:endParaRPr lang="en-US" b="1" dirty="0">
              <a:solidFill>
                <a:srgbClr val="1CEB97"/>
              </a:solidFill>
              <a:latin typeface="Segoe UI"/>
              <a:cs typeface="Segoe UI"/>
            </a:endParaRPr>
          </a:p>
          <a:p>
            <a:r>
              <a:rPr lang="en-PH" b="1" dirty="0" err="1">
                <a:solidFill>
                  <a:srgbClr val="1CEB97"/>
                </a:solidFill>
                <a:latin typeface="Segoe UI"/>
              </a:rPr>
              <a:t>Bhuvaneshwari</a:t>
            </a:r>
            <a:endParaRPr lang="en-US" b="1" dirty="0">
              <a:solidFill>
                <a:srgbClr val="1CEB97"/>
              </a:solidFill>
              <a:latin typeface="Segoe UI"/>
              <a:cs typeface="Segoe UI"/>
            </a:endParaRPr>
          </a:p>
        </p:txBody>
      </p:sp>
      <p:sp>
        <p:nvSpPr>
          <p:cNvPr id="5" name="Date Placeholder 4">
            <a:extLst>
              <a:ext uri="{FF2B5EF4-FFF2-40B4-BE49-F238E27FC236}">
                <a16:creationId xmlns:a16="http://schemas.microsoft.com/office/drawing/2014/main" id="{D0F47772-0E50-A27A-B3F5-3942FB39076E}"/>
              </a:ext>
            </a:extLst>
          </p:cNvPr>
          <p:cNvSpPr>
            <a:spLocks noGrp="1"/>
          </p:cNvSpPr>
          <p:nvPr>
            <p:ph type="dt" sz="half" idx="10"/>
          </p:nvPr>
        </p:nvSpPr>
        <p:spPr/>
        <p:txBody>
          <a:bodyPr/>
          <a:lstStyle/>
          <a:p>
            <a:fld id="{A1ABB29C-1C6E-40D6-BB17-0D270B1F3D13}" type="datetime1">
              <a:rPr lang="en-US" smtClean="0"/>
              <a:t>8/14/2024</a:t>
            </a:fld>
            <a:endParaRPr lang="en-US"/>
          </a:p>
        </p:txBody>
      </p:sp>
      <p:sp>
        <p:nvSpPr>
          <p:cNvPr id="6" name="Footer Placeholder 5">
            <a:extLst>
              <a:ext uri="{FF2B5EF4-FFF2-40B4-BE49-F238E27FC236}">
                <a16:creationId xmlns:a16="http://schemas.microsoft.com/office/drawing/2014/main" id="{06072E32-633B-63EB-0D5C-4E7B5BAF6B57}"/>
              </a:ext>
            </a:extLst>
          </p:cNvPr>
          <p:cNvSpPr>
            <a:spLocks noGrp="1"/>
          </p:cNvSpPr>
          <p:nvPr>
            <p:ph type="ftr" sz="quarter" idx="11"/>
          </p:nvPr>
        </p:nvSpPr>
        <p:spPr/>
        <p:txBody>
          <a:bodyPr/>
          <a:lstStyle/>
          <a:p>
            <a:r>
              <a:rPr lang="en-GB"/>
              <a:t>MAC Layer Buffer Status Reporting (BSR) Group 4</a:t>
            </a:r>
            <a:endParaRPr lang="en-US"/>
          </a:p>
        </p:txBody>
      </p:sp>
      <p:sp>
        <p:nvSpPr>
          <p:cNvPr id="7" name="Slide Number Placeholder 6">
            <a:extLst>
              <a:ext uri="{FF2B5EF4-FFF2-40B4-BE49-F238E27FC236}">
                <a16:creationId xmlns:a16="http://schemas.microsoft.com/office/drawing/2014/main" id="{AE0757DF-E2CE-F353-9FBC-B8DA1209FD49}"/>
              </a:ext>
            </a:extLst>
          </p:cNvPr>
          <p:cNvSpPr>
            <a:spLocks noGrp="1"/>
          </p:cNvSpPr>
          <p:nvPr>
            <p:ph type="sldNum" sz="quarter" idx="12"/>
          </p:nvPr>
        </p:nvSpPr>
        <p:spPr/>
        <p:txBody>
          <a:bodyPr/>
          <a:lstStyle/>
          <a:p>
            <a:fld id="{96E69268-9C8B-4EBF-A9EE-DC5DC2D48DC3}" type="slidenum">
              <a:rPr lang="en-US" smtClean="0"/>
              <a:pPr/>
              <a:t>5</a:t>
            </a:fld>
            <a:endParaRPr lang="en-US"/>
          </a:p>
        </p:txBody>
      </p:sp>
      <p:sp>
        <p:nvSpPr>
          <p:cNvPr id="8" name="TextBox 7">
            <a:extLst>
              <a:ext uri="{FF2B5EF4-FFF2-40B4-BE49-F238E27FC236}">
                <a16:creationId xmlns:a16="http://schemas.microsoft.com/office/drawing/2014/main" id="{AA68AA96-8C85-FE3E-D72F-C277E8EC6837}"/>
              </a:ext>
            </a:extLst>
          </p:cNvPr>
          <p:cNvSpPr txBox="1"/>
          <p:nvPr/>
        </p:nvSpPr>
        <p:spPr>
          <a:xfrm>
            <a:off x="1084275" y="1722281"/>
            <a:ext cx="3058262" cy="892552"/>
          </a:xfrm>
          <a:prstGeom prst="rect">
            <a:avLst/>
          </a:prstGeom>
          <a:noFill/>
        </p:spPr>
        <p:txBody>
          <a:bodyPr wrap="square" rtlCol="0">
            <a:spAutoFit/>
          </a:bodyPr>
          <a:lstStyle/>
          <a:p>
            <a:r>
              <a:rPr lang="en-IN" sz="2800" b="1" dirty="0">
                <a:solidFill>
                  <a:schemeClr val="bg1"/>
                </a:solidFill>
                <a:latin typeface="+mj-lt"/>
              </a:rPr>
              <a:t>Mentor/Guide: </a:t>
            </a:r>
            <a:r>
              <a:rPr lang="en-IN" b="1" dirty="0">
                <a:solidFill>
                  <a:srgbClr val="1CEB97"/>
                </a:solidFill>
              </a:rPr>
              <a:t>Abhijeet Kumar</a:t>
            </a:r>
          </a:p>
        </p:txBody>
      </p:sp>
    </p:spTree>
    <p:extLst>
      <p:ext uri="{BB962C8B-B14F-4D97-AF65-F5344CB8AC3E}">
        <p14:creationId xmlns:p14="http://schemas.microsoft.com/office/powerpoint/2010/main" val="250993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843AF4-17C9-E16F-7BA0-09309AA53E80}"/>
              </a:ext>
            </a:extLst>
          </p:cNvPr>
          <p:cNvSpPr/>
          <p:nvPr/>
        </p:nvSpPr>
        <p:spPr>
          <a:xfrm>
            <a:off x="609440" y="274639"/>
            <a:ext cx="10969940" cy="6081700"/>
          </a:xfrm>
          <a:prstGeom prst="roundRect">
            <a:avLst>
              <a:gd name="adj" fmla="val 6345"/>
            </a:avLst>
          </a:prstGeom>
          <a:gradFill flip="none" rotWithShape="1">
            <a:gsLst>
              <a:gs pos="0">
                <a:schemeClr val="accent1"/>
              </a:gs>
              <a:gs pos="100000">
                <a:schemeClr val="accent2"/>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reeform: Shape 19">
            <a:extLst>
              <a:ext uri="{FF2B5EF4-FFF2-40B4-BE49-F238E27FC236}">
                <a16:creationId xmlns:a16="http://schemas.microsoft.com/office/drawing/2014/main" id="{79DED75E-2636-BCAB-C2B8-EEF3B9EC47E1}"/>
              </a:ext>
            </a:extLst>
          </p:cNvPr>
          <p:cNvSpPr/>
          <p:nvPr/>
        </p:nvSpPr>
        <p:spPr>
          <a:xfrm>
            <a:off x="609440" y="274639"/>
            <a:ext cx="3540756" cy="4378494"/>
          </a:xfrm>
          <a:custGeom>
            <a:avLst/>
            <a:gdLst>
              <a:gd name="connsiteX0" fmla="*/ 385884 w 3468741"/>
              <a:gd name="connsiteY0" fmla="*/ 0 h 4378494"/>
              <a:gd name="connsiteX1" fmla="*/ 3468741 w 3468741"/>
              <a:gd name="connsiteY1" fmla="*/ 0 h 4378494"/>
              <a:gd name="connsiteX2" fmla="*/ 3468741 w 3468741"/>
              <a:gd name="connsiteY2" fmla="*/ 4378494 h 4378494"/>
              <a:gd name="connsiteX3" fmla="*/ 0 w 3468741"/>
              <a:gd name="connsiteY3" fmla="*/ 4378494 h 4378494"/>
              <a:gd name="connsiteX4" fmla="*/ 0 w 3468741"/>
              <a:gd name="connsiteY4" fmla="*/ 385884 h 4378494"/>
              <a:gd name="connsiteX5" fmla="*/ 385884 w 3468741"/>
              <a:gd name="connsiteY5" fmla="*/ 0 h 43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8741" h="4378494">
                <a:moveTo>
                  <a:pt x="385884" y="0"/>
                </a:moveTo>
                <a:lnTo>
                  <a:pt x="3468741" y="0"/>
                </a:lnTo>
                <a:lnTo>
                  <a:pt x="3468741" y="4378494"/>
                </a:lnTo>
                <a:lnTo>
                  <a:pt x="0" y="4378494"/>
                </a:lnTo>
                <a:lnTo>
                  <a:pt x="0" y="385884"/>
                </a:lnTo>
                <a:cubicBezTo>
                  <a:pt x="0" y="172766"/>
                  <a:pt x="172766" y="0"/>
                  <a:pt x="385884" y="0"/>
                </a:cubicBezTo>
                <a:close/>
              </a:path>
            </a:pathLst>
          </a:custGeom>
          <a:gradFill flip="none" rotWithShape="1">
            <a:gsLst>
              <a:gs pos="0">
                <a:schemeClr val="accent1"/>
              </a:gs>
              <a:gs pos="100000">
                <a:schemeClr val="accent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57" name="Freeform: Shape 56">
            <a:extLst>
              <a:ext uri="{FF2B5EF4-FFF2-40B4-BE49-F238E27FC236}">
                <a16:creationId xmlns:a16="http://schemas.microsoft.com/office/drawing/2014/main" id="{7B769558-56C4-5952-A82C-376207E7C368}"/>
              </a:ext>
            </a:extLst>
          </p:cNvPr>
          <p:cNvSpPr/>
          <p:nvPr/>
        </p:nvSpPr>
        <p:spPr>
          <a:xfrm>
            <a:off x="609440" y="4037847"/>
            <a:ext cx="4633399" cy="2318493"/>
          </a:xfrm>
          <a:custGeom>
            <a:avLst/>
            <a:gdLst>
              <a:gd name="connsiteX0" fmla="*/ 1770378 w 4633399"/>
              <a:gd name="connsiteY0" fmla="*/ 0 h 2318493"/>
              <a:gd name="connsiteX1" fmla="*/ 4566123 w 4633399"/>
              <a:gd name="connsiteY1" fmla="*/ 2056847 h 2318493"/>
              <a:gd name="connsiteX2" fmla="*/ 4633399 w 4633399"/>
              <a:gd name="connsiteY2" fmla="*/ 2318493 h 2318493"/>
              <a:gd name="connsiteX3" fmla="*/ 385884 w 4633399"/>
              <a:gd name="connsiteY3" fmla="*/ 2318493 h 2318493"/>
              <a:gd name="connsiteX4" fmla="*/ 0 w 4633399"/>
              <a:gd name="connsiteY4" fmla="*/ 1932609 h 2318493"/>
              <a:gd name="connsiteX5" fmla="*/ 0 w 4633399"/>
              <a:gd name="connsiteY5" fmla="*/ 599901 h 2318493"/>
              <a:gd name="connsiteX6" fmla="*/ 133668 w 4633399"/>
              <a:gd name="connsiteY6" fmla="*/ 499946 h 2318493"/>
              <a:gd name="connsiteX7" fmla="*/ 1770378 w 4633399"/>
              <a:gd name="connsiteY7" fmla="*/ 0 h 231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399" h="2318493">
                <a:moveTo>
                  <a:pt x="1770378" y="0"/>
                </a:moveTo>
                <a:cubicBezTo>
                  <a:pt x="3083973" y="0"/>
                  <a:pt x="4195486" y="865214"/>
                  <a:pt x="4566123" y="2056847"/>
                </a:cubicBezTo>
                <a:lnTo>
                  <a:pt x="4633399" y="2318493"/>
                </a:lnTo>
                <a:lnTo>
                  <a:pt x="385884" y="2318493"/>
                </a:lnTo>
                <a:cubicBezTo>
                  <a:pt x="172766" y="2318493"/>
                  <a:pt x="0" y="2145727"/>
                  <a:pt x="0" y="1932609"/>
                </a:cubicBezTo>
                <a:lnTo>
                  <a:pt x="0" y="599901"/>
                </a:lnTo>
                <a:lnTo>
                  <a:pt x="133668" y="499946"/>
                </a:lnTo>
                <a:cubicBezTo>
                  <a:pt x="600876" y="184306"/>
                  <a:pt x="1164104" y="0"/>
                  <a:pt x="1770378" y="0"/>
                </a:cubicBezTo>
                <a:close/>
              </a:path>
            </a:pathLst>
          </a:custGeom>
          <a:gradFill flip="none" rotWithShape="1">
            <a:gsLst>
              <a:gs pos="0">
                <a:schemeClr val="accent2"/>
              </a:gs>
              <a:gs pos="100000">
                <a:schemeClr val="accent5"/>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11" name="Arc 10">
            <a:extLst>
              <a:ext uri="{FF2B5EF4-FFF2-40B4-BE49-F238E27FC236}">
                <a16:creationId xmlns:a16="http://schemas.microsoft.com/office/drawing/2014/main" id="{86046BDA-9DEA-F64B-2FD9-8873FB85F6CF}"/>
              </a:ext>
            </a:extLst>
          </p:cNvPr>
          <p:cNvSpPr/>
          <p:nvPr/>
        </p:nvSpPr>
        <p:spPr>
          <a:xfrm>
            <a:off x="2920165" y="3369917"/>
            <a:ext cx="2484786" cy="248478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2" name="Arc 11">
            <a:extLst>
              <a:ext uri="{FF2B5EF4-FFF2-40B4-BE49-F238E27FC236}">
                <a16:creationId xmlns:a16="http://schemas.microsoft.com/office/drawing/2014/main" id="{DF88488A-EB1A-E594-AD06-714D5CD3F993}"/>
              </a:ext>
            </a:extLst>
          </p:cNvPr>
          <p:cNvSpPr/>
          <p:nvPr/>
        </p:nvSpPr>
        <p:spPr>
          <a:xfrm>
            <a:off x="3116693" y="3594769"/>
            <a:ext cx="2052570" cy="2052570"/>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5" name="Arc 14">
            <a:extLst>
              <a:ext uri="{FF2B5EF4-FFF2-40B4-BE49-F238E27FC236}">
                <a16:creationId xmlns:a16="http://schemas.microsoft.com/office/drawing/2014/main" id="{C96D8E77-C4DB-8F79-D039-A120A5201E34}"/>
              </a:ext>
            </a:extLst>
          </p:cNvPr>
          <p:cNvSpPr/>
          <p:nvPr/>
        </p:nvSpPr>
        <p:spPr>
          <a:xfrm>
            <a:off x="3332715" y="3804388"/>
            <a:ext cx="1633333" cy="1633333"/>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16" name="Arc 15">
            <a:extLst>
              <a:ext uri="{FF2B5EF4-FFF2-40B4-BE49-F238E27FC236}">
                <a16:creationId xmlns:a16="http://schemas.microsoft.com/office/drawing/2014/main" id="{52BE80C9-FF67-8D3B-7A24-8CB0AD250049}"/>
              </a:ext>
            </a:extLst>
          </p:cNvPr>
          <p:cNvSpPr/>
          <p:nvPr/>
        </p:nvSpPr>
        <p:spPr>
          <a:xfrm>
            <a:off x="3539834" y="4027716"/>
            <a:ext cx="1205406" cy="1205406"/>
          </a:xfrm>
          <a:prstGeom prst="arc">
            <a:avLst>
              <a:gd name="adj1" fmla="val 16200000"/>
              <a:gd name="adj2" fmla="val 10683172"/>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59" name="Oval 58">
            <a:extLst>
              <a:ext uri="{FF2B5EF4-FFF2-40B4-BE49-F238E27FC236}">
                <a16:creationId xmlns:a16="http://schemas.microsoft.com/office/drawing/2014/main" id="{4F58D0A9-EAED-DFAB-B3A0-44A7DD658C9F}"/>
              </a:ext>
            </a:extLst>
          </p:cNvPr>
          <p:cNvSpPr/>
          <p:nvPr/>
        </p:nvSpPr>
        <p:spPr>
          <a:xfrm>
            <a:off x="4688109" y="3351305"/>
            <a:ext cx="399332" cy="399332"/>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60" name="Oval 59">
            <a:extLst>
              <a:ext uri="{FF2B5EF4-FFF2-40B4-BE49-F238E27FC236}">
                <a16:creationId xmlns:a16="http://schemas.microsoft.com/office/drawing/2014/main" id="{567DB505-AD4E-AB1C-7138-8F90EB5D9E65}"/>
              </a:ext>
            </a:extLst>
          </p:cNvPr>
          <p:cNvSpPr/>
          <p:nvPr/>
        </p:nvSpPr>
        <p:spPr>
          <a:xfrm>
            <a:off x="3854330" y="4343575"/>
            <a:ext cx="584197" cy="584197"/>
          </a:xfrm>
          <a:prstGeom prst="ellipse">
            <a:avLst/>
          </a:prstGeom>
          <a:gradFill>
            <a:gsLst>
              <a:gs pos="0">
                <a:schemeClr val="accent2"/>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4" name="Title 3">
            <a:extLst>
              <a:ext uri="{FF2B5EF4-FFF2-40B4-BE49-F238E27FC236}">
                <a16:creationId xmlns:a16="http://schemas.microsoft.com/office/drawing/2014/main" id="{CEECF638-50EF-2950-0C20-F90D18DD58C2}"/>
              </a:ext>
            </a:extLst>
          </p:cNvPr>
          <p:cNvSpPr>
            <a:spLocks noGrp="1"/>
          </p:cNvSpPr>
          <p:nvPr>
            <p:ph type="title"/>
          </p:nvPr>
        </p:nvSpPr>
        <p:spPr>
          <a:xfrm>
            <a:off x="837829" y="692696"/>
            <a:ext cx="5759448" cy="1891250"/>
          </a:xfrm>
        </p:spPr>
        <p:txBody>
          <a:bodyPr/>
          <a:lstStyle/>
          <a:p>
            <a:r>
              <a:rPr lang="en-IN" dirty="0">
                <a:cs typeface="Segoe UI"/>
              </a:rPr>
              <a:t>Introduction to BSR (Buffer Status Report)</a:t>
            </a:r>
            <a:endParaRPr lang="en-IN" b="0" dirty="0">
              <a:solidFill>
                <a:srgbClr val="000000"/>
              </a:solidFill>
              <a:cs typeface="Segoe UI"/>
            </a:endParaRPr>
          </a:p>
          <a:p>
            <a:endParaRPr lang="en-IN" dirty="0">
              <a:cs typeface="Segoe UI"/>
            </a:endParaRPr>
          </a:p>
        </p:txBody>
      </p:sp>
      <p:sp>
        <p:nvSpPr>
          <p:cNvPr id="7" name="Date Placeholder 6">
            <a:extLst>
              <a:ext uri="{FF2B5EF4-FFF2-40B4-BE49-F238E27FC236}">
                <a16:creationId xmlns:a16="http://schemas.microsoft.com/office/drawing/2014/main" id="{F04CED23-6624-2478-C50C-4589A1C3749C}"/>
              </a:ext>
            </a:extLst>
          </p:cNvPr>
          <p:cNvSpPr>
            <a:spLocks noGrp="1"/>
          </p:cNvSpPr>
          <p:nvPr>
            <p:ph type="dt" sz="half" idx="10"/>
          </p:nvPr>
        </p:nvSpPr>
        <p:spPr/>
        <p:txBody>
          <a:bodyPr/>
          <a:lstStyle/>
          <a:p>
            <a:fld id="{178F06C9-C50B-4437-ABC4-2BC764D697F6}" type="datetime1">
              <a:rPr lang="en-US" smtClean="0"/>
              <a:t>8/14/2024</a:t>
            </a:fld>
            <a:endParaRPr lang="en-US"/>
          </a:p>
        </p:txBody>
      </p:sp>
      <p:sp>
        <p:nvSpPr>
          <p:cNvPr id="8" name="Footer Placeholder 7">
            <a:extLst>
              <a:ext uri="{FF2B5EF4-FFF2-40B4-BE49-F238E27FC236}">
                <a16:creationId xmlns:a16="http://schemas.microsoft.com/office/drawing/2014/main" id="{33C1895C-DAB6-5196-F18F-B4428DD4FC4E}"/>
              </a:ext>
            </a:extLst>
          </p:cNvPr>
          <p:cNvSpPr>
            <a:spLocks noGrp="1"/>
          </p:cNvSpPr>
          <p:nvPr>
            <p:ph type="ftr" sz="quarter" idx="11"/>
          </p:nvPr>
        </p:nvSpPr>
        <p:spPr/>
        <p:txBody>
          <a:bodyPr/>
          <a:lstStyle/>
          <a:p>
            <a:r>
              <a:rPr lang="en-GB"/>
              <a:t>MAC Layer Buffer Status Reporting (BSR) Group 4</a:t>
            </a:r>
            <a:endParaRPr lang="en-US"/>
          </a:p>
        </p:txBody>
      </p:sp>
      <p:sp>
        <p:nvSpPr>
          <p:cNvPr id="9" name="Slide Number Placeholder 8">
            <a:extLst>
              <a:ext uri="{FF2B5EF4-FFF2-40B4-BE49-F238E27FC236}">
                <a16:creationId xmlns:a16="http://schemas.microsoft.com/office/drawing/2014/main" id="{E7EB00CF-2447-04EA-956E-A7B77AF2375C}"/>
              </a:ext>
            </a:extLst>
          </p:cNvPr>
          <p:cNvSpPr>
            <a:spLocks noGrp="1"/>
          </p:cNvSpPr>
          <p:nvPr>
            <p:ph type="sldNum" sz="quarter" idx="12"/>
          </p:nvPr>
        </p:nvSpPr>
        <p:spPr/>
        <p:txBody>
          <a:bodyPr/>
          <a:lstStyle/>
          <a:p>
            <a:fld id="{96E69268-9C8B-4EBF-A9EE-DC5DC2D48DC3}" type="slidenum">
              <a:rPr lang="en-US" smtClean="0"/>
              <a:pPr/>
              <a:t>6</a:t>
            </a:fld>
            <a:endParaRPr lang="en-US"/>
          </a:p>
        </p:txBody>
      </p:sp>
    </p:spTree>
    <p:extLst>
      <p:ext uri="{BB962C8B-B14F-4D97-AF65-F5344CB8AC3E}">
        <p14:creationId xmlns:p14="http://schemas.microsoft.com/office/powerpoint/2010/main" val="311690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9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53" presetClass="entr" presetSubtype="16" fill="hold" grpId="0" nodeType="withEffect">
                                  <p:stCondLst>
                                    <p:cond delay="70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par>
                                <p:cTn id="28" presetID="53" presetClass="entr" presetSubtype="16" fill="hold" grpId="0" nodeType="withEffect">
                                  <p:stCondLst>
                                    <p:cond delay="9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300" fill="hold"/>
                                        <p:tgtEl>
                                          <p:spTgt spid="59"/>
                                        </p:tgtEl>
                                        <p:attrNameLst>
                                          <p:attrName>ppt_w</p:attrName>
                                        </p:attrNameLst>
                                      </p:cBhvr>
                                      <p:tavLst>
                                        <p:tav tm="0">
                                          <p:val>
                                            <p:fltVal val="0"/>
                                          </p:val>
                                        </p:tav>
                                        <p:tav tm="100000">
                                          <p:val>
                                            <p:strVal val="#ppt_w"/>
                                          </p:val>
                                        </p:tav>
                                      </p:tavLst>
                                    </p:anim>
                                    <p:anim calcmode="lin" valueType="num">
                                      <p:cBhvr>
                                        <p:cTn id="31" dur="300" fill="hold"/>
                                        <p:tgtEl>
                                          <p:spTgt spid="59"/>
                                        </p:tgtEl>
                                        <p:attrNameLst>
                                          <p:attrName>ppt_h</p:attrName>
                                        </p:attrNameLst>
                                      </p:cBhvr>
                                      <p:tavLst>
                                        <p:tav tm="0">
                                          <p:val>
                                            <p:fltVal val="0"/>
                                          </p:val>
                                        </p:tav>
                                        <p:tav tm="100000">
                                          <p:val>
                                            <p:strVal val="#ppt_h"/>
                                          </p:val>
                                        </p:tav>
                                      </p:tavLst>
                                    </p:anim>
                                    <p:animEffect transition="in" filter="fade">
                                      <p:cBhvr>
                                        <p:cTn id="32" dur="300"/>
                                        <p:tgtEl>
                                          <p:spTgt spid="59"/>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11" grpId="0" animBg="1"/>
      <p:bldP spid="12" grpId="0" animBg="1"/>
      <p:bldP spid="15" grpId="0" animBg="1"/>
      <p:bldP spid="16" grpId="0" animBg="1"/>
      <p:bldP spid="59" grpId="0" animBg="1"/>
      <p:bldP spid="60"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2887386" cy="643601"/>
          </a:xfrm>
        </p:spPr>
        <p:txBody>
          <a:bodyPr/>
          <a:lstStyle/>
          <a:p>
            <a:r>
              <a:rPr lang="en-IN" dirty="0">
                <a:cs typeface="Segoe UI"/>
              </a:rPr>
              <a:t>What is BSR</a:t>
            </a:r>
            <a:endParaRPr lang="en-IN" dirty="0"/>
          </a:p>
        </p:txBody>
      </p:sp>
      <p:sp>
        <p:nvSpPr>
          <p:cNvPr id="2" name="TextBox 1">
            <a:extLst>
              <a:ext uri="{FF2B5EF4-FFF2-40B4-BE49-F238E27FC236}">
                <a16:creationId xmlns:a16="http://schemas.microsoft.com/office/drawing/2014/main" id="{377E34D1-69CE-FB99-CAD4-1E7FD5DE19FA}"/>
              </a:ext>
            </a:extLst>
          </p:cNvPr>
          <p:cNvSpPr txBox="1"/>
          <p:nvPr/>
        </p:nvSpPr>
        <p:spPr>
          <a:xfrm>
            <a:off x="693812" y="1313965"/>
            <a:ext cx="1131014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bg1"/>
                </a:solidFill>
                <a:ea typeface="+mn-lt"/>
                <a:cs typeface="+mn-lt"/>
              </a:rPr>
              <a:t>A UE uses Buffer Status Reporting (BSR) to provide the Base Station within information regarding the volume of uplink data waiting to be transferred. Buffer Status Reports are sent on the PUSCH using a MAC Control Element. The provision of a Buffer Status Report helps the Base Station to allocate an appropriate quantity of air-interface resources.</a:t>
            </a:r>
            <a:endParaRPr lang="en-US" sz="1600" dirty="0">
              <a:solidFill>
                <a:schemeClr val="bg1"/>
              </a:solidFill>
            </a:endParaRPr>
          </a:p>
          <a:p>
            <a:pPr marL="342900" indent="-342900">
              <a:buFont typeface="Arial"/>
              <a:buChar char="•"/>
            </a:pPr>
            <a:endParaRPr lang="en-US" sz="1600" dirty="0">
              <a:solidFill>
                <a:schemeClr val="bg1"/>
              </a:solidFill>
              <a:ea typeface="+mn-lt"/>
              <a:cs typeface="+mn-lt"/>
            </a:endParaRPr>
          </a:p>
          <a:p>
            <a:pPr marL="342900" indent="-342900">
              <a:buFont typeface="Arial"/>
              <a:buChar char="•"/>
            </a:pPr>
            <a:r>
              <a:rPr lang="en-US" sz="1600" dirty="0">
                <a:solidFill>
                  <a:schemeClr val="bg1"/>
                </a:solidFill>
                <a:ea typeface="+mn-lt"/>
                <a:cs typeface="+mn-lt"/>
              </a:rPr>
              <a:t>Both the PDCP and RLC layers provide the MAC layer with data volume figures so the UE is able lo signal the total buffered data volume to the Base Station</a:t>
            </a:r>
            <a:endParaRPr lang="en-US" sz="1600" dirty="0">
              <a:solidFill>
                <a:schemeClr val="bg1"/>
              </a:solidFill>
              <a:cs typeface="Segoe UI"/>
            </a:endParaRPr>
          </a:p>
          <a:p>
            <a:pPr marL="342900" indent="-342900">
              <a:buFont typeface="Arial"/>
              <a:buChar char="•"/>
            </a:pPr>
            <a:endParaRPr lang="en-US" sz="1600" dirty="0">
              <a:solidFill>
                <a:schemeClr val="bg1"/>
              </a:solidFill>
              <a:ea typeface="+mn-lt"/>
              <a:cs typeface="+mn-lt"/>
            </a:endParaRPr>
          </a:p>
          <a:p>
            <a:pPr marL="342900" indent="-342900">
              <a:buFont typeface="Arial"/>
              <a:buChar char="•"/>
            </a:pPr>
            <a:r>
              <a:rPr lang="en-US" sz="1600" dirty="0">
                <a:solidFill>
                  <a:schemeClr val="bg1"/>
                </a:solidFill>
                <a:ea typeface="+mn-lt"/>
                <a:cs typeface="+mn-lt"/>
              </a:rPr>
              <a:t>RRC configures the following parameters to control the BSR:</a:t>
            </a:r>
          </a:p>
          <a:p>
            <a:pPr marL="894715" lvl="1" indent="-285750">
              <a:buFont typeface="Arial" panose="020B0604020202020204" pitchFamily="34" charset="0"/>
              <a:buChar char="•"/>
            </a:pPr>
            <a:r>
              <a:rPr lang="en-US" sz="1600" dirty="0" err="1">
                <a:solidFill>
                  <a:schemeClr val="bg1"/>
                </a:solidFill>
                <a:ea typeface="+mn-lt"/>
                <a:cs typeface="+mn-lt"/>
              </a:rPr>
              <a:t>periodicBSR</a:t>
            </a:r>
            <a:r>
              <a:rPr lang="en-US" sz="1600" dirty="0">
                <a:solidFill>
                  <a:schemeClr val="bg1"/>
                </a:solidFill>
                <a:ea typeface="+mn-lt"/>
                <a:cs typeface="+mn-lt"/>
              </a:rPr>
              <a:t>-Timer;</a:t>
            </a:r>
          </a:p>
          <a:p>
            <a:pPr marL="894715" lvl="1" indent="-285750">
              <a:buFont typeface="Arial" panose="020B0604020202020204" pitchFamily="34" charset="0"/>
              <a:buChar char="•"/>
            </a:pPr>
            <a:r>
              <a:rPr lang="en-US" sz="1600" dirty="0" err="1">
                <a:solidFill>
                  <a:schemeClr val="bg1"/>
                </a:solidFill>
                <a:ea typeface="+mn-lt"/>
                <a:cs typeface="+mn-lt"/>
              </a:rPr>
              <a:t>retxBSR</a:t>
            </a:r>
            <a:r>
              <a:rPr lang="en-US" sz="1600" dirty="0">
                <a:solidFill>
                  <a:schemeClr val="bg1"/>
                </a:solidFill>
                <a:ea typeface="+mn-lt"/>
                <a:cs typeface="+mn-lt"/>
              </a:rPr>
              <a:t>-Timer;</a:t>
            </a:r>
          </a:p>
          <a:p>
            <a:pPr marL="894715" lvl="1" indent="-285750">
              <a:buFont typeface="Arial" panose="020B0604020202020204" pitchFamily="34" charset="0"/>
              <a:buChar char="•"/>
            </a:pPr>
            <a:r>
              <a:rPr lang="en-US" sz="1600" dirty="0" err="1">
                <a:solidFill>
                  <a:schemeClr val="bg1"/>
                </a:solidFill>
                <a:ea typeface="+mn-lt"/>
                <a:cs typeface="+mn-lt"/>
              </a:rPr>
              <a:t>logicalChannelSR-DelayTimerApplied</a:t>
            </a:r>
            <a:r>
              <a:rPr lang="en-US" sz="1600" dirty="0">
                <a:solidFill>
                  <a:schemeClr val="bg1"/>
                </a:solidFill>
                <a:ea typeface="+mn-lt"/>
                <a:cs typeface="+mn-lt"/>
              </a:rPr>
              <a:t>;</a:t>
            </a:r>
          </a:p>
          <a:p>
            <a:pPr marL="894715" lvl="1" indent="-285750">
              <a:buFont typeface="Arial" panose="020B0604020202020204" pitchFamily="34" charset="0"/>
              <a:buChar char="•"/>
            </a:pPr>
            <a:r>
              <a:rPr lang="en-US" sz="1600" dirty="0" err="1">
                <a:solidFill>
                  <a:schemeClr val="bg1"/>
                </a:solidFill>
                <a:ea typeface="+mn-lt"/>
                <a:cs typeface="+mn-lt"/>
              </a:rPr>
              <a:t>logicalChannelSR-DelayTimer</a:t>
            </a:r>
            <a:r>
              <a:rPr lang="en-US" sz="1600" dirty="0">
                <a:solidFill>
                  <a:schemeClr val="bg1"/>
                </a:solidFill>
                <a:ea typeface="+mn-lt"/>
                <a:cs typeface="+mn-lt"/>
              </a:rPr>
              <a:t>;</a:t>
            </a:r>
          </a:p>
          <a:p>
            <a:pPr marL="894715" lvl="1" indent="-285750">
              <a:buFont typeface="Arial" panose="020B0604020202020204" pitchFamily="34" charset="0"/>
              <a:buChar char="•"/>
            </a:pPr>
            <a:r>
              <a:rPr lang="en-US" sz="1600" dirty="0" err="1">
                <a:solidFill>
                  <a:schemeClr val="bg1"/>
                </a:solidFill>
                <a:ea typeface="+mn-lt"/>
                <a:cs typeface="+mn-lt"/>
              </a:rPr>
              <a:t>logicalChannelSR</a:t>
            </a:r>
            <a:r>
              <a:rPr lang="en-US" sz="1600" dirty="0">
                <a:solidFill>
                  <a:schemeClr val="bg1"/>
                </a:solidFill>
                <a:ea typeface="+mn-lt"/>
                <a:cs typeface="+mn-lt"/>
              </a:rPr>
              <a:t>-Mask;</a:t>
            </a:r>
          </a:p>
          <a:p>
            <a:pPr marL="894715" lvl="1" indent="-285750">
              <a:buFont typeface="Arial" panose="020B0604020202020204" pitchFamily="34" charset="0"/>
              <a:buChar char="•"/>
            </a:pPr>
            <a:r>
              <a:rPr lang="en-US" sz="1600" dirty="0" err="1">
                <a:solidFill>
                  <a:schemeClr val="bg1"/>
                </a:solidFill>
                <a:ea typeface="+mn-lt"/>
                <a:cs typeface="+mn-lt"/>
              </a:rPr>
              <a:t>logicalChannelGroup</a:t>
            </a:r>
            <a:r>
              <a:rPr lang="en-US" sz="1600" dirty="0">
                <a:solidFill>
                  <a:schemeClr val="bg1"/>
                </a:solidFill>
                <a:ea typeface="+mn-lt"/>
                <a:cs typeface="+mn-lt"/>
              </a:rPr>
              <a:t>;</a:t>
            </a:r>
          </a:p>
          <a:p>
            <a:pPr marL="894715" lvl="1" indent="-285750">
              <a:buFont typeface="Arial" panose="020B0604020202020204" pitchFamily="34" charset="0"/>
              <a:buChar char="•"/>
            </a:pPr>
            <a:r>
              <a:rPr lang="en-US" sz="1600" dirty="0" err="1">
                <a:solidFill>
                  <a:schemeClr val="bg1"/>
                </a:solidFill>
                <a:ea typeface="+mn-lt"/>
                <a:cs typeface="+mn-lt"/>
              </a:rPr>
              <a:t>sdt-LogicalChannelSR-DelayTimer</a:t>
            </a:r>
            <a:r>
              <a:rPr lang="en-US" sz="1600" dirty="0">
                <a:solidFill>
                  <a:schemeClr val="bg1"/>
                </a:solidFill>
                <a:ea typeface="+mn-lt"/>
                <a:cs typeface="+mn-lt"/>
              </a:rPr>
              <a:t>.</a:t>
            </a:r>
            <a:endParaRPr lang="en-US" sz="1600" dirty="0">
              <a:solidFill>
                <a:schemeClr val="bg1"/>
              </a:solidFill>
              <a:cs typeface="Segoe UI"/>
            </a:endParaRPr>
          </a:p>
          <a:p>
            <a:pPr marL="342900" indent="-342900">
              <a:buFont typeface="Arial"/>
              <a:buChar char="•"/>
            </a:pPr>
            <a:endParaRPr lang="en-US" sz="1600" dirty="0">
              <a:solidFill>
                <a:schemeClr val="bg1"/>
              </a:solidFill>
              <a:ea typeface="+mn-lt"/>
              <a:cs typeface="+mn-lt"/>
            </a:endParaRPr>
          </a:p>
          <a:p>
            <a:pPr marL="342900" indent="-342900">
              <a:buFont typeface="Arial"/>
              <a:buChar char="•"/>
            </a:pPr>
            <a:r>
              <a:rPr lang="en-US" sz="1600" dirty="0">
                <a:solidFill>
                  <a:schemeClr val="bg1"/>
                </a:solidFill>
                <a:ea typeface="+mn-lt"/>
                <a:cs typeface="+mn-lt"/>
              </a:rPr>
              <a:t>Buffer Status Reports are sent per 'Logical Channel Group' (LCG) rather than per 'Logical Channel' (although it is possible for an LCG to include only a single Logical Channel). In general, Logical Channels with similar priority are linked to the same LCG. This allows the Base Station to differentiate between the volume of high priority data and the volume of lower priority data. </a:t>
            </a:r>
          </a:p>
        </p:txBody>
      </p:sp>
      <p:sp>
        <p:nvSpPr>
          <p:cNvPr id="3" name="TextBox 2">
            <a:extLst>
              <a:ext uri="{FF2B5EF4-FFF2-40B4-BE49-F238E27FC236}">
                <a16:creationId xmlns:a16="http://schemas.microsoft.com/office/drawing/2014/main" id="{6DBC8560-DB86-0E8C-CF22-D7BC48A4A369}"/>
              </a:ext>
            </a:extLst>
          </p:cNvPr>
          <p:cNvSpPr txBox="1"/>
          <p:nvPr/>
        </p:nvSpPr>
        <p:spPr>
          <a:xfrm>
            <a:off x="9694812" y="319264"/>
            <a:ext cx="265300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a:rPr>
              <a:t>5.4.5 of 3GPP 38.321</a:t>
            </a:r>
          </a:p>
        </p:txBody>
      </p:sp>
      <p:sp>
        <p:nvSpPr>
          <p:cNvPr id="48" name="Date Placeholder 47">
            <a:extLst>
              <a:ext uri="{FF2B5EF4-FFF2-40B4-BE49-F238E27FC236}">
                <a16:creationId xmlns:a16="http://schemas.microsoft.com/office/drawing/2014/main" id="{A4A1610E-AC76-5E65-650F-1235D7533992}"/>
              </a:ext>
            </a:extLst>
          </p:cNvPr>
          <p:cNvSpPr>
            <a:spLocks noGrp="1"/>
          </p:cNvSpPr>
          <p:nvPr>
            <p:ph type="dt" sz="half" idx="10"/>
          </p:nvPr>
        </p:nvSpPr>
        <p:spPr/>
        <p:txBody>
          <a:bodyPr/>
          <a:lstStyle/>
          <a:p>
            <a:fld id="{ED5C3589-9ABD-47E3-AFEC-F84E6DF23FDB}" type="datetime1">
              <a:rPr lang="en-US" smtClean="0"/>
              <a:t>8/14/2024</a:t>
            </a:fld>
            <a:endParaRPr lang="en-US"/>
          </a:p>
        </p:txBody>
      </p:sp>
      <p:sp>
        <p:nvSpPr>
          <p:cNvPr id="49" name="Footer Placeholder 48">
            <a:extLst>
              <a:ext uri="{FF2B5EF4-FFF2-40B4-BE49-F238E27FC236}">
                <a16:creationId xmlns:a16="http://schemas.microsoft.com/office/drawing/2014/main" id="{BF4336A3-ED09-BDF8-7781-31CE575D3A8F}"/>
              </a:ext>
            </a:extLst>
          </p:cNvPr>
          <p:cNvSpPr>
            <a:spLocks noGrp="1"/>
          </p:cNvSpPr>
          <p:nvPr>
            <p:ph type="ftr" sz="quarter" idx="11"/>
          </p:nvPr>
        </p:nvSpPr>
        <p:spPr/>
        <p:txBody>
          <a:bodyPr/>
          <a:lstStyle/>
          <a:p>
            <a:r>
              <a:rPr lang="en-GB"/>
              <a:t>MAC Layer Buffer Status Reporting (BSR) Group 4</a:t>
            </a:r>
            <a:endParaRPr lang="en-US"/>
          </a:p>
        </p:txBody>
      </p:sp>
      <p:sp>
        <p:nvSpPr>
          <p:cNvPr id="4" name="Slide Number Placeholder 3">
            <a:extLst>
              <a:ext uri="{FF2B5EF4-FFF2-40B4-BE49-F238E27FC236}">
                <a16:creationId xmlns:a16="http://schemas.microsoft.com/office/drawing/2014/main" id="{9512E47E-B040-3901-0C8B-CEE1E0DFD075}"/>
              </a:ext>
            </a:extLst>
          </p:cNvPr>
          <p:cNvSpPr>
            <a:spLocks noGrp="1"/>
          </p:cNvSpPr>
          <p:nvPr>
            <p:ph type="sldNum" sz="quarter" idx="12"/>
          </p:nvPr>
        </p:nvSpPr>
        <p:spPr/>
        <p:txBody>
          <a:bodyPr/>
          <a:lstStyle/>
          <a:p>
            <a:fld id="{96E69268-9C8B-4EBF-A9EE-DC5DC2D48DC3}" type="slidenum">
              <a:rPr lang="en-US" smtClean="0"/>
              <a:pPr/>
              <a:t>7</a:t>
            </a:fld>
            <a:endParaRPr lang="en-US"/>
          </a:p>
        </p:txBody>
      </p:sp>
    </p:spTree>
    <p:extLst>
      <p:ext uri="{BB962C8B-B14F-4D97-AF65-F5344CB8AC3E}">
        <p14:creationId xmlns:p14="http://schemas.microsoft.com/office/powerpoint/2010/main" val="13942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2887386" cy="643601"/>
          </a:xfrm>
        </p:spPr>
        <p:txBody>
          <a:bodyPr/>
          <a:lstStyle/>
          <a:p>
            <a:r>
              <a:rPr lang="en-IN" dirty="0">
                <a:cs typeface="Segoe UI"/>
              </a:rPr>
              <a:t>What is BSR</a:t>
            </a:r>
            <a:endParaRPr lang="en-IN" dirty="0"/>
          </a:p>
        </p:txBody>
      </p:sp>
      <p:pic>
        <p:nvPicPr>
          <p:cNvPr id="5" name="Picture 4" descr="A diagram of a computer headroom&#10;&#10;Description automatically generated">
            <a:extLst>
              <a:ext uri="{FF2B5EF4-FFF2-40B4-BE49-F238E27FC236}">
                <a16:creationId xmlns:a16="http://schemas.microsoft.com/office/drawing/2014/main" id="{0F5358E0-72F0-C401-9074-2A35ED5D3502}"/>
              </a:ext>
            </a:extLst>
          </p:cNvPr>
          <p:cNvPicPr>
            <a:picLocks noChangeAspect="1"/>
          </p:cNvPicPr>
          <p:nvPr/>
        </p:nvPicPr>
        <p:blipFill>
          <a:blip r:embed="rId3"/>
          <a:stretch>
            <a:fillRect/>
          </a:stretch>
        </p:blipFill>
        <p:spPr>
          <a:xfrm>
            <a:off x="1470862" y="1714387"/>
            <a:ext cx="9243277" cy="3021820"/>
          </a:xfrm>
          <a:prstGeom prst="rect">
            <a:avLst/>
          </a:prstGeom>
        </p:spPr>
      </p:pic>
      <p:sp>
        <p:nvSpPr>
          <p:cNvPr id="6" name="TextBox 5">
            <a:extLst>
              <a:ext uri="{FF2B5EF4-FFF2-40B4-BE49-F238E27FC236}">
                <a16:creationId xmlns:a16="http://schemas.microsoft.com/office/drawing/2014/main" id="{2C9DC5F3-6826-C59F-0759-074547DBF47E}"/>
              </a:ext>
            </a:extLst>
          </p:cNvPr>
          <p:cNvSpPr txBox="1"/>
          <p:nvPr/>
        </p:nvSpPr>
        <p:spPr>
          <a:xfrm>
            <a:off x="1648389" y="5079587"/>
            <a:ext cx="88884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chemeClr val="bg1"/>
                </a:solidFill>
                <a:ea typeface="+mn-lt"/>
                <a:cs typeface="+mn-lt"/>
              </a:rPr>
              <a:t>Fig 1.1 Structure of MAC PDU with Buffer Status and Power Headroom Reports</a:t>
            </a:r>
            <a:endParaRPr lang="en-US" sz="1800" b="1" dirty="0">
              <a:solidFill>
                <a:schemeClr val="bg1"/>
              </a:solidFill>
            </a:endParaRPr>
          </a:p>
        </p:txBody>
      </p:sp>
      <p:sp>
        <p:nvSpPr>
          <p:cNvPr id="2" name="Date Placeholder 1">
            <a:extLst>
              <a:ext uri="{FF2B5EF4-FFF2-40B4-BE49-F238E27FC236}">
                <a16:creationId xmlns:a16="http://schemas.microsoft.com/office/drawing/2014/main" id="{AA1F26A8-83D4-6581-B480-36BFFB92101E}"/>
              </a:ext>
            </a:extLst>
          </p:cNvPr>
          <p:cNvSpPr>
            <a:spLocks noGrp="1"/>
          </p:cNvSpPr>
          <p:nvPr>
            <p:ph type="dt" sz="half" idx="10"/>
          </p:nvPr>
        </p:nvSpPr>
        <p:spPr/>
        <p:txBody>
          <a:bodyPr/>
          <a:lstStyle/>
          <a:p>
            <a:fld id="{9525A57E-D95A-44FC-8523-0D6D3A566EA1}" type="datetime1">
              <a:rPr lang="en-US" smtClean="0"/>
              <a:t>8/14/2024</a:t>
            </a:fld>
            <a:endParaRPr lang="en-US"/>
          </a:p>
        </p:txBody>
      </p:sp>
      <p:sp>
        <p:nvSpPr>
          <p:cNvPr id="3" name="Footer Placeholder 2">
            <a:extLst>
              <a:ext uri="{FF2B5EF4-FFF2-40B4-BE49-F238E27FC236}">
                <a16:creationId xmlns:a16="http://schemas.microsoft.com/office/drawing/2014/main" id="{A855EC9F-B15F-8717-DF75-13678CBA98D7}"/>
              </a:ext>
            </a:extLst>
          </p:cNvPr>
          <p:cNvSpPr>
            <a:spLocks noGrp="1"/>
          </p:cNvSpPr>
          <p:nvPr>
            <p:ph type="ftr" sz="quarter" idx="11"/>
          </p:nvPr>
        </p:nvSpPr>
        <p:spPr/>
        <p:txBody>
          <a:bodyPr/>
          <a:lstStyle/>
          <a:p>
            <a:r>
              <a:rPr lang="en-GB"/>
              <a:t>MAC Layer Buffer Status Reporting (BSR) Group 4</a:t>
            </a:r>
            <a:endParaRPr lang="en-US"/>
          </a:p>
        </p:txBody>
      </p:sp>
      <p:sp>
        <p:nvSpPr>
          <p:cNvPr id="4" name="Slide Number Placeholder 3">
            <a:extLst>
              <a:ext uri="{FF2B5EF4-FFF2-40B4-BE49-F238E27FC236}">
                <a16:creationId xmlns:a16="http://schemas.microsoft.com/office/drawing/2014/main" id="{48756BF0-63FC-DCA6-BED9-D35A28270471}"/>
              </a:ext>
            </a:extLst>
          </p:cNvPr>
          <p:cNvSpPr>
            <a:spLocks noGrp="1"/>
          </p:cNvSpPr>
          <p:nvPr>
            <p:ph type="sldNum" sz="quarter" idx="12"/>
          </p:nvPr>
        </p:nvSpPr>
        <p:spPr/>
        <p:txBody>
          <a:bodyPr/>
          <a:lstStyle/>
          <a:p>
            <a:fld id="{96E69268-9C8B-4EBF-A9EE-DC5DC2D48DC3}" type="slidenum">
              <a:rPr lang="en-US" smtClean="0"/>
              <a:pPr/>
              <a:t>8</a:t>
            </a:fld>
            <a:endParaRPr lang="en-US"/>
          </a:p>
        </p:txBody>
      </p:sp>
    </p:spTree>
    <p:extLst>
      <p:ext uri="{BB962C8B-B14F-4D97-AF65-F5344CB8AC3E}">
        <p14:creationId xmlns:p14="http://schemas.microsoft.com/office/powerpoint/2010/main" val="25236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26DE4D-9395-FBBF-275C-310C0C4F006E}"/>
              </a:ext>
            </a:extLst>
          </p:cNvPr>
          <p:cNvSpPr>
            <a:spLocks noGrp="1"/>
          </p:cNvSpPr>
          <p:nvPr>
            <p:ph type="title"/>
          </p:nvPr>
        </p:nvSpPr>
        <p:spPr>
          <a:xfrm>
            <a:off x="693812" y="505879"/>
            <a:ext cx="5191995" cy="868789"/>
          </a:xfrm>
        </p:spPr>
        <p:txBody>
          <a:bodyPr/>
          <a:lstStyle/>
          <a:p>
            <a:r>
              <a:rPr lang="en-IN" dirty="0">
                <a:cs typeface="Segoe UI"/>
              </a:rPr>
              <a:t>Role of BSR in 5G</a:t>
            </a:r>
            <a:endParaRPr lang="en-US" dirty="0"/>
          </a:p>
        </p:txBody>
      </p:sp>
      <p:sp>
        <p:nvSpPr>
          <p:cNvPr id="3" name="TextBox 2">
            <a:extLst>
              <a:ext uri="{FF2B5EF4-FFF2-40B4-BE49-F238E27FC236}">
                <a16:creationId xmlns:a16="http://schemas.microsoft.com/office/drawing/2014/main" id="{6DBC8560-DB86-0E8C-CF22-D7BC48A4A369}"/>
              </a:ext>
            </a:extLst>
          </p:cNvPr>
          <p:cNvSpPr txBox="1"/>
          <p:nvPr/>
        </p:nvSpPr>
        <p:spPr>
          <a:xfrm>
            <a:off x="10136340" y="337089"/>
            <a:ext cx="265300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Segoe UI"/>
              </a:rPr>
              <a:t>3GPP 38.321</a:t>
            </a:r>
          </a:p>
        </p:txBody>
      </p:sp>
      <p:sp>
        <p:nvSpPr>
          <p:cNvPr id="6" name="TextBox 5">
            <a:extLst>
              <a:ext uri="{FF2B5EF4-FFF2-40B4-BE49-F238E27FC236}">
                <a16:creationId xmlns:a16="http://schemas.microsoft.com/office/drawing/2014/main" id="{915D65BC-519D-2CB4-4A59-8210F33C1F28}"/>
              </a:ext>
            </a:extLst>
          </p:cNvPr>
          <p:cNvSpPr txBox="1"/>
          <p:nvPr/>
        </p:nvSpPr>
        <p:spPr>
          <a:xfrm>
            <a:off x="1018737" y="1549039"/>
            <a:ext cx="5679811" cy="6558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1FA5B750-423B-6DE7-AC72-54397DEBAB9C}"/>
              </a:ext>
            </a:extLst>
          </p:cNvPr>
          <p:cNvSpPr txBox="1"/>
          <p:nvPr/>
        </p:nvSpPr>
        <p:spPr>
          <a:xfrm>
            <a:off x="683810" y="1395530"/>
            <a:ext cx="7996392" cy="893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40A99DAD-0DC7-DCE6-BDFE-19D9CC551B14}"/>
              </a:ext>
            </a:extLst>
          </p:cNvPr>
          <p:cNvSpPr txBox="1"/>
          <p:nvPr/>
        </p:nvSpPr>
        <p:spPr>
          <a:xfrm>
            <a:off x="858783" y="1549039"/>
            <a:ext cx="1005404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b="1" dirty="0">
                <a:solidFill>
                  <a:schemeClr val="bg1"/>
                </a:solidFill>
                <a:ea typeface="+mn-lt"/>
                <a:cs typeface="+mn-lt"/>
              </a:rPr>
              <a:t>Indicating Buffer Status</a:t>
            </a:r>
            <a:r>
              <a:rPr lang="en-US" sz="1800" dirty="0">
                <a:solidFill>
                  <a:schemeClr val="bg1"/>
                </a:solidFill>
                <a:ea typeface="+mn-lt"/>
                <a:cs typeface="+mn-lt"/>
              </a:rPr>
              <a:t>: The BSR is used by a User Equipment (UE) to inform the </a:t>
            </a:r>
            <a:r>
              <a:rPr lang="en-US" sz="1800" dirty="0" err="1">
                <a:solidFill>
                  <a:schemeClr val="bg1"/>
                </a:solidFill>
                <a:ea typeface="+mn-lt"/>
                <a:cs typeface="+mn-lt"/>
              </a:rPr>
              <a:t>eNodeB</a:t>
            </a:r>
            <a:r>
              <a:rPr lang="en-US" sz="1800" dirty="0">
                <a:solidFill>
                  <a:schemeClr val="bg1"/>
                </a:solidFill>
                <a:ea typeface="+mn-lt"/>
                <a:cs typeface="+mn-lt"/>
              </a:rPr>
              <a:t> (for LTE) or </a:t>
            </a:r>
            <a:r>
              <a:rPr lang="en-US" sz="1800" dirty="0" err="1">
                <a:solidFill>
                  <a:schemeClr val="bg1"/>
                </a:solidFill>
                <a:ea typeface="+mn-lt"/>
                <a:cs typeface="+mn-lt"/>
              </a:rPr>
              <a:t>gNodeB</a:t>
            </a:r>
            <a:r>
              <a:rPr lang="en-US" sz="1800" dirty="0">
                <a:solidFill>
                  <a:schemeClr val="bg1"/>
                </a:solidFill>
                <a:ea typeface="+mn-lt"/>
                <a:cs typeface="+mn-lt"/>
              </a:rPr>
              <a:t> (for 5G) about the amount of data that is waiting to be transmitted. This helps the network determine the appropriate amount of resources to allocate for data transmission.</a:t>
            </a:r>
          </a:p>
          <a:p>
            <a:pPr marL="228600" indent="-228600">
              <a:buFont typeface=""/>
              <a:buChar char="•"/>
            </a:pPr>
            <a:endParaRPr lang="en-US" sz="1800">
              <a:solidFill>
                <a:schemeClr val="bg1"/>
              </a:solidFill>
              <a:ea typeface="+mn-lt"/>
              <a:cs typeface="+mn-lt"/>
            </a:endParaRPr>
          </a:p>
          <a:p>
            <a:pPr marL="228600" indent="-228600">
              <a:buFont typeface=""/>
              <a:buChar char="•"/>
            </a:pPr>
            <a:r>
              <a:rPr lang="en-US" sz="1800" b="1" dirty="0">
                <a:solidFill>
                  <a:schemeClr val="bg1"/>
                </a:solidFill>
                <a:ea typeface="+mn-lt"/>
                <a:cs typeface="+mn-lt"/>
              </a:rPr>
              <a:t>Resource Allocation</a:t>
            </a:r>
            <a:r>
              <a:rPr lang="en-US" sz="1800" dirty="0">
                <a:solidFill>
                  <a:schemeClr val="bg1"/>
                </a:solidFill>
                <a:ea typeface="+mn-lt"/>
                <a:cs typeface="+mn-lt"/>
              </a:rPr>
              <a:t>: By sending a BSR, the UE can request scheduling resources to transmit the data stored in its buffer. This helps ensure that the data is transmitted in a timely manner, optimizing the use of network resources and improving the efficiency of data transmission.</a:t>
            </a:r>
          </a:p>
          <a:p>
            <a:pPr marL="228600" indent="-228600">
              <a:buFont typeface=""/>
              <a:buChar char="•"/>
            </a:pPr>
            <a:endParaRPr lang="en-US" sz="1800">
              <a:solidFill>
                <a:schemeClr val="bg1"/>
              </a:solidFill>
              <a:ea typeface="+mn-lt"/>
              <a:cs typeface="+mn-lt"/>
            </a:endParaRPr>
          </a:p>
          <a:p>
            <a:pPr marL="228600" indent="-228600">
              <a:buFont typeface=""/>
              <a:buChar char="•"/>
            </a:pPr>
            <a:r>
              <a:rPr lang="en-US" sz="1800" b="1" dirty="0">
                <a:solidFill>
                  <a:schemeClr val="bg1"/>
                </a:solidFill>
                <a:ea typeface="+mn-lt"/>
                <a:cs typeface="+mn-lt"/>
              </a:rPr>
              <a:t>Scheduling Requests</a:t>
            </a:r>
            <a:r>
              <a:rPr lang="en-US" sz="1800" dirty="0">
                <a:solidFill>
                  <a:schemeClr val="bg1"/>
                </a:solidFill>
                <a:ea typeface="+mn-lt"/>
                <a:cs typeface="+mn-lt"/>
              </a:rPr>
              <a:t>: The BSR is an important component in scheduling requests. The network uses the information from the BSR to schedule when and how much data the UE can transmit. This scheduling is crucial for maintaining efficient and balanced network operation.</a:t>
            </a:r>
            <a:endParaRPr lang="en-US" sz="1800">
              <a:solidFill>
                <a:schemeClr val="bg1"/>
              </a:solidFill>
              <a:ea typeface="+mn-lt"/>
              <a:cs typeface="+mn-lt"/>
            </a:endParaRPr>
          </a:p>
          <a:p>
            <a:pPr marL="228600" indent="-228600">
              <a:buFont typeface=""/>
              <a:buChar char="•"/>
            </a:pPr>
            <a:endParaRPr lang="en-US" sz="1800" dirty="0">
              <a:solidFill>
                <a:schemeClr val="bg1"/>
              </a:solidFill>
              <a:ea typeface="+mn-lt"/>
              <a:cs typeface="+mn-lt"/>
            </a:endParaRPr>
          </a:p>
          <a:p>
            <a:pPr marL="228600" indent="-228600">
              <a:buFont typeface=""/>
              <a:buChar char="•"/>
            </a:pPr>
            <a:r>
              <a:rPr lang="en-US" sz="1800" b="1" dirty="0">
                <a:solidFill>
                  <a:schemeClr val="bg1"/>
                </a:solidFill>
                <a:ea typeface="+mn-lt"/>
                <a:cs typeface="+mn-lt"/>
              </a:rPr>
              <a:t>Priority Handling</a:t>
            </a:r>
            <a:r>
              <a:rPr lang="en-US" sz="1800" dirty="0">
                <a:solidFill>
                  <a:schemeClr val="bg1"/>
                </a:solidFill>
                <a:ea typeface="+mn-lt"/>
                <a:cs typeface="+mn-lt"/>
              </a:rPr>
              <a:t>: The BSR also helps in handling priority data. Different types of data (e.g., high-priority voice calls vs. low-priority background data) might be managed differently based on the buffer status information.</a:t>
            </a:r>
          </a:p>
        </p:txBody>
      </p:sp>
      <p:sp>
        <p:nvSpPr>
          <p:cNvPr id="2" name="Date Placeholder 1">
            <a:extLst>
              <a:ext uri="{FF2B5EF4-FFF2-40B4-BE49-F238E27FC236}">
                <a16:creationId xmlns:a16="http://schemas.microsoft.com/office/drawing/2014/main" id="{67BC4ADC-877C-306C-23C3-E5ACF26F82D7}"/>
              </a:ext>
            </a:extLst>
          </p:cNvPr>
          <p:cNvSpPr>
            <a:spLocks noGrp="1"/>
          </p:cNvSpPr>
          <p:nvPr>
            <p:ph type="dt" sz="half" idx="10"/>
          </p:nvPr>
        </p:nvSpPr>
        <p:spPr/>
        <p:txBody>
          <a:bodyPr/>
          <a:lstStyle/>
          <a:p>
            <a:fld id="{502EB66C-07C3-4A6B-A258-B0C3022118D2}" type="datetime1">
              <a:rPr lang="en-US" smtClean="0"/>
              <a:t>8/14/2024</a:t>
            </a:fld>
            <a:endParaRPr lang="en-US"/>
          </a:p>
        </p:txBody>
      </p:sp>
      <p:sp>
        <p:nvSpPr>
          <p:cNvPr id="4" name="Footer Placeholder 3">
            <a:extLst>
              <a:ext uri="{FF2B5EF4-FFF2-40B4-BE49-F238E27FC236}">
                <a16:creationId xmlns:a16="http://schemas.microsoft.com/office/drawing/2014/main" id="{2F781B92-197F-0E75-DB67-152DBADD1B31}"/>
              </a:ext>
            </a:extLst>
          </p:cNvPr>
          <p:cNvSpPr>
            <a:spLocks noGrp="1"/>
          </p:cNvSpPr>
          <p:nvPr>
            <p:ph type="ftr" sz="quarter" idx="11"/>
          </p:nvPr>
        </p:nvSpPr>
        <p:spPr/>
        <p:txBody>
          <a:bodyPr/>
          <a:lstStyle/>
          <a:p>
            <a:r>
              <a:rPr lang="en-GB"/>
              <a:t>MAC Layer Buffer Status Reporting (BSR) Group 4</a:t>
            </a:r>
            <a:endParaRPr lang="en-US"/>
          </a:p>
        </p:txBody>
      </p:sp>
      <p:sp>
        <p:nvSpPr>
          <p:cNvPr id="5" name="Slide Number Placeholder 4">
            <a:extLst>
              <a:ext uri="{FF2B5EF4-FFF2-40B4-BE49-F238E27FC236}">
                <a16:creationId xmlns:a16="http://schemas.microsoft.com/office/drawing/2014/main" id="{5BE54982-03CA-CD17-4724-7E6D3D924CBE}"/>
              </a:ext>
            </a:extLst>
          </p:cNvPr>
          <p:cNvSpPr>
            <a:spLocks noGrp="1"/>
          </p:cNvSpPr>
          <p:nvPr>
            <p:ph type="sldNum" sz="quarter" idx="12"/>
          </p:nvPr>
        </p:nvSpPr>
        <p:spPr/>
        <p:txBody>
          <a:bodyPr/>
          <a:lstStyle/>
          <a:p>
            <a:fld id="{96E69268-9C8B-4EBF-A9EE-DC5DC2D48DC3}" type="slidenum">
              <a:rPr lang="en-US" smtClean="0"/>
              <a:pPr/>
              <a:t>9</a:t>
            </a:fld>
            <a:endParaRPr lang="en-US"/>
          </a:p>
        </p:txBody>
      </p:sp>
    </p:spTree>
    <p:extLst>
      <p:ext uri="{BB962C8B-B14F-4D97-AF65-F5344CB8AC3E}">
        <p14:creationId xmlns:p14="http://schemas.microsoft.com/office/powerpoint/2010/main" val="27400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theme/theme1.xml><?xml version="1.0" encoding="utf-8"?>
<a:theme xmlns:a="http://schemas.openxmlformats.org/drawingml/2006/main" name="Office Theme">
  <a:themeElements>
    <a:clrScheme name="SlideModel - Digital Designer">
      <a:dk1>
        <a:sysClr val="windowText" lastClr="000000"/>
      </a:dk1>
      <a:lt1>
        <a:sysClr val="window" lastClr="FFFFFF"/>
      </a:lt1>
      <a:dk2>
        <a:srgbClr val="1F497D"/>
      </a:dk2>
      <a:lt2>
        <a:srgbClr val="EEECE1"/>
      </a:lt2>
      <a:accent1>
        <a:srgbClr val="0D3B66"/>
      </a:accent1>
      <a:accent2>
        <a:srgbClr val="2F97C1"/>
      </a:accent2>
      <a:accent3>
        <a:srgbClr val="15E6CD"/>
      </a:accent3>
      <a:accent4>
        <a:srgbClr val="1CCAD8"/>
      </a:accent4>
      <a:accent5>
        <a:srgbClr val="0CF574"/>
      </a:accent5>
      <a:accent6>
        <a:srgbClr val="A9DBB8"/>
      </a:accent6>
      <a:hlink>
        <a:srgbClr val="0000FF"/>
      </a:hlink>
      <a:folHlink>
        <a:srgbClr val="800080"/>
      </a:folHlink>
    </a:clrScheme>
    <a:fontScheme name="Slide Model Fon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10319</TotalTime>
  <Words>2114</Words>
  <Application>Microsoft Office PowerPoint</Application>
  <PresentationFormat>Custom</PresentationFormat>
  <Paragraphs>248</Paragraphs>
  <Slides>24</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Arial,Sans-Serif</vt:lpstr>
      <vt:lpstr>Calibri</vt:lpstr>
      <vt:lpstr>Courier New</vt:lpstr>
      <vt:lpstr>Courier New,monospace</vt:lpstr>
      <vt:lpstr>Segoe UI</vt:lpstr>
      <vt:lpstr>Office Theme</vt:lpstr>
      <vt:lpstr>Package</vt:lpstr>
      <vt:lpstr>PowerPoint Presentation</vt:lpstr>
      <vt:lpstr>PowerPoint Presentation</vt:lpstr>
      <vt:lpstr>About Project</vt:lpstr>
      <vt:lpstr>About Project</vt:lpstr>
      <vt:lpstr>Group Members</vt:lpstr>
      <vt:lpstr>Introduction to BSR (Buffer Status Report) </vt:lpstr>
      <vt:lpstr>What is BSR</vt:lpstr>
      <vt:lpstr>What is BSR</vt:lpstr>
      <vt:lpstr>Role of BSR in 5G</vt:lpstr>
      <vt:lpstr>BSR Mechanism in MAC Layer</vt:lpstr>
      <vt:lpstr>BSR Mechanism</vt:lpstr>
      <vt:lpstr>Types of BSR and their Roles</vt:lpstr>
      <vt:lpstr>Types of BSR &amp; its Roles</vt:lpstr>
      <vt:lpstr>Types of BSR </vt:lpstr>
      <vt:lpstr>BSR Mechanism</vt:lpstr>
      <vt:lpstr>Role of BSR in Uplink Scheduling</vt:lpstr>
      <vt:lpstr>BSR Effects on Uplink   Scheduling &amp; Resource Allocation</vt:lpstr>
      <vt:lpstr>How BSR affects the scheduling and resource allocation in the uplink</vt:lpstr>
      <vt:lpstr>PowerPoint Presentation</vt:lpstr>
      <vt:lpstr>Code</vt:lpstr>
      <vt:lpstr>Code</vt:lpstr>
      <vt:lpstr>Output</vt:lpstr>
      <vt:lpstr>Output</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Designer PowerPoint Template</dc:title>
  <dc:creator>Julian</dc:creator>
  <cp:lastModifiedBy>Rajeshwari Bangre</cp:lastModifiedBy>
  <cp:revision>177</cp:revision>
  <dcterms:created xsi:type="dcterms:W3CDTF">2013-09-12T13:05:01Z</dcterms:created>
  <dcterms:modified xsi:type="dcterms:W3CDTF">2024-08-14T06:40:35Z</dcterms:modified>
</cp:coreProperties>
</file>