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2" r:id="rId4"/>
    <p:sldId id="263" r:id="rId5"/>
    <p:sldId id="264" r:id="rId6"/>
    <p:sldId id="270" r:id="rId7"/>
    <p:sldId id="271" r:id="rId8"/>
    <p:sldId id="272" r:id="rId9"/>
    <p:sldId id="266" r:id="rId10"/>
    <p:sldId id="267" r:id="rId11"/>
    <p:sldId id="265" r:id="rId12"/>
    <p:sldId id="273" r:id="rId13"/>
    <p:sldId id="274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CA14-0271-4CB2-A501-3BF444EFE334}" type="datetimeFigureOut">
              <a:rPr lang="de-DE" smtClean="0"/>
              <a:t>30.03.2011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4C28-1DAD-4EC7-9B72-D73B881B190C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CA14-0271-4CB2-A501-3BF444EFE334}" type="datetimeFigureOut">
              <a:rPr lang="de-DE" smtClean="0"/>
              <a:t>30.03.2011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4C28-1DAD-4EC7-9B72-D73B881B190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CA14-0271-4CB2-A501-3BF444EFE334}" type="datetimeFigureOut">
              <a:rPr lang="de-DE" smtClean="0"/>
              <a:t>30.03.2011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4C28-1DAD-4EC7-9B72-D73B881B190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CA14-0271-4CB2-A501-3BF444EFE334}" type="datetimeFigureOut">
              <a:rPr lang="de-DE" smtClean="0"/>
              <a:t>30.03.2011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4C28-1DAD-4EC7-9B72-D73B881B190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CA14-0271-4CB2-A501-3BF444EFE334}" type="datetimeFigureOut">
              <a:rPr lang="de-DE" smtClean="0"/>
              <a:t>30.03.2011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4C28-1DAD-4EC7-9B72-D73B881B190C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CA14-0271-4CB2-A501-3BF444EFE334}" type="datetimeFigureOut">
              <a:rPr lang="de-DE" smtClean="0"/>
              <a:t>30.03.2011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4C28-1DAD-4EC7-9B72-D73B881B190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CA14-0271-4CB2-A501-3BF444EFE334}" type="datetimeFigureOut">
              <a:rPr lang="de-DE" smtClean="0"/>
              <a:t>30.03.2011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4C28-1DAD-4EC7-9B72-D73B881B190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CA14-0271-4CB2-A501-3BF444EFE334}" type="datetimeFigureOut">
              <a:rPr lang="de-DE" smtClean="0"/>
              <a:t>30.03.2011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8A4C28-1DAD-4EC7-9B72-D73B881B190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CA14-0271-4CB2-A501-3BF444EFE334}" type="datetimeFigureOut">
              <a:rPr lang="de-DE" smtClean="0"/>
              <a:t>30.03.2011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4C28-1DAD-4EC7-9B72-D73B881B190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CA14-0271-4CB2-A501-3BF444EFE334}" type="datetimeFigureOut">
              <a:rPr lang="de-DE" smtClean="0"/>
              <a:t>30.03.2011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48A4C28-1DAD-4EC7-9B72-D73B881B190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D1ECA14-0271-4CB2-A501-3BF444EFE334}" type="datetimeFigureOut">
              <a:rPr lang="de-DE" smtClean="0"/>
              <a:t>30.03.2011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4C28-1DAD-4EC7-9B72-D73B881B190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D1ECA14-0271-4CB2-A501-3BF444EFE334}" type="datetimeFigureOut">
              <a:rPr lang="de-DE" smtClean="0"/>
              <a:t>30.03.2011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48A4C28-1DAD-4EC7-9B72-D73B881B190C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laxy\Desktop\JEE Präsi\logo_blu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85794"/>
            <a:ext cx="7191375" cy="442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7158" y="571480"/>
            <a:ext cx="7858180" cy="1071570"/>
          </a:xfrm>
        </p:spPr>
        <p:txBody>
          <a:bodyPr/>
          <a:lstStyle/>
          <a:p>
            <a:pPr algn="ctr"/>
            <a:r>
              <a:rPr lang="de-DE" dirty="0" smtClean="0"/>
              <a:t>Funktionaler UMFANG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14414" y="2071678"/>
            <a:ext cx="60722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sz="2000" dirty="0" smtClean="0"/>
              <a:t> Alle User haben Zugriff auf einen globalen </a:t>
            </a:r>
            <a:r>
              <a:rPr lang="de-DE" sz="2000" dirty="0"/>
              <a:t>F</a:t>
            </a:r>
            <a:r>
              <a:rPr lang="de-DE" sz="2000" dirty="0" smtClean="0"/>
              <a:t>undus an </a:t>
            </a:r>
            <a:r>
              <a:rPr lang="de-DE" sz="2000" dirty="0"/>
              <a:t>H</a:t>
            </a:r>
            <a:r>
              <a:rPr lang="de-DE" sz="2000" dirty="0" smtClean="0"/>
              <a:t>ilfestellung der FH</a:t>
            </a:r>
          </a:p>
          <a:p>
            <a:pPr>
              <a:buFontTx/>
              <a:buChar char="-"/>
            </a:pPr>
            <a:endParaRPr lang="de-DE" sz="2000" dirty="0" smtClean="0"/>
          </a:p>
          <a:p>
            <a:pPr>
              <a:buFontTx/>
              <a:buChar char="-"/>
            </a:pPr>
            <a:r>
              <a:rPr lang="de-DE" sz="2000" dirty="0" smtClean="0"/>
              <a:t>Dozenten können </a:t>
            </a:r>
            <a:r>
              <a:rPr lang="de-DE" sz="2000" dirty="0"/>
              <a:t>P</a:t>
            </a:r>
            <a:r>
              <a:rPr lang="de-DE" sz="2000" dirty="0" smtClean="0"/>
              <a:t>rojektstatus überprüfen</a:t>
            </a:r>
          </a:p>
          <a:p>
            <a:pPr>
              <a:buFontTx/>
              <a:buChar char="-"/>
            </a:pPr>
            <a:endParaRPr lang="de-DE" sz="2000" dirty="0" smtClean="0"/>
          </a:p>
          <a:p>
            <a:pPr>
              <a:buFontTx/>
              <a:buChar char="-"/>
            </a:pPr>
            <a:r>
              <a:rPr lang="de-DE" sz="2000" dirty="0" smtClean="0"/>
              <a:t> Studenten haben die </a:t>
            </a:r>
            <a:r>
              <a:rPr lang="de-DE" sz="2000" dirty="0"/>
              <a:t>M</a:t>
            </a:r>
            <a:r>
              <a:rPr lang="de-DE" sz="2000" dirty="0" smtClean="0"/>
              <a:t>öglichkeit auch außerhalt des Studiums </a:t>
            </a:r>
            <a:r>
              <a:rPr lang="de-DE" sz="2000" dirty="0"/>
              <a:t>F</a:t>
            </a:r>
            <a:r>
              <a:rPr lang="de-DE" sz="2000" dirty="0" smtClean="0"/>
              <a:t>reizeitprojekte zu organisieren</a:t>
            </a:r>
          </a:p>
          <a:p>
            <a:pPr>
              <a:buFontTx/>
              <a:buChar char="-"/>
            </a:pP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 </a:t>
            </a:r>
            <a:r>
              <a:rPr lang="de-DE" sz="2000" dirty="0" smtClean="0"/>
              <a:t>zwei Sprach-Versionen Englisch und Deutsch</a:t>
            </a:r>
          </a:p>
          <a:p>
            <a:pPr>
              <a:buFontTx/>
              <a:buChar char="-"/>
            </a:pPr>
            <a:r>
              <a:rPr lang="de-DE" sz="2000" dirty="0"/>
              <a:t> </a:t>
            </a:r>
            <a:r>
              <a:rPr lang="de-DE" sz="2000" dirty="0" smtClean="0"/>
              <a:t>Rundmails</a:t>
            </a:r>
            <a:endParaRPr lang="de-DE" sz="2000" dirty="0"/>
          </a:p>
        </p:txBody>
      </p:sp>
      <p:pic>
        <p:nvPicPr>
          <p:cNvPr id="5" name="Picture 3" descr="C:\Users\Salaxy\Desktop\JEE Präsi\logo_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71536" y="5929330"/>
            <a:ext cx="2071702" cy="9286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7158" y="571480"/>
            <a:ext cx="7858180" cy="1071570"/>
          </a:xfrm>
        </p:spPr>
        <p:txBody>
          <a:bodyPr/>
          <a:lstStyle/>
          <a:p>
            <a:pPr algn="ctr"/>
            <a:r>
              <a:rPr lang="de-DE" dirty="0" err="1" smtClean="0"/>
              <a:t>AnwendungsFAll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785918" y="2285992"/>
            <a:ext cx="578647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Ein </a:t>
            </a:r>
            <a:r>
              <a:rPr lang="de-DE" sz="3200" dirty="0"/>
              <a:t>S</a:t>
            </a:r>
            <a:r>
              <a:rPr lang="de-DE" sz="3200" dirty="0" smtClean="0"/>
              <a:t>tudent bekommt ein </a:t>
            </a:r>
            <a:r>
              <a:rPr lang="de-DE" sz="3200" dirty="0"/>
              <a:t>P</a:t>
            </a:r>
            <a:r>
              <a:rPr lang="de-DE" sz="3200" dirty="0" smtClean="0"/>
              <a:t>rojekt und soll eine Projektgruppe bilden</a:t>
            </a:r>
          </a:p>
          <a:p>
            <a:r>
              <a:rPr lang="de-DE" sz="3200" dirty="0" smtClean="0"/>
              <a:t>und muss diese Projekt organisieren.</a:t>
            </a:r>
          </a:p>
          <a:p>
            <a:pPr>
              <a:buFontTx/>
              <a:buChar char="-"/>
            </a:pPr>
            <a:endParaRPr lang="de-DE" dirty="0"/>
          </a:p>
        </p:txBody>
      </p:sp>
      <p:pic>
        <p:nvPicPr>
          <p:cNvPr id="6" name="Picture 3" descr="C:\Users\Salaxy\Desktop\JEE Präsi\logo_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71536" y="5929330"/>
            <a:ext cx="2071702" cy="9286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2910" y="2000240"/>
            <a:ext cx="7858180" cy="2643206"/>
          </a:xfrm>
        </p:spPr>
        <p:txBody>
          <a:bodyPr>
            <a:noAutofit/>
          </a:bodyPr>
          <a:lstStyle/>
          <a:p>
            <a:pPr algn="ctr"/>
            <a:r>
              <a:rPr lang="de-DE" sz="5400" dirty="0" smtClean="0"/>
              <a:t>Ein Anwendungsbeispiel</a:t>
            </a:r>
            <a:endParaRPr lang="de-DE" sz="5400" dirty="0"/>
          </a:p>
        </p:txBody>
      </p:sp>
      <p:pic>
        <p:nvPicPr>
          <p:cNvPr id="5" name="Picture 3" descr="C:\Users\Salaxy\Desktop\JEE Präsi\logo_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71536" y="5929330"/>
            <a:ext cx="2071702" cy="9286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Salaxy\Desktop\JEE Präsi\logo_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71536" y="5929330"/>
            <a:ext cx="2071702" cy="9286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7158" y="571480"/>
            <a:ext cx="7858180" cy="1071570"/>
          </a:xfrm>
        </p:spPr>
        <p:txBody>
          <a:bodyPr/>
          <a:lstStyle/>
          <a:p>
            <a:pPr algn="ctr"/>
            <a:r>
              <a:rPr lang="de-DE" dirty="0" smtClean="0"/>
              <a:t>Umfeld der Anwendung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57224" y="2071678"/>
            <a:ext cx="78581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sz="2800" dirty="0" smtClean="0"/>
              <a:t> öffentlich im </a:t>
            </a:r>
            <a:r>
              <a:rPr lang="de-DE" sz="2800" dirty="0"/>
              <a:t>I</a:t>
            </a:r>
            <a:r>
              <a:rPr lang="de-DE" sz="2800" dirty="0" smtClean="0"/>
              <a:t>nternet</a:t>
            </a:r>
          </a:p>
          <a:p>
            <a:pPr>
              <a:buFontTx/>
              <a:buChar char="-"/>
            </a:pPr>
            <a:r>
              <a:rPr lang="de-DE" sz="2800" dirty="0"/>
              <a:t> </a:t>
            </a:r>
            <a:r>
              <a:rPr lang="de-DE" sz="2800" dirty="0" smtClean="0"/>
              <a:t>kontrollierter Zugang von Studenten</a:t>
            </a:r>
          </a:p>
          <a:p>
            <a:r>
              <a:rPr lang="de-DE" sz="2800" dirty="0" smtClean="0"/>
              <a:t>  und Dozenten</a:t>
            </a:r>
          </a:p>
          <a:p>
            <a:pPr>
              <a:buFontTx/>
              <a:buChar char="-"/>
            </a:pPr>
            <a:endParaRPr lang="de-DE" dirty="0"/>
          </a:p>
        </p:txBody>
      </p:sp>
      <p:pic>
        <p:nvPicPr>
          <p:cNvPr id="3075" name="Picture 3" descr="C:\Users\Salaxy\Desktop\JEE Präsi\logo_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71536" y="5929330"/>
            <a:ext cx="2071702" cy="9286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7158" y="571480"/>
            <a:ext cx="7858180" cy="107157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Die IDEE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000232" y="2071678"/>
            <a:ext cx="58579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eine Plattform zur Verwaltung von Projekten mit Verwaltung des Contents der Projekte</a:t>
            </a:r>
          </a:p>
          <a:p>
            <a:pPr>
              <a:buFontTx/>
              <a:buChar char="-"/>
            </a:pPr>
            <a:endParaRPr lang="de-DE" dirty="0"/>
          </a:p>
        </p:txBody>
      </p:sp>
      <p:pic>
        <p:nvPicPr>
          <p:cNvPr id="5" name="Picture 3" descr="C:\Users\Salaxy\Desktop\JEE Präsi\logo_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71536" y="5929330"/>
            <a:ext cx="2071702" cy="9286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7158" y="571480"/>
            <a:ext cx="7858180" cy="107157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Unsere Projektgruppe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71538" y="1785926"/>
            <a:ext cx="650085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sz="2800" dirty="0" smtClean="0"/>
              <a:t>Tino </a:t>
            </a:r>
            <a:r>
              <a:rPr lang="de-DE" sz="2800" dirty="0" err="1" smtClean="0"/>
              <a:t>Reuschel</a:t>
            </a:r>
            <a:r>
              <a:rPr lang="de-DE" sz="2800" dirty="0" smtClean="0"/>
              <a:t> </a:t>
            </a:r>
          </a:p>
          <a:p>
            <a:r>
              <a:rPr lang="de-DE" sz="2800" dirty="0" smtClean="0"/>
              <a:t>(Database Designer)</a:t>
            </a:r>
          </a:p>
          <a:p>
            <a:pPr>
              <a:buFontTx/>
              <a:buChar char="-"/>
            </a:pPr>
            <a:endParaRPr lang="de-DE" sz="2800" dirty="0" smtClean="0"/>
          </a:p>
          <a:p>
            <a:pPr>
              <a:buFontTx/>
              <a:buChar char="-"/>
            </a:pPr>
            <a:r>
              <a:rPr lang="de-DE" sz="2800" dirty="0" smtClean="0"/>
              <a:t>Andy </a:t>
            </a:r>
            <a:r>
              <a:rPr lang="de-DE" sz="2800" dirty="0" err="1" smtClean="0"/>
              <a:t>Klay</a:t>
            </a:r>
            <a:r>
              <a:rPr lang="de-DE" sz="2800" dirty="0" smtClean="0"/>
              <a:t> </a:t>
            </a:r>
          </a:p>
          <a:p>
            <a:r>
              <a:rPr lang="de-DE" sz="2800" dirty="0" smtClean="0"/>
              <a:t>(Business Designer)</a:t>
            </a:r>
          </a:p>
          <a:p>
            <a:pPr>
              <a:buFontTx/>
              <a:buChar char="-"/>
            </a:pPr>
            <a:endParaRPr lang="de-DE" sz="2800" dirty="0" smtClean="0"/>
          </a:p>
          <a:p>
            <a:pPr>
              <a:buFontTx/>
              <a:buChar char="-"/>
            </a:pPr>
            <a:r>
              <a:rPr lang="de-DE" sz="2800" dirty="0" smtClean="0"/>
              <a:t>Michael Koppen </a:t>
            </a:r>
          </a:p>
          <a:p>
            <a:r>
              <a:rPr lang="de-DE" sz="2800" dirty="0" smtClean="0"/>
              <a:t>(Project Manager </a:t>
            </a:r>
            <a:r>
              <a:rPr lang="de-DE" sz="2800" dirty="0" err="1" smtClean="0"/>
              <a:t>and</a:t>
            </a:r>
            <a:r>
              <a:rPr lang="de-DE" sz="2800" dirty="0" smtClean="0"/>
              <a:t> Web Designer)</a:t>
            </a:r>
          </a:p>
          <a:p>
            <a:pPr>
              <a:buFontTx/>
              <a:buChar char="-"/>
            </a:pPr>
            <a:endParaRPr lang="de-DE" dirty="0"/>
          </a:p>
        </p:txBody>
      </p:sp>
      <p:pic>
        <p:nvPicPr>
          <p:cNvPr id="5" name="Picture 3" descr="C:\Users\Salaxy\Desktop\JEE Präsi\logo_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71536" y="5929330"/>
            <a:ext cx="2071702" cy="9286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4348" y="2000240"/>
            <a:ext cx="7858180" cy="2928958"/>
          </a:xfrm>
        </p:spPr>
        <p:txBody>
          <a:bodyPr>
            <a:noAutofit/>
          </a:bodyPr>
          <a:lstStyle/>
          <a:p>
            <a:pPr algn="ctr"/>
            <a:r>
              <a:rPr lang="de-DE" sz="7200" dirty="0" err="1" smtClean="0"/>
              <a:t>WEBDesign</a:t>
            </a:r>
            <a:r>
              <a:rPr lang="de-DE" sz="7200" dirty="0" smtClean="0"/>
              <a:t/>
            </a:r>
            <a:br>
              <a:rPr lang="de-DE" sz="7200" dirty="0" smtClean="0"/>
            </a:br>
            <a:r>
              <a:rPr lang="de-DE" sz="7200" dirty="0" smtClean="0"/>
              <a:t>Entwurf</a:t>
            </a:r>
            <a:endParaRPr lang="de-DE" sz="7200" dirty="0"/>
          </a:p>
        </p:txBody>
      </p:sp>
      <p:pic>
        <p:nvPicPr>
          <p:cNvPr id="5" name="Picture 3" descr="C:\Users\Salaxy\Desktop\JEE Präsi\logo_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71536" y="5929330"/>
            <a:ext cx="2071702" cy="9286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8596" y="2571744"/>
            <a:ext cx="7858180" cy="1071570"/>
          </a:xfrm>
        </p:spPr>
        <p:txBody>
          <a:bodyPr/>
          <a:lstStyle/>
          <a:p>
            <a:pPr algn="ctr"/>
            <a:r>
              <a:rPr lang="de-DE" dirty="0" err="1" smtClean="0"/>
              <a:t>FunktioNEN</a:t>
            </a:r>
            <a:r>
              <a:rPr lang="de-DE" dirty="0" smtClean="0"/>
              <a:t> </a:t>
            </a:r>
            <a:r>
              <a:rPr lang="de-DE" dirty="0" err="1" smtClean="0"/>
              <a:t>ÜberSicht</a:t>
            </a:r>
            <a:endParaRPr lang="de-DE" dirty="0"/>
          </a:p>
        </p:txBody>
      </p:sp>
      <p:pic>
        <p:nvPicPr>
          <p:cNvPr id="5" name="Picture 3" descr="C:\Users\Salaxy\Desktop\JEE Präsi\logo_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71536" y="5929330"/>
            <a:ext cx="2071702" cy="9286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7158" y="571480"/>
            <a:ext cx="7858180" cy="1071570"/>
          </a:xfrm>
        </p:spPr>
        <p:txBody>
          <a:bodyPr/>
          <a:lstStyle/>
          <a:p>
            <a:pPr algn="ctr"/>
            <a:r>
              <a:rPr lang="de-DE" dirty="0" smtClean="0"/>
              <a:t>Funktionaler UMFANG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14414" y="2000240"/>
            <a:ext cx="65722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sz="2000" dirty="0" smtClean="0"/>
              <a:t>Gruppenbildung ist möglich</a:t>
            </a:r>
          </a:p>
          <a:p>
            <a:pPr>
              <a:buFontTx/>
              <a:buChar char="-"/>
            </a:pPr>
            <a:endParaRPr lang="de-DE" sz="2000" dirty="0" smtClean="0"/>
          </a:p>
          <a:p>
            <a:pPr>
              <a:buFontTx/>
              <a:buChar char="-"/>
            </a:pPr>
            <a:r>
              <a:rPr lang="de-DE" sz="2000" dirty="0"/>
              <a:t> S</a:t>
            </a:r>
            <a:r>
              <a:rPr lang="de-DE" sz="2000" dirty="0" smtClean="0"/>
              <a:t>tudenten können </a:t>
            </a:r>
            <a:r>
              <a:rPr lang="de-DE" sz="2000" dirty="0"/>
              <a:t>D</a:t>
            </a:r>
            <a:r>
              <a:rPr lang="de-DE" sz="2000" dirty="0" smtClean="0"/>
              <a:t>aten hochladen und für alle </a:t>
            </a:r>
            <a:r>
              <a:rPr lang="de-DE" sz="2000" dirty="0"/>
              <a:t>G</a:t>
            </a:r>
            <a:r>
              <a:rPr lang="de-DE" sz="2000" dirty="0" smtClean="0"/>
              <a:t>ruppenmitglieder zugänglich machen</a:t>
            </a:r>
          </a:p>
          <a:p>
            <a:endParaRPr lang="de-DE" sz="2000" dirty="0"/>
          </a:p>
          <a:p>
            <a:pPr>
              <a:buFontTx/>
              <a:buChar char="-"/>
            </a:pPr>
            <a:r>
              <a:rPr lang="de-DE" sz="2000" dirty="0" smtClean="0"/>
              <a:t> Alle können gemeinsam am Projekt arbeiten ohne einen eventuellen </a:t>
            </a:r>
            <a:r>
              <a:rPr lang="de-DE" sz="2000" dirty="0"/>
              <a:t>V</a:t>
            </a:r>
            <a:r>
              <a:rPr lang="de-DE" sz="2000" dirty="0" smtClean="0"/>
              <a:t>erlust oder einer fehlerhaften </a:t>
            </a:r>
            <a:r>
              <a:rPr lang="de-DE" sz="2000" dirty="0"/>
              <a:t>V</a:t>
            </a:r>
            <a:r>
              <a:rPr lang="de-DE" sz="2000" dirty="0" smtClean="0"/>
              <a:t>erfälschung zum opfer zu fallen</a:t>
            </a:r>
          </a:p>
          <a:p>
            <a:pPr>
              <a:buFontTx/>
              <a:buChar char="-"/>
            </a:pP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T</a:t>
            </a:r>
            <a:r>
              <a:rPr lang="de-DE" sz="2000" dirty="0" smtClean="0"/>
              <a:t>ermine </a:t>
            </a:r>
            <a:r>
              <a:rPr lang="de-DE" sz="2000" dirty="0" smtClean="0"/>
              <a:t>können </a:t>
            </a:r>
            <a:r>
              <a:rPr lang="de-DE" sz="2000" dirty="0" smtClean="0"/>
              <a:t>synchronisiert und </a:t>
            </a:r>
            <a:r>
              <a:rPr lang="de-DE" sz="2000" dirty="0"/>
              <a:t>A</a:t>
            </a:r>
            <a:r>
              <a:rPr lang="de-DE" sz="2000" dirty="0" smtClean="0"/>
              <a:t>ufgaben verteilt werden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/>
          </a:p>
        </p:txBody>
      </p:sp>
      <p:pic>
        <p:nvPicPr>
          <p:cNvPr id="5" name="Picture 3" descr="C:\Users\Salaxy\Desktop\JEE Präsi\logo_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71536" y="5929330"/>
            <a:ext cx="2071702" cy="9286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155</Words>
  <Application>Microsoft Office PowerPoint</Application>
  <PresentationFormat>Bildschirmpräsentation (4:3)</PresentationFormat>
  <Paragraphs>38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Haemera</vt:lpstr>
      <vt:lpstr>Folie 1</vt:lpstr>
      <vt:lpstr>Umfeld der Anwendung</vt:lpstr>
      <vt:lpstr>Die IDEE</vt:lpstr>
      <vt:lpstr>Unsere Projektgruppe</vt:lpstr>
      <vt:lpstr>WEBDesign Entwurf</vt:lpstr>
      <vt:lpstr>Folie 6</vt:lpstr>
      <vt:lpstr>FunktioNEN ÜberSicht</vt:lpstr>
      <vt:lpstr>Folie 8</vt:lpstr>
      <vt:lpstr>Funktionaler UMFANG</vt:lpstr>
      <vt:lpstr>Funktionaler UMFANG</vt:lpstr>
      <vt:lpstr>AnwendungsFAll</vt:lpstr>
      <vt:lpstr>Ein Anwendungsbeispiel</vt:lpstr>
      <vt:lpstr>Folie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Salaxy</dc:creator>
  <cp:lastModifiedBy>Salaxy</cp:lastModifiedBy>
  <cp:revision>38</cp:revision>
  <dcterms:created xsi:type="dcterms:W3CDTF">2011-03-30T15:20:46Z</dcterms:created>
  <dcterms:modified xsi:type="dcterms:W3CDTF">2011-03-30T17:31:26Z</dcterms:modified>
</cp:coreProperties>
</file>