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04.04.11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04.04.11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04.04.11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04.04.11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04.04.11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04.04.11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04.04.11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04.04.11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04.04.11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04.04.11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04.04.11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04.04.11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7201" y="1960607"/>
            <a:ext cx="5723468" cy="1828090"/>
          </a:xfrm>
        </p:spPr>
        <p:txBody>
          <a:bodyPr>
            <a:normAutofit fontScale="90000"/>
          </a:bodyPr>
          <a:lstStyle/>
          <a:p>
            <a:pPr fontAlgn="ctr"/>
            <a:r>
              <a:rPr lang="de-DE" i="1" dirty="0" smtClean="0"/>
              <a:t>„Das </a:t>
            </a:r>
            <a:r>
              <a:rPr lang="de-DE" i="1" dirty="0"/>
              <a:t>schon immer </a:t>
            </a:r>
            <a:br>
              <a:rPr lang="de-DE" i="1" dirty="0"/>
            </a:br>
            <a:r>
              <a:rPr lang="de-DE" i="1" dirty="0"/>
              <a:t>Gesagte hat einen Erzfeind: </a:t>
            </a:r>
            <a:br>
              <a:rPr lang="de-DE" i="1" dirty="0"/>
            </a:br>
            <a:r>
              <a:rPr lang="de-DE" i="1" dirty="0"/>
              <a:t>den Vollzug</a:t>
            </a:r>
            <a:r>
              <a:rPr lang="de-DE" i="1" dirty="0" smtClean="0"/>
              <a:t>.“</a:t>
            </a:r>
            <a:endParaRPr lang="de-DE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200" i="1" dirty="0"/>
              <a:t>Walter Fürst</a:t>
            </a:r>
          </a:p>
        </p:txBody>
      </p:sp>
    </p:spTree>
    <p:extLst>
      <p:ext uri="{BB962C8B-B14F-4D97-AF65-F5344CB8AC3E}">
        <p14:creationId xmlns:p14="http://schemas.microsoft.com/office/powerpoint/2010/main" val="33353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...</a:t>
            </a:r>
            <a:r>
              <a:rPr lang="de-DE" dirty="0" smtClean="0"/>
              <a:t>Irgendwelche </a:t>
            </a:r>
            <a:r>
              <a:rPr lang="de-DE" dirty="0" smtClean="0"/>
              <a:t>Fragen offen geblieben?</a:t>
            </a:r>
            <a:endParaRPr lang="de-DE" dirty="0"/>
          </a:p>
        </p:txBody>
      </p:sp>
      <p:pic>
        <p:nvPicPr>
          <p:cNvPr id="4" name="Picture 2" descr="C:\Users\Salaxy\Desktop\JEE Präsi\logo_r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4386" y="5243987"/>
            <a:ext cx="1646828" cy="1014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781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alaxy\Desktop\JEE Präsi\logo_r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346724"/>
            <a:ext cx="6983506" cy="4301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552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 smtClean="0"/>
          </a:p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 smtClean="0"/>
          </a:p>
          <a:p>
            <a:r>
              <a:rPr lang="de-DE" dirty="0" smtClean="0"/>
              <a:t>Michael Koppen</a:t>
            </a:r>
            <a:endParaRPr lang="de-DE" dirty="0"/>
          </a:p>
        </p:txBody>
      </p:sp>
      <p:pic>
        <p:nvPicPr>
          <p:cNvPr id="5" name="Picture 2" descr="C:\Users\Salaxy\Desktop\JEE Präsi\logo_r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4386" y="5243987"/>
            <a:ext cx="1646828" cy="1014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595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5023" y="251030"/>
            <a:ext cx="6965245" cy="1202485"/>
          </a:xfrm>
        </p:spPr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3040" y="2933811"/>
            <a:ext cx="6196405" cy="3603812"/>
          </a:xfrm>
        </p:spPr>
        <p:txBody>
          <a:bodyPr>
            <a:normAutofit fontScale="92500"/>
          </a:bodyPr>
          <a:lstStyle/>
          <a:p>
            <a:r>
              <a:rPr lang="de-DE" dirty="0" err="1" smtClean="0"/>
              <a:t>jProject</a:t>
            </a:r>
            <a:r>
              <a:rPr lang="de-DE" dirty="0" smtClean="0"/>
              <a:t> ist eine Projektverwaltungsumgebung</a:t>
            </a:r>
          </a:p>
          <a:p>
            <a:r>
              <a:rPr lang="de-DE" dirty="0" smtClean="0"/>
              <a:t>Mit </a:t>
            </a:r>
            <a:r>
              <a:rPr lang="de-DE" dirty="0" err="1" smtClean="0"/>
              <a:t>jProject</a:t>
            </a:r>
            <a:r>
              <a:rPr lang="de-DE" dirty="0" smtClean="0"/>
              <a:t> kann eine Benutzergruppe Teams zur </a:t>
            </a:r>
            <a:r>
              <a:rPr lang="de-DE" dirty="0"/>
              <a:t>R</a:t>
            </a:r>
            <a:r>
              <a:rPr lang="de-DE" dirty="0" smtClean="0"/>
              <a:t>ealisierung eines Projektes bilden und sich selbst organisieren</a:t>
            </a:r>
          </a:p>
          <a:p>
            <a:r>
              <a:rPr lang="de-DE" dirty="0" smtClean="0"/>
              <a:t>Dabei bekommen die Nutzer eine umfangreiche Datenbank, gefüllt mit nützlichen Daten zur </a:t>
            </a:r>
            <a:r>
              <a:rPr lang="de-DE" dirty="0"/>
              <a:t>I</a:t>
            </a:r>
            <a:r>
              <a:rPr lang="de-DE" dirty="0" smtClean="0"/>
              <a:t>mplementierung in ihre Projekte, zur Verfügung</a:t>
            </a:r>
          </a:p>
          <a:p>
            <a:r>
              <a:rPr lang="de-DE" dirty="0" smtClean="0"/>
              <a:t>Des Weiteren bekommen sie umfangreiche Informationen zum Thema aus dem </a:t>
            </a:r>
            <a:r>
              <a:rPr lang="de-DE" dirty="0" err="1" smtClean="0"/>
              <a:t>Wikibereich</a:t>
            </a:r>
            <a:endParaRPr lang="de-DE" dirty="0"/>
          </a:p>
        </p:txBody>
      </p:sp>
      <p:pic>
        <p:nvPicPr>
          <p:cNvPr id="5" name="Bild 4" descr="logo_red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05" y="1866942"/>
            <a:ext cx="1839043" cy="1132656"/>
          </a:xfrm>
          <a:prstGeom prst="rect">
            <a:avLst/>
          </a:prstGeom>
        </p:spPr>
      </p:pic>
      <p:pic>
        <p:nvPicPr>
          <p:cNvPr id="6" name="Bild 5" descr="logo_yellow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9" y="1866942"/>
            <a:ext cx="1839043" cy="1132656"/>
          </a:xfrm>
          <a:prstGeom prst="rect">
            <a:avLst/>
          </a:prstGeom>
        </p:spPr>
      </p:pic>
      <p:pic>
        <p:nvPicPr>
          <p:cNvPr id="7" name="Bild 6" descr="logo_blue.ps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24" y="1866942"/>
            <a:ext cx="1839043" cy="113265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64079" y="1236000"/>
            <a:ext cx="2038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 smtClean="0"/>
              <a:t>jP</a:t>
            </a:r>
            <a:r>
              <a:rPr lang="de-DE" sz="2800" u="sng" dirty="0" smtClean="0"/>
              <a:t> - Content</a:t>
            </a:r>
            <a:endParaRPr lang="de-DE" sz="2800" u="sng" dirty="0"/>
          </a:p>
        </p:txBody>
      </p:sp>
      <p:sp>
        <p:nvSpPr>
          <p:cNvPr id="9" name="Textfeld 8"/>
          <p:cNvSpPr txBox="1"/>
          <p:nvPr/>
        </p:nvSpPr>
        <p:spPr>
          <a:xfrm>
            <a:off x="3760922" y="1236000"/>
            <a:ext cx="1761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 smtClean="0"/>
              <a:t>jP</a:t>
            </a:r>
            <a:r>
              <a:rPr lang="de-DE" sz="2800" u="sng" dirty="0" smtClean="0"/>
              <a:t> - Project</a:t>
            </a:r>
            <a:endParaRPr lang="de-DE" sz="2800" u="sng" dirty="0"/>
          </a:p>
        </p:txBody>
      </p:sp>
      <p:sp>
        <p:nvSpPr>
          <p:cNvPr id="10" name="Textfeld 9"/>
          <p:cNvSpPr txBox="1"/>
          <p:nvPr/>
        </p:nvSpPr>
        <p:spPr>
          <a:xfrm>
            <a:off x="6568124" y="1236000"/>
            <a:ext cx="16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 smtClean="0"/>
              <a:t>jP</a:t>
            </a:r>
            <a:r>
              <a:rPr lang="de-DE" sz="2800" u="sng" dirty="0" smtClean="0"/>
              <a:t> - Wiki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165239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Umfeld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jProject</a:t>
            </a:r>
            <a:r>
              <a:rPr lang="de-DE" dirty="0" smtClean="0"/>
              <a:t> ist in erster Linie eine allgemeine Projektverwaltungsumgebung und wird an die Umgebung angepasst(in diesem Fall an die FH-Brandenburg)</a:t>
            </a:r>
          </a:p>
          <a:p>
            <a:r>
              <a:rPr lang="de-DE" dirty="0" err="1" smtClean="0"/>
              <a:t>jProject</a:t>
            </a:r>
            <a:r>
              <a:rPr lang="de-DE" dirty="0" smtClean="0"/>
              <a:t> ist öffentlich im Internet erreichbar, wird dort jedoch auf eine Gruppe beschränkt(Login für Studenten, Dozenten)</a:t>
            </a:r>
            <a:endParaRPr lang="de-DE" dirty="0"/>
          </a:p>
        </p:txBody>
      </p:sp>
      <p:pic>
        <p:nvPicPr>
          <p:cNvPr id="5" name="Picture 2" descr="C:\Users\Salaxy\Desktop\JEE Präsi\logo_r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4386" y="5243987"/>
            <a:ext cx="1646828" cy="1014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756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Funktionaler Umfang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3040" y="1767134"/>
            <a:ext cx="6196405" cy="4293585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Rechtesystem für die Projekte</a:t>
            </a:r>
          </a:p>
          <a:p>
            <a:r>
              <a:rPr lang="de-DE" dirty="0" smtClean="0"/>
              <a:t>Öffentlicher Bereich für Projekte</a:t>
            </a:r>
          </a:p>
          <a:p>
            <a:r>
              <a:rPr lang="de-DE" dirty="0" smtClean="0"/>
              <a:t>Download/Upload des Contents mit Versionskontrolle</a:t>
            </a:r>
          </a:p>
          <a:p>
            <a:r>
              <a:rPr lang="de-DE" dirty="0" smtClean="0"/>
              <a:t>Synchrones und Verlustfreies arbeiten am Projekt</a:t>
            </a:r>
          </a:p>
          <a:p>
            <a:r>
              <a:rPr lang="de-DE" dirty="0" smtClean="0"/>
              <a:t>Termin- und Aufgabenverwaltung innerhalb der Projekte</a:t>
            </a:r>
          </a:p>
          <a:p>
            <a:r>
              <a:rPr lang="de-DE" dirty="0" smtClean="0"/>
              <a:t>Dozenten können Projektstatus überprüfen</a:t>
            </a:r>
          </a:p>
          <a:p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languages</a:t>
            </a:r>
            <a:endParaRPr lang="de-DE" dirty="0" smtClean="0"/>
          </a:p>
          <a:p>
            <a:r>
              <a:rPr lang="de-DE" dirty="0" smtClean="0"/>
              <a:t>Rundmail an Projektmitglieder</a:t>
            </a:r>
          </a:p>
          <a:p>
            <a:endParaRPr lang="de-DE" dirty="0"/>
          </a:p>
        </p:txBody>
      </p:sp>
      <p:pic>
        <p:nvPicPr>
          <p:cNvPr id="4" name="Picture 2" descr="C:\Users\Salaxy\Desktop\JEE Präsi\logo_r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4386" y="5243987"/>
            <a:ext cx="1646828" cy="1014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685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scribb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 r="2802"/>
          <a:stretch>
            <a:fillRect/>
          </a:stretch>
        </p:blipFill>
        <p:spPr>
          <a:xfrm>
            <a:off x="1049169" y="627544"/>
            <a:ext cx="7081899" cy="5626690"/>
          </a:xfrm>
        </p:spPr>
      </p:pic>
    </p:spTree>
    <p:extLst>
      <p:ext uri="{BB962C8B-B14F-4D97-AF65-F5344CB8AC3E}">
        <p14:creationId xmlns:p14="http://schemas.microsoft.com/office/powerpoint/2010/main" val="172667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Anwendungsfall und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Student bekommt ein </a:t>
            </a:r>
            <a:r>
              <a:rPr lang="de-DE" dirty="0" smtClean="0"/>
              <a:t>Projekt, soll eine Gruppe bilden und </a:t>
            </a:r>
            <a:r>
              <a:rPr lang="de-DE" dirty="0"/>
              <a:t>muss </a:t>
            </a:r>
            <a:r>
              <a:rPr lang="de-DE" dirty="0" smtClean="0"/>
              <a:t>dieses </a:t>
            </a:r>
            <a:r>
              <a:rPr lang="de-DE" dirty="0"/>
              <a:t>Projekt organisieren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Eine Firma will ein Projekt organisieren, welches aus vielen Einzelprojekten besteht oder aber auch im Gesamten verwaltet werden soll.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2" descr="C:\Users\Salaxy\Desktop\JEE Präsi\logo_r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4386" y="5243987"/>
            <a:ext cx="1646828" cy="1014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677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websi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" b="903"/>
          <a:stretch>
            <a:fillRect/>
          </a:stretch>
        </p:blipFill>
        <p:spPr>
          <a:xfrm>
            <a:off x="1173415" y="689994"/>
            <a:ext cx="6872810" cy="5398933"/>
          </a:xfrm>
        </p:spPr>
      </p:pic>
    </p:spTree>
    <p:extLst>
      <p:ext uri="{BB962C8B-B14F-4D97-AF65-F5344CB8AC3E}">
        <p14:creationId xmlns:p14="http://schemas.microsoft.com/office/powerpoint/2010/main" val="325158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Pin.thmx</Template>
  <TotalTime>0</TotalTime>
  <Words>217</Words>
  <Application>Microsoft Macintosh PowerPoint</Application>
  <PresentationFormat>Bildschirmpräsentation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Pin</vt:lpstr>
      <vt:lpstr>„Das schon immer  Gesagte hat einen Erzfeind:  den Vollzug.“</vt:lpstr>
      <vt:lpstr>PowerPoint-Präsentation</vt:lpstr>
      <vt:lpstr>Die Gruppe</vt:lpstr>
      <vt:lpstr>Die Idee</vt:lpstr>
      <vt:lpstr>Umfeld der Anwendung</vt:lpstr>
      <vt:lpstr>Funktionaler Umfang</vt:lpstr>
      <vt:lpstr>PowerPoint-Präsentation</vt:lpstr>
      <vt:lpstr>Anwendungsfall und Design</vt:lpstr>
      <vt:lpstr>PowerPoint-Präsentation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schon immer  Gesagte hat einen Erzfeind:  den Vollzug.</dc:title>
  <dc:creator>bla bla</dc:creator>
  <cp:lastModifiedBy>bla bla</cp:lastModifiedBy>
  <cp:revision>11</cp:revision>
  <dcterms:created xsi:type="dcterms:W3CDTF">2011-03-31T22:43:19Z</dcterms:created>
  <dcterms:modified xsi:type="dcterms:W3CDTF">2011-04-04T09:58:33Z</dcterms:modified>
</cp:coreProperties>
</file>