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5" r:id="rId8"/>
    <p:sldId id="261" r:id="rId9"/>
    <p:sldId id="266" r:id="rId10"/>
    <p:sldId id="260" r:id="rId11"/>
    <p:sldId id="267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0" autoAdjust="0"/>
    <p:restoredTop sz="94660"/>
  </p:normalViewPr>
  <p:slideViewPr>
    <p:cSldViewPr>
      <p:cViewPr>
        <p:scale>
          <a:sx n="100" d="100"/>
          <a:sy n="100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1" name="Textplatzhalt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0CB81F0-6A2E-4F46-9B0B-01E656BD2A4E}" type="datetimeFigureOut">
              <a:rPr lang="de-DE" smtClean="0"/>
              <a:pPr/>
              <a:t>04.12.2011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9248FC2-617D-4179-87DB-4E998D38E8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43808" y="2492896"/>
            <a:ext cx="5904656" cy="851944"/>
          </a:xfrm>
        </p:spPr>
        <p:txBody>
          <a:bodyPr/>
          <a:lstStyle/>
          <a:p>
            <a:r>
              <a:rPr lang="de-DE" sz="3600" dirty="0" err="1" smtClean="0"/>
              <a:t>Defender</a:t>
            </a:r>
            <a:r>
              <a:rPr lang="de-DE" sz="3600" dirty="0" smtClean="0"/>
              <a:t> </a:t>
            </a:r>
            <a:r>
              <a:rPr lang="de-DE" sz="3600" dirty="0" err="1" smtClean="0"/>
              <a:t>Touch</a:t>
            </a:r>
            <a:r>
              <a:rPr lang="de-DE" sz="3600" dirty="0" smtClean="0"/>
              <a:t> </a:t>
            </a:r>
            <a:r>
              <a:rPr lang="de-DE" sz="3600" dirty="0" err="1" smtClean="0"/>
              <a:t>Deluxe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59832" y="3429000"/>
            <a:ext cx="3177140" cy="110124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 smtClean="0"/>
              <a:t>Curtis Mosters</a:t>
            </a:r>
          </a:p>
          <a:p>
            <a:pPr algn="l"/>
            <a:r>
              <a:rPr lang="de-DE" dirty="0" smtClean="0"/>
              <a:t>Sebastian Minke</a:t>
            </a:r>
          </a:p>
          <a:p>
            <a:pPr algn="l"/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pPr algn="l"/>
            <a:r>
              <a:rPr lang="de-DE" dirty="0" smtClean="0"/>
              <a:t>Frank Mertens</a:t>
            </a:r>
            <a:endParaRPr lang="de-DE" dirty="0"/>
          </a:p>
        </p:txBody>
      </p:sp>
      <p:pic>
        <p:nvPicPr>
          <p:cNvPr id="3074" name="Picture 2" descr="C:\Users\kwoxer\Desktop\DefenderTouchDelux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1939137" cy="1811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Spielziel (Vorstellung)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Gegner durch geschicktes Agieren vernichten</a:t>
            </a:r>
          </a:p>
          <a:p>
            <a:pPr lvl="1"/>
            <a:r>
              <a:rPr lang="de-DE" dirty="0" smtClean="0"/>
              <a:t>Gegnerischen Nexus zerstören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Spielziel (Umsetzung)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Spielende :D</a:t>
            </a:r>
          </a:p>
          <a:p>
            <a:r>
              <a:rPr lang="de-DE" dirty="0" smtClean="0"/>
              <a:t>Endlosspiel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Umsetzungen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Einheiten</a:t>
            </a:r>
          </a:p>
          <a:p>
            <a:r>
              <a:rPr lang="de-DE" dirty="0" smtClean="0"/>
              <a:t>Intelligente Wegfindung</a:t>
            </a:r>
          </a:p>
          <a:p>
            <a:r>
              <a:rPr lang="de-DE" dirty="0" smtClean="0"/>
              <a:t>Atomrakete </a:t>
            </a:r>
            <a:r>
              <a:rPr lang="de-DE" dirty="0" smtClean="0"/>
              <a:t>zur schnelleren Vernichtung des Feindes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Spielprinzip</a:t>
            </a:r>
          </a:p>
          <a:p>
            <a:r>
              <a:rPr lang="de-DE" dirty="0" smtClean="0"/>
              <a:t>Karte</a:t>
            </a:r>
          </a:p>
          <a:p>
            <a:r>
              <a:rPr lang="de-DE" dirty="0" smtClean="0"/>
              <a:t>Symbole</a:t>
            </a:r>
          </a:p>
          <a:p>
            <a:r>
              <a:rPr lang="de-DE" dirty="0" smtClean="0"/>
              <a:t>Logik</a:t>
            </a:r>
          </a:p>
          <a:p>
            <a:r>
              <a:rPr lang="de-DE" dirty="0" err="1" smtClean="0"/>
              <a:t>Spielzeil</a:t>
            </a:r>
            <a:endParaRPr lang="de-DE" dirty="0" smtClean="0"/>
          </a:p>
          <a:p>
            <a:r>
              <a:rPr lang="de-DE" dirty="0" smtClean="0"/>
              <a:t>Weitere Umsetzungen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Spieler</a:t>
            </a:r>
          </a:p>
          <a:p>
            <a:r>
              <a:rPr lang="de-DE" dirty="0" smtClean="0"/>
              <a:t>Unterschiedliche Gebäudetypen</a:t>
            </a:r>
          </a:p>
          <a:p>
            <a:r>
              <a:rPr lang="de-DE" dirty="0" smtClean="0"/>
              <a:t>Einheiten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 (Vorstellung)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on 1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1027" name="Picture 3" descr="C:\Users\kwoxer\Desktop\MTT\Map\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6611888" cy="2479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Karte (Umsetzung)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on 1 </a:t>
            </a:r>
            <a:r>
              <a:rPr lang="de-DE" dirty="0" err="1" smtClean="0"/>
              <a:t>Map</a:t>
            </a:r>
            <a:endParaRPr lang="de-DE" dirty="0"/>
          </a:p>
        </p:txBody>
      </p:sp>
      <p:pic>
        <p:nvPicPr>
          <p:cNvPr id="1026" name="Picture 2" descr="C:\Users\kwoxer\Desktop\Zwischenablage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5688632" cy="4443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Symbole (Vorstellung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Navi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Ground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Support</a:t>
            </a:r>
          </a:p>
          <a:p>
            <a:endParaRPr lang="de-DE" dirty="0" smtClean="0"/>
          </a:p>
          <a:p>
            <a:r>
              <a:rPr lang="de-DE" dirty="0" err="1" smtClean="0"/>
              <a:t>Defence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Air</a:t>
            </a:r>
            <a:endParaRPr lang="de-DE" dirty="0"/>
          </a:p>
        </p:txBody>
      </p:sp>
      <p:pic>
        <p:nvPicPr>
          <p:cNvPr id="2050" name="Picture 2" descr="C:\Users\kwoxer\Desktop\MTT\Shi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412776"/>
            <a:ext cx="952500" cy="952500"/>
          </a:xfrm>
          <a:prstGeom prst="rect">
            <a:avLst/>
          </a:prstGeom>
          <a:noFill/>
        </p:spPr>
      </p:pic>
      <p:pic>
        <p:nvPicPr>
          <p:cNvPr id="2051" name="Picture 3" descr="C:\Users\kwoxer\Desktop\MTT\Sup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952500" cy="952500"/>
          </a:xfrm>
          <a:prstGeom prst="rect">
            <a:avLst/>
          </a:prstGeom>
          <a:noFill/>
        </p:spPr>
      </p:pic>
      <p:pic>
        <p:nvPicPr>
          <p:cNvPr id="2052" name="Picture 4" descr="C:\Users\kwoxer\Desktop\MTT\Uni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348880"/>
            <a:ext cx="952500" cy="952500"/>
          </a:xfrm>
          <a:prstGeom prst="rect">
            <a:avLst/>
          </a:prstGeom>
          <a:noFill/>
        </p:spPr>
      </p:pic>
      <p:pic>
        <p:nvPicPr>
          <p:cNvPr id="2053" name="Picture 5" descr="C:\Users\kwoxer\Desktop\MTT\Defen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077072"/>
            <a:ext cx="952500" cy="952500"/>
          </a:xfrm>
          <a:prstGeom prst="rect">
            <a:avLst/>
          </a:prstGeom>
          <a:noFill/>
        </p:spPr>
      </p:pic>
      <p:pic>
        <p:nvPicPr>
          <p:cNvPr id="2054" name="Picture 6" descr="C:\Users\kwoxer\Desktop\MTT\Ai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5013176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Symbole (Umsetzung)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Armory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Barracks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Support</a:t>
            </a:r>
          </a:p>
          <a:p>
            <a:endParaRPr lang="de-DE" dirty="0" smtClean="0"/>
          </a:p>
          <a:p>
            <a:r>
              <a:rPr lang="de-DE" dirty="0" err="1" smtClean="0"/>
              <a:t>Defence</a:t>
            </a:r>
            <a:endParaRPr lang="de-DE" dirty="0"/>
          </a:p>
        </p:txBody>
      </p:sp>
      <p:pic>
        <p:nvPicPr>
          <p:cNvPr id="4" name="Picture 2" descr="C:\Users\kwoxer\Desktop\Defe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941168"/>
            <a:ext cx="952500" cy="952500"/>
          </a:xfrm>
          <a:prstGeom prst="rect">
            <a:avLst/>
          </a:prstGeom>
          <a:noFill/>
        </p:spPr>
      </p:pic>
      <p:pic>
        <p:nvPicPr>
          <p:cNvPr id="5" name="Picture 3" descr="C:\Users\kwoxer\Desktop\Arm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44824"/>
            <a:ext cx="952500" cy="952500"/>
          </a:xfrm>
          <a:prstGeom prst="rect">
            <a:avLst/>
          </a:prstGeom>
          <a:noFill/>
        </p:spPr>
      </p:pic>
      <p:pic>
        <p:nvPicPr>
          <p:cNvPr id="6" name="Picture 4" descr="C:\Users\kwoxer\Desktop\Barrack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80928"/>
            <a:ext cx="952500" cy="952500"/>
          </a:xfrm>
          <a:prstGeom prst="rect">
            <a:avLst/>
          </a:prstGeom>
          <a:noFill/>
        </p:spPr>
      </p:pic>
      <p:pic>
        <p:nvPicPr>
          <p:cNvPr id="7" name="Picture 5" descr="C:\Users\kwoxer\Desktop\Sup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78904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 (Vorstellung)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Einheiten:</a:t>
            </a:r>
          </a:p>
          <a:p>
            <a:pPr lvl="1"/>
            <a:r>
              <a:rPr lang="de-DE" dirty="0" smtClean="0"/>
              <a:t>Luft</a:t>
            </a:r>
          </a:p>
          <a:p>
            <a:pPr lvl="1"/>
            <a:r>
              <a:rPr lang="de-DE" dirty="0" smtClean="0"/>
              <a:t>Wasser</a:t>
            </a:r>
          </a:p>
          <a:p>
            <a:pPr lvl="1"/>
            <a:r>
              <a:rPr lang="de-DE" dirty="0" smtClean="0"/>
              <a:t>Land</a:t>
            </a:r>
          </a:p>
          <a:p>
            <a:r>
              <a:rPr lang="de-DE" dirty="0" smtClean="0"/>
              <a:t>Support, produziert Geld, mehr Rüstung etc.</a:t>
            </a:r>
          </a:p>
          <a:p>
            <a:r>
              <a:rPr lang="de-DE" dirty="0" err="1" smtClean="0"/>
              <a:t>Verteidung</a:t>
            </a:r>
            <a:r>
              <a:rPr lang="de-DE" dirty="0" smtClean="0"/>
              <a:t>, gegen Luft, Wasser, </a:t>
            </a:r>
            <a:r>
              <a:rPr lang="de-DE" dirty="0" smtClean="0"/>
              <a:t>Land</a:t>
            </a:r>
          </a:p>
          <a:p>
            <a:r>
              <a:rPr lang="de-DE" dirty="0" smtClean="0"/>
              <a:t>Gebäude </a:t>
            </a:r>
            <a:r>
              <a:rPr lang="de-DE" dirty="0" err="1" smtClean="0"/>
              <a:t>upgradefähig</a:t>
            </a:r>
            <a:r>
              <a:rPr lang="de-DE" dirty="0" smtClean="0"/>
              <a:t>, dadurch bessere und stärkere Units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 (Umsetzung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Einheiten:</a:t>
            </a:r>
          </a:p>
          <a:p>
            <a:pPr lvl="1"/>
            <a:r>
              <a:rPr lang="de-DE" dirty="0" smtClean="0"/>
              <a:t>(Luft)</a:t>
            </a:r>
          </a:p>
          <a:p>
            <a:pPr lvl="1"/>
            <a:r>
              <a:rPr lang="de-DE" dirty="0" smtClean="0"/>
              <a:t>Land (Panzer und Soldaten)</a:t>
            </a:r>
            <a:endParaRPr lang="de-DE" dirty="0" smtClean="0"/>
          </a:p>
          <a:p>
            <a:r>
              <a:rPr lang="de-DE" dirty="0" smtClean="0"/>
              <a:t>Support, produziert </a:t>
            </a:r>
            <a:r>
              <a:rPr lang="de-DE" dirty="0" smtClean="0"/>
              <a:t>Geld</a:t>
            </a:r>
            <a:endParaRPr lang="de-DE" dirty="0" smtClean="0"/>
          </a:p>
          <a:p>
            <a:r>
              <a:rPr lang="de-DE" dirty="0" err="1" smtClean="0"/>
              <a:t>Verteidung</a:t>
            </a:r>
            <a:endParaRPr lang="de-DE" dirty="0" smtClean="0"/>
          </a:p>
          <a:p>
            <a:r>
              <a:rPr lang="de-DE" dirty="0" smtClean="0"/>
              <a:t>Schlachtfeld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ysithea">
  <a:themeElements>
    <a:clrScheme name="Lysithea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ysithea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ysithea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146</Words>
  <Application>Microsoft Office PowerPoint</Application>
  <PresentationFormat>Bildschirmpräsentation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Lysithea</vt:lpstr>
      <vt:lpstr>Defender Touch Deluxe</vt:lpstr>
      <vt:lpstr>Gliederung</vt:lpstr>
      <vt:lpstr>Spielprinzip</vt:lpstr>
      <vt:lpstr>Karte (Vorstellung)</vt:lpstr>
      <vt:lpstr>Karte (Umsetzung)</vt:lpstr>
      <vt:lpstr>Symbole (Vorstellung)</vt:lpstr>
      <vt:lpstr>Symbole (Umsetzung)</vt:lpstr>
      <vt:lpstr>Logik (Vorstellung)</vt:lpstr>
      <vt:lpstr>Logik (Umsetzung)</vt:lpstr>
      <vt:lpstr>Spielziel (Vorstellung)</vt:lpstr>
      <vt:lpstr>Spielziel (Umsetzung)</vt:lpstr>
      <vt:lpstr>Weitere Umsetzungen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kwoxer</dc:creator>
  <cp:lastModifiedBy>kwoxer</cp:lastModifiedBy>
  <cp:revision>29</cp:revision>
  <dcterms:created xsi:type="dcterms:W3CDTF">2011-10-09T14:47:38Z</dcterms:created>
  <dcterms:modified xsi:type="dcterms:W3CDTF">2011-12-04T21:15:31Z</dcterms:modified>
</cp:coreProperties>
</file>