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CB81F0-6A2E-4F46-9B0B-01E656BD2A4E}" type="datetimeFigureOut">
              <a:rPr lang="de-DE" smtClean="0"/>
              <a:pPr/>
              <a:t>09.10.2011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MTT 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Curtis Mosters</a:t>
            </a:r>
          </a:p>
          <a:p>
            <a:r>
              <a:rPr lang="de-DE" dirty="0" smtClean="0"/>
              <a:t>Sebastian Minke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Spieler</a:t>
            </a:r>
          </a:p>
          <a:p>
            <a:r>
              <a:rPr lang="de-DE" dirty="0" smtClean="0"/>
              <a:t>Unterschiedliche Gebäudetypen</a:t>
            </a:r>
          </a:p>
          <a:p>
            <a:r>
              <a:rPr lang="de-DE" dirty="0" smtClean="0"/>
              <a:t>Einheiten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on 1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1027" name="Picture 3" descr="C:\Users\kwoxer\Desktop\MTT\Map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762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Navi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Ground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Support</a:t>
            </a:r>
          </a:p>
          <a:p>
            <a:endParaRPr lang="de-DE" dirty="0" smtClean="0"/>
          </a:p>
          <a:p>
            <a:r>
              <a:rPr lang="de-DE" dirty="0" err="1" smtClean="0"/>
              <a:t>Defence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Air</a:t>
            </a:r>
            <a:endParaRPr lang="de-DE" dirty="0"/>
          </a:p>
        </p:txBody>
      </p:sp>
      <p:pic>
        <p:nvPicPr>
          <p:cNvPr id="2050" name="Picture 2" descr="C:\Users\kwoxer\Desktop\MTT\Shi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952500" cy="952500"/>
          </a:xfrm>
          <a:prstGeom prst="rect">
            <a:avLst/>
          </a:prstGeom>
          <a:noFill/>
        </p:spPr>
      </p:pic>
      <p:pic>
        <p:nvPicPr>
          <p:cNvPr id="2051" name="Picture 3" descr="C:\Users\kwoxer\Desktop\MTT\Sup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952500" cy="952500"/>
          </a:xfrm>
          <a:prstGeom prst="rect">
            <a:avLst/>
          </a:prstGeom>
          <a:noFill/>
        </p:spPr>
      </p:pic>
      <p:pic>
        <p:nvPicPr>
          <p:cNvPr id="2052" name="Picture 4" descr="C:\Users\kwoxer\Desktop\MTT\Uni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348880"/>
            <a:ext cx="952500" cy="952500"/>
          </a:xfrm>
          <a:prstGeom prst="rect">
            <a:avLst/>
          </a:prstGeom>
          <a:noFill/>
        </p:spPr>
      </p:pic>
      <p:pic>
        <p:nvPicPr>
          <p:cNvPr id="2053" name="Picture 5" descr="C:\Users\kwoxer\Desktop\MTT\Defen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077072"/>
            <a:ext cx="952500" cy="952500"/>
          </a:xfrm>
          <a:prstGeom prst="rect">
            <a:avLst/>
          </a:prstGeom>
          <a:noFill/>
        </p:spPr>
      </p:pic>
      <p:pic>
        <p:nvPicPr>
          <p:cNvPr id="2054" name="Picture 6" descr="C:\Users\kwoxer\Desktop\MTT\Ai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5013176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Einheiten:</a:t>
            </a:r>
          </a:p>
          <a:p>
            <a:pPr lvl="1"/>
            <a:r>
              <a:rPr lang="de-DE" dirty="0" smtClean="0"/>
              <a:t>Luft</a:t>
            </a:r>
          </a:p>
          <a:p>
            <a:pPr lvl="1"/>
            <a:r>
              <a:rPr lang="de-DE" dirty="0" smtClean="0"/>
              <a:t>Wasser</a:t>
            </a:r>
          </a:p>
          <a:p>
            <a:pPr lvl="1"/>
            <a:r>
              <a:rPr lang="de-DE" dirty="0" smtClean="0"/>
              <a:t>Land</a:t>
            </a:r>
            <a:endParaRPr lang="de-DE" dirty="0" smtClean="0"/>
          </a:p>
          <a:p>
            <a:r>
              <a:rPr lang="de-DE" dirty="0" smtClean="0"/>
              <a:t>Support, produziert Geld, mehr Rüstung etc.</a:t>
            </a:r>
          </a:p>
          <a:p>
            <a:r>
              <a:rPr lang="de-DE" dirty="0" err="1" smtClean="0"/>
              <a:t>Verteidung</a:t>
            </a:r>
            <a:r>
              <a:rPr lang="de-DE" dirty="0" smtClean="0"/>
              <a:t>, gegen Luft, Wasser, Land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Gegner durch geschicktes Agieren vernichten</a:t>
            </a:r>
          </a:p>
          <a:p>
            <a:pPr lvl="1"/>
            <a:r>
              <a:rPr lang="de-DE" dirty="0" smtClean="0"/>
              <a:t>Gegnerischen Nexus zerstören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Umsetzungen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Einheiten</a:t>
            </a:r>
          </a:p>
          <a:p>
            <a:r>
              <a:rPr lang="de-DE" dirty="0" smtClean="0"/>
              <a:t>Intelligente Wegfindung</a:t>
            </a:r>
          </a:p>
          <a:p>
            <a:r>
              <a:rPr lang="de-DE" dirty="0" smtClean="0"/>
              <a:t>andere </a:t>
            </a:r>
            <a:r>
              <a:rPr lang="de-DE" dirty="0" err="1" smtClean="0"/>
              <a:t>Maps</a:t>
            </a:r>
            <a:endParaRPr lang="de-DE" dirty="0" smtClean="0"/>
          </a:p>
          <a:p>
            <a:r>
              <a:rPr lang="de-DE" dirty="0" smtClean="0"/>
              <a:t>Atomrakete zur schnelleren Vernichtung des Feindes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71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Nyad</vt:lpstr>
      <vt:lpstr>MTT Projekt</vt:lpstr>
      <vt:lpstr>Spielprinzip</vt:lpstr>
      <vt:lpstr>Map</vt:lpstr>
      <vt:lpstr>Symbole</vt:lpstr>
      <vt:lpstr>Spielprinzip</vt:lpstr>
      <vt:lpstr>Spielziel</vt:lpstr>
      <vt:lpstr>Weitere Umsetzungen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kwoxer</dc:creator>
  <cp:lastModifiedBy>kwoxer</cp:lastModifiedBy>
  <cp:revision>20</cp:revision>
  <dcterms:created xsi:type="dcterms:W3CDTF">2011-10-09T14:47:38Z</dcterms:created>
  <dcterms:modified xsi:type="dcterms:W3CDTF">2011-10-09T21:17:37Z</dcterms:modified>
</cp:coreProperties>
</file>