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ußfor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31.03.11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GeigerZähler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Gruppe: </a:t>
            </a:r>
            <a:r>
              <a:rPr lang="de-DE" dirty="0" err="1" smtClean="0"/>
              <a:t>CnP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88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Sebastian </a:t>
            </a:r>
            <a:r>
              <a:rPr lang="de-DE" dirty="0" err="1" smtClean="0"/>
              <a:t>Gräbitz</a:t>
            </a:r>
            <a:endParaRPr lang="de-DE" dirty="0" smtClean="0"/>
          </a:p>
          <a:p>
            <a:r>
              <a:rPr lang="de-DE" dirty="0" smtClean="0"/>
              <a:t>Curtis </a:t>
            </a:r>
            <a:r>
              <a:rPr lang="de-DE" dirty="0" err="1" smtClean="0"/>
              <a:t>Mosters</a:t>
            </a:r>
            <a:endParaRPr lang="de-DE" dirty="0" smtClean="0"/>
          </a:p>
          <a:p>
            <a:r>
              <a:rPr lang="de-DE" dirty="0" smtClean="0"/>
              <a:t>Andy </a:t>
            </a:r>
            <a:r>
              <a:rPr lang="de-DE" dirty="0" err="1" smtClean="0"/>
              <a:t>Klay</a:t>
            </a:r>
            <a:endParaRPr lang="de-DE" dirty="0" smtClean="0"/>
          </a:p>
          <a:p>
            <a:r>
              <a:rPr lang="de-DE" dirty="0" smtClean="0"/>
              <a:t>Dennis Schmidt</a:t>
            </a:r>
          </a:p>
          <a:p>
            <a:r>
              <a:rPr lang="de-DE" dirty="0" smtClean="0"/>
              <a:t>Michael Koppen</a:t>
            </a:r>
          </a:p>
          <a:p>
            <a:r>
              <a:rPr lang="de-DE" dirty="0" smtClean="0"/>
              <a:t>Sascha Dame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58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Hauptziel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/>
              <a:t>Die Software "</a:t>
            </a:r>
            <a:r>
              <a:rPr lang="de-DE" sz="2500" dirty="0" err="1"/>
              <a:t>GeigerZähler</a:t>
            </a:r>
            <a:r>
              <a:rPr lang="de-DE" sz="2500" dirty="0"/>
              <a:t>" soll es einem </a:t>
            </a:r>
            <a:r>
              <a:rPr lang="de-DE" sz="2500" dirty="0" smtClean="0"/>
              <a:t>Orchester ermöglichen </a:t>
            </a:r>
            <a:r>
              <a:rPr lang="de-DE" sz="2500" u="sng" dirty="0"/>
              <a:t>sich selbst zu verwalten</a:t>
            </a:r>
            <a:r>
              <a:rPr lang="de-DE" sz="2500" dirty="0" smtClean="0"/>
              <a:t>, insbesondere </a:t>
            </a:r>
            <a:r>
              <a:rPr lang="de-DE" sz="2500" dirty="0"/>
              <a:t>im Hinblick auf die Erstellung von </a:t>
            </a:r>
            <a:r>
              <a:rPr lang="de-DE" sz="2500" dirty="0" smtClean="0"/>
              <a:t>Dienstplänen und </a:t>
            </a:r>
            <a:r>
              <a:rPr lang="de-DE" sz="2500" dirty="0"/>
              <a:t>der Vergabe der Instrumente und Noten.</a:t>
            </a:r>
          </a:p>
        </p:txBody>
      </p:sp>
    </p:spTree>
    <p:extLst>
      <p:ext uri="{BB962C8B-B14F-4D97-AF65-F5344CB8AC3E}">
        <p14:creationId xmlns:p14="http://schemas.microsoft.com/office/powerpoint/2010/main" val="174716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Teilziele Teil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Die zu übenden Kompositionen und deren Besetzung muss </a:t>
            </a:r>
            <a:r>
              <a:rPr lang="de-DE" dirty="0" smtClean="0"/>
              <a:t>geplant werden </a:t>
            </a:r>
            <a:r>
              <a:rPr lang="de-DE" dirty="0"/>
              <a:t>können. </a:t>
            </a:r>
            <a:r>
              <a:rPr lang="de-DE" dirty="0" smtClean="0"/>
              <a:t>(</a:t>
            </a:r>
            <a:r>
              <a:rPr lang="de-DE" dirty="0"/>
              <a:t>sehr aufwändig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Von den Musikern können die Dienste weitgehend selbst </a:t>
            </a:r>
            <a:r>
              <a:rPr lang="de-DE" dirty="0" smtClean="0"/>
              <a:t>geplant werden</a:t>
            </a:r>
            <a:r>
              <a:rPr lang="de-DE" dirty="0"/>
              <a:t>. </a:t>
            </a:r>
            <a:r>
              <a:rPr lang="de-DE" dirty="0" smtClean="0"/>
              <a:t>(</a:t>
            </a:r>
            <a:r>
              <a:rPr lang="de-DE" dirty="0"/>
              <a:t>aufwändig</a:t>
            </a:r>
            <a:r>
              <a:rPr lang="de-DE" dirty="0" smtClean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alle beteiligten gibt es ein Punktesystem zur </a:t>
            </a:r>
            <a:r>
              <a:rPr lang="de-DE" dirty="0" smtClean="0"/>
              <a:t>Abrechnung der </a:t>
            </a:r>
            <a:r>
              <a:rPr lang="de-DE" dirty="0"/>
              <a:t>Dienste</a:t>
            </a:r>
            <a:r>
              <a:rPr lang="de-DE" dirty="0" smtClean="0"/>
              <a:t>.(</a:t>
            </a:r>
            <a:r>
              <a:rPr lang="de-DE" dirty="0"/>
              <a:t>wenig aufwändig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Noten und Instrumente können verwaltet werden</a:t>
            </a:r>
            <a:r>
              <a:rPr lang="de-DE" dirty="0" smtClean="0"/>
              <a:t>. (</a:t>
            </a:r>
            <a:r>
              <a:rPr lang="de-DE" dirty="0"/>
              <a:t>aufwändig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22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Teilziele Teil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Personengliederung in folgende Gruppen mit Gruppenspezifischen Merkmalen: </a:t>
            </a:r>
          </a:p>
          <a:p>
            <a:r>
              <a:rPr lang="de-DE" dirty="0"/>
              <a:t>	Dirigenten, </a:t>
            </a:r>
          </a:p>
          <a:p>
            <a:r>
              <a:rPr lang="de-DE" dirty="0"/>
              <a:t>	angestellte Musiker, </a:t>
            </a:r>
          </a:p>
          <a:p>
            <a:r>
              <a:rPr lang="de-DE" dirty="0"/>
              <a:t>	Substitute und Orchesterwart. </a:t>
            </a:r>
          </a:p>
          <a:p>
            <a:pPr marL="0" indent="0">
              <a:buNone/>
            </a:pPr>
            <a:r>
              <a:rPr lang="de-DE" dirty="0"/>
              <a:t>(aufwändig)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36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613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rea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Boreas.thmx</Template>
  <TotalTime>0</TotalTime>
  <Words>125</Words>
  <Application>Microsoft Macintosh PowerPoint</Application>
  <PresentationFormat>Bildschirmpräsentation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Boreas</vt:lpstr>
      <vt:lpstr>GeigerZähler</vt:lpstr>
      <vt:lpstr>Die Gruppe</vt:lpstr>
      <vt:lpstr>Hauptziel</vt:lpstr>
      <vt:lpstr>Teilziele Teil 1</vt:lpstr>
      <vt:lpstr>Teilziele Teil 2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GeigerZähler</dc:title>
  <dc:creator>bla bla</dc:creator>
  <cp:lastModifiedBy>bla bla</cp:lastModifiedBy>
  <cp:revision>5</cp:revision>
  <dcterms:created xsi:type="dcterms:W3CDTF">2011-03-31T10:33:00Z</dcterms:created>
  <dcterms:modified xsi:type="dcterms:W3CDTF">2011-03-31T11:10:25Z</dcterms:modified>
</cp:coreProperties>
</file>