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8" r:id="rId6"/>
    <p:sldId id="291" r:id="rId7"/>
    <p:sldId id="292" r:id="rId8"/>
    <p:sldId id="29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8663B-3332-4562-95D2-72D59234F125}">
          <p14:sldIdLst>
            <p14:sldId id="256"/>
            <p14:sldId id="285"/>
            <p14:sldId id="286"/>
            <p14:sldId id="287"/>
            <p14:sldId id="288"/>
            <p14:sldId id="291"/>
            <p14:sldId id="292"/>
            <p14:sldId id="293"/>
            <p14:sldId id="295"/>
          </p14:sldIdLst>
        </p14:section>
        <p14:section name="Untitled Section" id="{1C324FEF-CC9D-4D0B-AB5E-2F1CD1156B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7663F-72F5-4ADB-8814-5B19236509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B883-5707-41F6-B836-3BBF57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CB26-9B77-4124-9F77-414F4845413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6709-2FC5-4F42-91B3-F1ACB73D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8554"/>
            <a:ext cx="12159761" cy="1090246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the Future</a:t>
            </a:r>
            <a:br>
              <a:rPr lang="en-US" dirty="0"/>
            </a:br>
            <a:r>
              <a:rPr lang="en-US" dirty="0"/>
              <a:t>http://hunch.net/~mltf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84" y="3602038"/>
            <a:ext cx="9144000" cy="2870200"/>
          </a:xfrm>
        </p:spPr>
        <p:txBody>
          <a:bodyPr>
            <a:normAutofit/>
          </a:bodyPr>
          <a:lstStyle/>
          <a:p>
            <a:r>
              <a:rPr lang="en-US" sz="4800" dirty="0"/>
              <a:t>John Langford</a:t>
            </a:r>
          </a:p>
          <a:p>
            <a:r>
              <a:rPr lang="en-US" sz="4800" dirty="0"/>
              <a:t>Microsoft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18" y="3178958"/>
            <a:ext cx="2192273" cy="26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54" y="0"/>
            <a:ext cx="10515600" cy="1325563"/>
          </a:xfrm>
        </p:spPr>
        <p:txBody>
          <a:bodyPr/>
          <a:lstStyle/>
          <a:p>
            <a:r>
              <a:rPr lang="en-US" dirty="0"/>
              <a:t>Machine Learning in the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0733" y="1566644"/>
                <a:ext cx="11142843" cy="4790193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Get a large amount of 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800" dirty="0">
                    <a:solidFill>
                      <a:srgbClr val="FF0000"/>
                    </a:solidFill>
                  </a:rPr>
                  <a:t> </a:t>
                </a:r>
                <a:r>
                  <a:rPr lang="en-US" sz="4800" dirty="0"/>
                  <a:t>where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∈{1,…,1000}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Learn a predictor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4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Use the predictor.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4800" dirty="0"/>
              </a:p>
              <a:p>
                <a:pPr marL="0" indent="0">
                  <a:buNone/>
                </a:pPr>
                <a:r>
                  <a:rPr lang="en-US" sz="4800" dirty="0"/>
                  <a:t>The Foundation: Samples + Representation + Optimization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733" y="1566644"/>
                <a:ext cx="11142843" cy="4790193"/>
              </a:xfrm>
              <a:blipFill>
                <a:blip r:embed="rId2"/>
                <a:stretch>
                  <a:fillRect l="-2298" t="-5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1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0713" y="617682"/>
            <a:ext cx="4150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Where is my </a:t>
            </a:r>
          </a:p>
          <a:p>
            <a:r>
              <a:rPr lang="en-US" sz="4800" dirty="0"/>
              <a:t>self-driving car?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873" y="762288"/>
            <a:ext cx="3198091" cy="1325563"/>
          </a:xfrm>
        </p:spPr>
        <p:txBody>
          <a:bodyPr>
            <a:normAutofit/>
          </a:bodyPr>
          <a:lstStyle/>
          <a:p>
            <a:r>
              <a:rPr lang="en-US" dirty="0"/>
              <a:t>Who is that?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0873" cy="67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400" dirty="0"/>
              <a:t>Personalized medicine?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Conversational Agents?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Machine Translation?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Personal Assistants?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Your job?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What is </a:t>
            </a:r>
            <a:r>
              <a:rPr lang="en-US" sz="4400" i="1" dirty="0"/>
              <a:t>necessary</a:t>
            </a:r>
            <a:r>
              <a:rPr lang="en-US" sz="4400" dirty="0"/>
              <a:t> for success?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And what is a compatible solution?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2354" y="0"/>
            <a:ext cx="10515600" cy="1325563"/>
          </a:xfrm>
        </p:spPr>
        <p:txBody>
          <a:bodyPr/>
          <a:lstStyle/>
          <a:p>
            <a:r>
              <a:rPr lang="en-US" dirty="0"/>
              <a:t>How do we succeed?</a:t>
            </a:r>
          </a:p>
        </p:txBody>
      </p:sp>
    </p:spTree>
    <p:extLst>
      <p:ext uri="{BB962C8B-B14F-4D97-AF65-F5344CB8AC3E}">
        <p14:creationId xmlns:p14="http://schemas.microsoft.com/office/powerpoint/2010/main" val="35775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695" y="-155971"/>
            <a:ext cx="3951083" cy="1325563"/>
          </a:xfrm>
        </p:spPr>
        <p:txBody>
          <a:bodyPr/>
          <a:lstStyle/>
          <a:p>
            <a:r>
              <a:rPr lang="en-US" dirty="0"/>
              <a:t>Pieces to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9908"/>
                <a:ext cx="12192000" cy="556553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Online learning: You can’t redo everything.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Representation: Circuits &gt;&gt; gates</a:t>
                </a:r>
                <a:endParaRPr lang="en-US" sz="4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Reinforcement: good/bad is the real-world primitive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Exploration: infinite wrong data does not work</a:t>
                </a:r>
                <a:endParaRPr lang="en-US" sz="4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Language: Human – language = ? </a:t>
                </a:r>
                <a:endParaRPr lang="en-US" sz="4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Reasoning: It can’t all be reaction.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000" dirty="0"/>
                  <a:t>Memory: How did you get to class today?</a:t>
                </a:r>
              </a:p>
              <a:p>
                <a:pPr marL="0" indent="0">
                  <a:buNone/>
                </a:pPr>
                <a:r>
                  <a:rPr lang="en-US" sz="4000" dirty="0"/>
                  <a:t>Solve all in a compatible way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the future?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9908"/>
                <a:ext cx="12192000" cy="5565530"/>
              </a:xfrm>
              <a:blipFill>
                <a:blip r:embed="rId2"/>
                <a:stretch>
                  <a:fillRect l="-1800" t="-3176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9040" y="158262"/>
            <a:ext cx="5908430" cy="46775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0962" y="1735015"/>
            <a:ext cx="5908430" cy="467750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3255" y="84992"/>
            <a:ext cx="5908430" cy="467750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171" y="84992"/>
            <a:ext cx="279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Exploration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8262"/>
            <a:ext cx="396345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Supervised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Learning</a:t>
            </a:r>
          </a:p>
          <a:p>
            <a:r>
              <a:rPr lang="en-US" sz="4400" dirty="0">
                <a:solidFill>
                  <a:srgbClr val="FF0000"/>
                </a:solidFill>
              </a:rPr>
              <a:t>=Representation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+Optimization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4176" y="6233745"/>
            <a:ext cx="356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Reinforcement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7377" y="1186962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Bandits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6581" y="1245545"/>
            <a:ext cx="1840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Contextual </a:t>
            </a:r>
          </a:p>
          <a:p>
            <a:r>
              <a:rPr lang="en-US" sz="2800" dirty="0">
                <a:solidFill>
                  <a:srgbClr val="FFC000"/>
                </a:solidFill>
              </a:rPr>
              <a:t>Bandit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625" y="3053609"/>
            <a:ext cx="1418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Markov</a:t>
            </a:r>
          </a:p>
          <a:p>
            <a:r>
              <a:rPr lang="en-US" sz="2800" dirty="0">
                <a:solidFill>
                  <a:srgbClr val="7030A0"/>
                </a:solidFill>
              </a:rPr>
              <a:t>Decision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6906" y="3458721"/>
            <a:ext cx="2164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Policy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Improvement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6581" y="2357661"/>
            <a:ext cx="18401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Contextual </a:t>
            </a:r>
          </a:p>
          <a:p>
            <a:r>
              <a:rPr lang="en-US" sz="2800" dirty="0"/>
              <a:t>Decision</a:t>
            </a:r>
          </a:p>
          <a:p>
            <a:r>
              <a:rPr lang="en-US" sz="2800" dirty="0"/>
              <a:t>Process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5121" y="5273147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Q-learning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7877" y="63426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Active  </a:t>
            </a:r>
          </a:p>
        </p:txBody>
      </p:sp>
    </p:spTree>
    <p:extLst>
      <p:ext uri="{BB962C8B-B14F-4D97-AF65-F5344CB8AC3E}">
        <p14:creationId xmlns:p14="http://schemas.microsoft.com/office/powerpoint/2010/main" val="36879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For today: revisit foundations.  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0733" y="1566644"/>
                <a:ext cx="11142843" cy="479019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Get a large amount of 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800" dirty="0">
                    <a:solidFill>
                      <a:srgbClr val="FF0000"/>
                    </a:solidFill>
                  </a:rPr>
                  <a:t> </a:t>
                </a:r>
                <a:r>
                  <a:rPr lang="en-US" sz="4800" dirty="0"/>
                  <a:t>where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∈{1,…,1000}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Learn a classifier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4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4800" dirty="0"/>
                  <a:t>Use the classifier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4800" dirty="0"/>
              </a:p>
              <a:p>
                <a:pPr marL="0" indent="0">
                  <a:buNone/>
                </a:pPr>
                <a:r>
                  <a:rPr lang="en-US" sz="4800" dirty="0"/>
                  <a:t>Success = Representation + </a:t>
                </a:r>
                <a:r>
                  <a:rPr lang="en-US" sz="4800" dirty="0"/>
                  <a:t>Optimization </a:t>
                </a:r>
                <a:r>
                  <a:rPr lang="en-US" sz="4800" dirty="0"/>
                  <a:t>+ Labeled Samples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4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733" y="1566644"/>
                <a:ext cx="11142843" cy="4790193"/>
              </a:xfrm>
              <a:blipFill>
                <a:blip r:embed="rId2"/>
                <a:stretch>
                  <a:fillRect l="-2516" t="-5980" b="-5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229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Machine Learning the Future http://hunch.net/~mltf</vt:lpstr>
      <vt:lpstr>Machine Learning in the present</vt:lpstr>
      <vt:lpstr>PowerPoint Presentation</vt:lpstr>
      <vt:lpstr>Who is that?</vt:lpstr>
      <vt:lpstr>Other applications</vt:lpstr>
      <vt:lpstr>How do we succeed?</vt:lpstr>
      <vt:lpstr>Pieces to solve</vt:lpstr>
      <vt:lpstr>PowerPoint Presentation</vt:lpstr>
      <vt:lpstr>For today: revisit foundations.  Why does this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Contextual Research Program</dc:title>
  <dc:creator>John Langford</dc:creator>
  <cp:lastModifiedBy>John Langford</cp:lastModifiedBy>
  <cp:revision>56</cp:revision>
  <dcterms:created xsi:type="dcterms:W3CDTF">2016-12-02T13:37:28Z</dcterms:created>
  <dcterms:modified xsi:type="dcterms:W3CDTF">2017-02-06T02:40:28Z</dcterms:modified>
</cp:coreProperties>
</file>