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96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95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70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314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224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510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07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5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014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245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85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93E8-B3F9-48EF-A4CF-052A3E5F75F2}" type="datetimeFigureOut">
              <a:rPr lang="es-PE" smtClean="0"/>
              <a:t>4/06/2020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F3BC-1DE5-4E01-80B1-B2E2FB82551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914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3827417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4186646" y="0"/>
            <a:ext cx="3827417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8364583" y="0"/>
            <a:ext cx="3827417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444137" y="156754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VENTA DE CARTERA</a:t>
            </a:r>
            <a:endParaRPr lang="es-PE" dirty="0"/>
          </a:p>
        </p:txBody>
      </p:sp>
      <p:sp>
        <p:nvSpPr>
          <p:cNvPr id="8" name="CuadroTexto 7"/>
          <p:cNvSpPr txBox="1"/>
          <p:nvPr/>
        </p:nvSpPr>
        <p:spPr>
          <a:xfrm>
            <a:off x="4672148" y="156754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PAGO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8854439" y="156754"/>
            <a:ext cx="284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smtClean="0"/>
              <a:t>RECOMPRA</a:t>
            </a:r>
            <a:endParaRPr lang="es-PE" dirty="0"/>
          </a:p>
        </p:txBody>
      </p:sp>
      <p:sp>
        <p:nvSpPr>
          <p:cNvPr id="10" name="Rectángulo 9"/>
          <p:cNvSpPr/>
          <p:nvPr/>
        </p:nvSpPr>
        <p:spPr>
          <a:xfrm>
            <a:off x="734786" y="1000209"/>
            <a:ext cx="232518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 smtClean="0"/>
              <a:t>Creas una cartera con una selección de créditos registrados</a:t>
            </a:r>
            <a:endParaRPr lang="es-PE" dirty="0"/>
          </a:p>
        </p:txBody>
      </p:sp>
      <p:sp>
        <p:nvSpPr>
          <p:cNvPr id="11" name="Rectángulo 10"/>
          <p:cNvSpPr/>
          <p:nvPr/>
        </p:nvSpPr>
        <p:spPr>
          <a:xfrm>
            <a:off x="734786" y="2416941"/>
            <a:ext cx="2325188" cy="125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 smtClean="0"/>
              <a:t>Generas los archivos de texto de esa cartera creada para enviársela al fondeador</a:t>
            </a:r>
            <a:endParaRPr lang="es-PE" dirty="0"/>
          </a:p>
        </p:txBody>
      </p:sp>
      <p:sp>
        <p:nvSpPr>
          <p:cNvPr id="13" name="Rectángulo 12"/>
          <p:cNvSpPr/>
          <p:nvPr/>
        </p:nvSpPr>
        <p:spPr>
          <a:xfrm>
            <a:off x="734786" y="4178053"/>
            <a:ext cx="2325188" cy="154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dirty="0" smtClean="0"/>
              <a:t>La cartera se cierra cuando el fondeador acepte la cartera y provea la fecha de desembolso</a:t>
            </a:r>
            <a:endParaRPr lang="es-PE" dirty="0"/>
          </a:p>
        </p:txBody>
      </p:sp>
      <p:cxnSp>
        <p:nvCxnSpPr>
          <p:cNvPr id="15" name="Conector recto de flecha 14"/>
          <p:cNvCxnSpPr>
            <a:stCxn id="10" idx="2"/>
            <a:endCxn id="11" idx="0"/>
          </p:cNvCxnSpPr>
          <p:nvPr/>
        </p:nvCxnSpPr>
        <p:spPr>
          <a:xfrm>
            <a:off x="1897380" y="1914609"/>
            <a:ext cx="0" cy="5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1" idx="2"/>
            <a:endCxn id="13" idx="0"/>
          </p:cNvCxnSpPr>
          <p:nvPr/>
        </p:nvCxnSpPr>
        <p:spPr>
          <a:xfrm>
            <a:off x="1897380" y="3675721"/>
            <a:ext cx="0" cy="50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4962798" y="984785"/>
            <a:ext cx="2325188" cy="9298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Cuando un crédito está vendido a un fondeador, sus cuotas se verán en el módulo de pago mensual</a:t>
            </a:r>
            <a:endParaRPr lang="es-PE" sz="1400" dirty="0"/>
          </a:p>
        </p:txBody>
      </p:sp>
      <p:sp>
        <p:nvSpPr>
          <p:cNvPr id="25" name="Rectángulo 24"/>
          <p:cNvSpPr/>
          <p:nvPr/>
        </p:nvSpPr>
        <p:spPr>
          <a:xfrm>
            <a:off x="4962798" y="2190950"/>
            <a:ext cx="2325188" cy="9764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Crearás un pago mensual seleccionando un conjunto de cuotas que estén vigentes o vencidas.</a:t>
            </a:r>
            <a:endParaRPr lang="es-PE" sz="1400" dirty="0"/>
          </a:p>
        </p:txBody>
      </p:sp>
      <p:sp>
        <p:nvSpPr>
          <p:cNvPr id="26" name="Rectángulo 25"/>
          <p:cNvSpPr/>
          <p:nvPr/>
        </p:nvSpPr>
        <p:spPr>
          <a:xfrm>
            <a:off x="4974773" y="3404791"/>
            <a:ext cx="2325188" cy="1781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En las cuotas seleccionadas se podrá ver qué monto tiene disponible un cliente para ese crédito, si el monto es menor a la cuota, podrá crearse una cuenta por cobrar para esa cuota de forma individual o masiva.</a:t>
            </a:r>
            <a:endParaRPr lang="es-PE" sz="1400" dirty="0"/>
          </a:p>
        </p:txBody>
      </p:sp>
      <p:sp>
        <p:nvSpPr>
          <p:cNvPr id="27" name="Rectángulo 26"/>
          <p:cNvSpPr/>
          <p:nvPr/>
        </p:nvSpPr>
        <p:spPr>
          <a:xfrm>
            <a:off x="4974773" y="5424014"/>
            <a:ext cx="2325188" cy="1332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Cuando el pago sea ejecutado, deberá especificarse la fecha de pago y se cerrará, para cambiar el estado de dichas cuotas.</a:t>
            </a:r>
            <a:endParaRPr lang="es-PE" sz="1400" dirty="0"/>
          </a:p>
        </p:txBody>
      </p:sp>
      <p:cxnSp>
        <p:nvCxnSpPr>
          <p:cNvPr id="29" name="Conector recto de flecha 28"/>
          <p:cNvCxnSpPr>
            <a:stCxn id="24" idx="2"/>
            <a:endCxn id="25" idx="0"/>
          </p:cNvCxnSpPr>
          <p:nvPr/>
        </p:nvCxnSpPr>
        <p:spPr>
          <a:xfrm>
            <a:off x="6125392" y="1914609"/>
            <a:ext cx="0" cy="27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25" idx="2"/>
            <a:endCxn id="26" idx="0"/>
          </p:cNvCxnSpPr>
          <p:nvPr/>
        </p:nvCxnSpPr>
        <p:spPr>
          <a:xfrm>
            <a:off x="6125392" y="3167445"/>
            <a:ext cx="11975" cy="2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6" idx="2"/>
            <a:endCxn id="27" idx="0"/>
          </p:cNvCxnSpPr>
          <p:nvPr/>
        </p:nvCxnSpPr>
        <p:spPr>
          <a:xfrm>
            <a:off x="6137367" y="5186667"/>
            <a:ext cx="0" cy="2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r 39"/>
          <p:cNvCxnSpPr>
            <a:stCxn id="13" idx="3"/>
            <a:endCxn id="24" idx="1"/>
          </p:cNvCxnSpPr>
          <p:nvPr/>
        </p:nvCxnSpPr>
        <p:spPr>
          <a:xfrm flipV="1">
            <a:off x="3059974" y="1449697"/>
            <a:ext cx="1902824" cy="3501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9170126" y="984784"/>
            <a:ext cx="2220685" cy="1206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1400" dirty="0" smtClean="0"/>
              <a:t>La recompra es el proceso de cancelar un crédito en el fondeador, pero mantenerlo entre Palante y el cliente</a:t>
            </a:r>
            <a:endParaRPr lang="es-PE" sz="1400" dirty="0"/>
          </a:p>
        </p:txBody>
      </p:sp>
      <p:sp>
        <p:nvSpPr>
          <p:cNvPr id="44" name="Rectángulo 43"/>
          <p:cNvSpPr/>
          <p:nvPr/>
        </p:nvSpPr>
        <p:spPr>
          <a:xfrm>
            <a:off x="9176657" y="2564362"/>
            <a:ext cx="2220685" cy="14459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En este módulo, el usuario seleccionará una serie créditos o uno sólo, pudiendo ver en cada uno el detalle de sus cuotas pendientes.</a:t>
            </a:r>
            <a:endParaRPr lang="es-PE" sz="1400" dirty="0"/>
          </a:p>
        </p:txBody>
      </p:sp>
      <p:sp>
        <p:nvSpPr>
          <p:cNvPr id="45" name="Rectángulo 44"/>
          <p:cNvSpPr/>
          <p:nvPr/>
        </p:nvSpPr>
        <p:spPr>
          <a:xfrm>
            <a:off x="9167947" y="4383710"/>
            <a:ext cx="2220685" cy="16648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PE" sz="1400" dirty="0" smtClean="0"/>
              <a:t>Cuando el ejecutivo que creó la recompra desea confirmar dicha recompra, deberá especificar la fecha de cierre y se cancelará dicho cronograma en el fondeador</a:t>
            </a:r>
            <a:endParaRPr lang="es-PE" sz="1400" dirty="0"/>
          </a:p>
        </p:txBody>
      </p:sp>
      <p:cxnSp>
        <p:nvCxnSpPr>
          <p:cNvPr id="47" name="Conector recto de flecha 46"/>
          <p:cNvCxnSpPr>
            <a:stCxn id="41" idx="2"/>
            <a:endCxn id="44" idx="0"/>
          </p:cNvCxnSpPr>
          <p:nvPr/>
        </p:nvCxnSpPr>
        <p:spPr>
          <a:xfrm>
            <a:off x="10280469" y="2190949"/>
            <a:ext cx="6531" cy="37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44" idx="2"/>
            <a:endCxn id="45" idx="0"/>
          </p:cNvCxnSpPr>
          <p:nvPr/>
        </p:nvCxnSpPr>
        <p:spPr>
          <a:xfrm flipH="1">
            <a:off x="10278290" y="4010297"/>
            <a:ext cx="8710" cy="37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79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215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4</cp:revision>
  <dcterms:created xsi:type="dcterms:W3CDTF">2020-06-04T23:45:49Z</dcterms:created>
  <dcterms:modified xsi:type="dcterms:W3CDTF">2020-06-05T00:15:51Z</dcterms:modified>
</cp:coreProperties>
</file>