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7439"/>
            <a:ext cx="9144000" cy="37286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9632"/>
            <a:ext cx="9144000" cy="38042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7439"/>
            <a:ext cx="9144000" cy="3728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07439"/>
            <a:ext cx="9144000" cy="37286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7623"/>
            <a:ext cx="9144000" cy="41482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2024-03-30T19:22:09Z</dcterms:created>
  <dcterms:modified xsi:type="dcterms:W3CDTF">2024-03-30T19:22:09Z</dcterms:modified>
</cp:coreProperties>
</file>