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57" r:id="rId4"/>
    <p:sldId id="278" r:id="rId5"/>
    <p:sldId id="279" r:id="rId6"/>
    <p:sldId id="280" r:id="rId7"/>
    <p:sldId id="258" r:id="rId8"/>
    <p:sldId id="259" r:id="rId9"/>
    <p:sldId id="260" r:id="rId10"/>
    <p:sldId id="282" r:id="rId11"/>
    <p:sldId id="261" r:id="rId12"/>
    <p:sldId id="283" r:id="rId13"/>
    <p:sldId id="284" r:id="rId14"/>
    <p:sldId id="285" r:id="rId15"/>
    <p:sldId id="286" r:id="rId16"/>
    <p:sldId id="287" r:id="rId17"/>
    <p:sldId id="288" r:id="rId18"/>
    <p:sldId id="26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5BB2B-9673-4B74-AEC1-F69EDF4E5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4A12D-1108-402E-8055-BBE2183F8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9CFED-0FE0-4CEE-BB39-E502634DD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3B1C-AD34-41C9-9BCC-48FED8417530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34AC0-E09A-4FBA-9A63-B332FEE53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9E21E-0B17-4E7D-9E18-E2B5E73C4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F923-08EC-43C5-8B80-7BAEBC7D4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37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AEB78-BE87-4161-BEB9-3FD504B81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18B75-2712-4F58-AE10-DD5B115DB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3FCE2-F411-458C-B9E3-F7C161723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3B1C-AD34-41C9-9BCC-48FED8417530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6B0D4-AA9C-4E47-A18E-07DC9D5DE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946FD-7956-4AD6-88F4-4A5217DCC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F923-08EC-43C5-8B80-7BAEBC7D4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54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421F3-E789-43E3-9D29-BE698622C6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48F13-8D82-406D-87BA-E9A71D32E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F72C0-7A07-492E-B3DB-D47C91190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3B1C-AD34-41C9-9BCC-48FED8417530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D7709-1C82-41C6-B2A6-207589A83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EABF7-583C-4DCF-A304-5C9AEC25B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F923-08EC-43C5-8B80-7BAEBC7D4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76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EFFD5-7082-46C7-9BA1-BC3B08E53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FD062-1F9E-4620-9E86-97D4CDA31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B14E8-E6FC-4464-B5E7-C86A674E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3B1C-AD34-41C9-9BCC-48FED8417530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39074-E066-4414-9E74-1E456199B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AFED7-4625-479C-8DDE-C3B664E8A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F923-08EC-43C5-8B80-7BAEBC7D4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70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BF011-A014-44FD-8489-C4B8C57E5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85A15-AFDE-4CE4-AE32-A0C5CF7F9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3B22D-0914-4E14-8BE0-4278280A0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3B1C-AD34-41C9-9BCC-48FED8417530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F0863-5C76-488A-9ECA-FB938651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F0D26-8CBA-4A60-822A-BB373120D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F923-08EC-43C5-8B80-7BAEBC7D4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98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68EAB-88EF-43D7-A36A-F15575059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A2EB0-42EF-43F4-8A27-920ED208B5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447A6-7AC2-4AA3-A9CA-3C1729126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ABC6F-E17F-4446-B590-F7787BF10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3B1C-AD34-41C9-9BCC-48FED8417530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7EF09-4FBB-4151-935E-ED9416E6D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578A2-CF47-423A-9CB9-22FB5C47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F923-08EC-43C5-8B80-7BAEBC7D4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43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175BC-6CDE-41EA-91D3-5F0A21754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E7A1C-591D-401D-AF51-ECEE29022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497719-59E9-4A82-85D2-92D59447A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76C681-F46A-44F0-B4E6-AE24B40397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963A0B-8773-4FDB-83A1-D669F73DF0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DF1EAB-056D-49F8-B6BD-03162F0F8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3B1C-AD34-41C9-9BCC-48FED8417530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8BD1C8-F587-4DF1-A5EE-48863B5AC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A46583-6760-478D-922A-26142A882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F923-08EC-43C5-8B80-7BAEBC7D4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11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6BB84-D948-4270-A439-48DA00B0F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E501C5-C0DD-4109-ABA8-37BAFAB30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3B1C-AD34-41C9-9BCC-48FED8417530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13F418-BD23-49E6-B2B8-913128D7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47427E-A5A1-426B-896B-6C8EF371A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F923-08EC-43C5-8B80-7BAEBC7D4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50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7D3B90-B140-4400-B26A-4986C6D24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3B1C-AD34-41C9-9BCC-48FED8417530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8CD6F9-E16B-43C8-A421-8802DEE77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D0A2A-22A6-4541-829C-85C379203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F923-08EC-43C5-8B80-7BAEBC7D4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85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99205-B9EC-4AC1-9115-EF43A8B85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DE078-87EF-4A9C-8506-DE936C5E9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D496A-656F-4982-ADD3-E54BE6F2F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B6448-C505-4AA0-BB30-16EE9D4C0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3B1C-AD34-41C9-9BCC-48FED8417530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2158F-C233-42DD-9A1B-DDB7BF660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7BBB4E-398E-4051-AF16-75BB13599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F923-08EC-43C5-8B80-7BAEBC7D4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7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0A2B9-1F1E-4BBA-B2EE-D005F63FC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EB3D43-054B-4AF5-B31D-E1506EBF5C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A3763-9442-4070-89E8-97FB848AD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F2EB3-A0E0-46D6-B9A5-B027E510D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3B1C-AD34-41C9-9BCC-48FED8417530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45343-2E78-41BD-ADCF-846B3024D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D023C-DC25-472C-AE2B-AC075B586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F923-08EC-43C5-8B80-7BAEBC7D4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136B5E-8719-4306-A283-C3811D46C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3E344-308E-45A8-8871-5AE6F751F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A36EB-0164-43AF-87D9-572503F630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D3B1C-AD34-41C9-9BCC-48FED8417530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A256B-0C3D-4700-821E-281FD754A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66A78-1A6D-466F-B771-C56B3894D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FF923-08EC-43C5-8B80-7BAEBC7D4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2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F0F1D-9E1D-4C38-B48B-8D13D1CCD3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Specifying (and Testing) Relationships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1E7D8A-B230-457B-9ACF-03656561EB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CIDM 6330</a:t>
            </a:r>
          </a:p>
          <a:p>
            <a:r>
              <a:rPr lang="en-US" dirty="0"/>
              <a:t>Spring 2021</a:t>
            </a:r>
          </a:p>
        </p:txBody>
      </p:sp>
    </p:spTree>
    <p:extLst>
      <p:ext uri="{BB962C8B-B14F-4D97-AF65-F5344CB8AC3E}">
        <p14:creationId xmlns:p14="http://schemas.microsoft.com/office/powerpoint/2010/main" val="2690864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9EAFC-E410-49B3-8AB8-E2850953F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923748" cy="1325563"/>
          </a:xfrm>
        </p:spPr>
        <p:txBody>
          <a:bodyPr/>
          <a:lstStyle/>
          <a:p>
            <a:r>
              <a:rPr lang="en-US" dirty="0"/>
              <a:t>Introducing a Service-Layer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30C2FE-B253-4589-B97A-5EA3DFCABE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1948" y="244358"/>
            <a:ext cx="6230743" cy="6082795"/>
          </a:xfrm>
        </p:spPr>
      </p:pic>
    </p:spTree>
    <p:extLst>
      <p:ext uri="{BB962C8B-B14F-4D97-AF65-F5344CB8AC3E}">
        <p14:creationId xmlns:p14="http://schemas.microsoft.com/office/powerpoint/2010/main" val="2421645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D2B9B-6C90-4F8A-98AC-508A0AFB9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an MVP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048A3-F4E6-42B7-AC34-EF61A8AD3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Flask</a:t>
            </a:r>
          </a:p>
          <a:p>
            <a:pPr lvl="1"/>
            <a:r>
              <a:rPr lang="en-US" dirty="0"/>
              <a:t>HTTP End Points</a:t>
            </a:r>
          </a:p>
          <a:p>
            <a:r>
              <a:rPr lang="en-US" dirty="0"/>
              <a:t>Flask to Domain Model connectivity</a:t>
            </a:r>
          </a:p>
          <a:p>
            <a:r>
              <a:rPr lang="en-US" dirty="0"/>
              <a:t>Decoupling the service and model layers</a:t>
            </a:r>
          </a:p>
        </p:txBody>
      </p:sp>
    </p:spTree>
    <p:extLst>
      <p:ext uri="{BB962C8B-B14F-4D97-AF65-F5344CB8AC3E}">
        <p14:creationId xmlns:p14="http://schemas.microsoft.com/office/powerpoint/2010/main" val="2404543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EAF7F-A08E-4DA1-B83A-3356B3B96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Nomenclatures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09284-2C14-4AD9-B423-7ED32FD18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 to End (E2E testing)</a:t>
            </a:r>
          </a:p>
          <a:p>
            <a:pPr lvl="1"/>
            <a:r>
              <a:rPr lang="en-US" dirty="0"/>
              <a:t>Functional</a:t>
            </a:r>
          </a:p>
          <a:p>
            <a:pPr lvl="1"/>
            <a:r>
              <a:rPr lang="en-US" dirty="0"/>
              <a:t>Unit</a:t>
            </a:r>
          </a:p>
          <a:p>
            <a:pPr lvl="1"/>
            <a:r>
              <a:rPr lang="en-US" dirty="0"/>
              <a:t>Acceptance</a:t>
            </a:r>
          </a:p>
          <a:p>
            <a:pPr lvl="1"/>
            <a:r>
              <a:rPr lang="en-US" dirty="0"/>
              <a:t>Integration</a:t>
            </a:r>
          </a:p>
        </p:txBody>
      </p:sp>
    </p:spTree>
    <p:extLst>
      <p:ext uri="{BB962C8B-B14F-4D97-AF65-F5344CB8AC3E}">
        <p14:creationId xmlns:p14="http://schemas.microsoft.com/office/powerpoint/2010/main" val="1078745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AAD1C-2619-4943-BA19-9B73B3173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 and </a:t>
            </a:r>
            <a:r>
              <a:rPr lang="en-US" dirty="0" err="1"/>
              <a:t>SQLAlchemy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C3B926-90FE-4E21-8729-82A3953C7F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367EE-7EFF-47F2-BA19-DCBB54C91B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 microservice HTTP/WSGI framework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FCF7D9-14AD-4854-B80D-40E03DD3B1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SQLAlchemy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EF8B73-1F0F-451B-AE41-7FF5D6E7024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 Python Object/Relational Mapper</a:t>
            </a:r>
          </a:p>
        </p:txBody>
      </p:sp>
      <p:pic>
        <p:nvPicPr>
          <p:cNvPr id="1026" name="Picture 2" descr="Flask: web development, one drop at a time">
            <a:extLst>
              <a:ext uri="{FF2B5EF4-FFF2-40B4-BE49-F238E27FC236}">
                <a16:creationId xmlns:a16="http://schemas.microsoft.com/office/drawing/2014/main" id="{EF4604D8-B5FF-4BB2-8A5F-AF410EE20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2" y="3769968"/>
            <a:ext cx="399097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QLAlchemy">
            <a:extLst>
              <a:ext uri="{FF2B5EF4-FFF2-40B4-BE49-F238E27FC236}">
                <a16:creationId xmlns:a16="http://schemas.microsoft.com/office/drawing/2014/main" id="{1D2336DE-7E48-441B-94C2-2292F2F2D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658" y="4250980"/>
            <a:ext cx="2857500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744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BEACC24-FBF1-4D51-93C0-4246C62A6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Service Orientation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19AF0F6-4AF0-4233-81F2-41DE747EA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Service</a:t>
            </a:r>
          </a:p>
          <a:p>
            <a:pPr lvl="1"/>
            <a:r>
              <a:rPr lang="en-US" dirty="0"/>
              <a:t>Handle outside requests</a:t>
            </a:r>
          </a:p>
          <a:p>
            <a:pPr lvl="1"/>
            <a:r>
              <a:rPr lang="en-US" dirty="0"/>
              <a:t>Orchestrate down-stream operations</a:t>
            </a:r>
          </a:p>
          <a:p>
            <a:pPr lvl="2"/>
            <a:r>
              <a:rPr lang="en-US" dirty="0"/>
              <a:t>Get data from persistence</a:t>
            </a:r>
          </a:p>
          <a:p>
            <a:pPr lvl="2"/>
            <a:r>
              <a:rPr lang="en-US" dirty="0"/>
              <a:t>Update domain models</a:t>
            </a:r>
          </a:p>
          <a:p>
            <a:pPr lvl="2"/>
            <a:r>
              <a:rPr lang="en-US" dirty="0"/>
              <a:t>Persist any state changes</a:t>
            </a:r>
          </a:p>
          <a:p>
            <a:r>
              <a:rPr lang="en-US" dirty="0"/>
              <a:t>Domain Service</a:t>
            </a:r>
          </a:p>
          <a:p>
            <a:pPr lvl="1"/>
            <a:r>
              <a:rPr lang="en-US" dirty="0"/>
              <a:t>Enforcement/accessing business logic and rules</a:t>
            </a:r>
          </a:p>
          <a:p>
            <a:pPr lvl="1"/>
            <a:r>
              <a:rPr lang="en-US" dirty="0"/>
              <a:t>Not attached to the state of a particular entity</a:t>
            </a:r>
          </a:p>
        </p:txBody>
      </p:sp>
    </p:spTree>
    <p:extLst>
      <p:ext uri="{BB962C8B-B14F-4D97-AF65-F5344CB8AC3E}">
        <p14:creationId xmlns:p14="http://schemas.microsoft.com/office/powerpoint/2010/main" val="1622654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682E6-5CC7-4B3D-AF52-CCC02F046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Elaborated Architecture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D203A55-5A33-4705-9579-3A9D57D8C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29085"/>
            <a:ext cx="10515600" cy="2544417"/>
          </a:xfrm>
        </p:spPr>
      </p:pic>
    </p:spTree>
    <p:extLst>
      <p:ext uri="{BB962C8B-B14F-4D97-AF65-F5344CB8AC3E}">
        <p14:creationId xmlns:p14="http://schemas.microsoft.com/office/powerpoint/2010/main" val="1908272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B4E1C-7273-43AD-B4A9-662650D2C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Locating Testing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238C8B-4502-4DDD-887F-E29ACE0364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2876" y="1825625"/>
            <a:ext cx="8786248" cy="4351338"/>
          </a:xfrm>
        </p:spPr>
      </p:pic>
    </p:spTree>
    <p:extLst>
      <p:ext uri="{BB962C8B-B14F-4D97-AF65-F5344CB8AC3E}">
        <p14:creationId xmlns:p14="http://schemas.microsoft.com/office/powerpoint/2010/main" val="159335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AE8CF-B410-465D-BF1E-CB2947C27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Flask/</a:t>
            </a:r>
            <a:r>
              <a:rPr lang="en-US" dirty="0" err="1"/>
              <a:t>SQLAlchemy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E074F6-E21D-4E03-BC0E-41FCD80412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7452" y="1825625"/>
            <a:ext cx="5777095" cy="4351338"/>
          </a:xfrm>
        </p:spPr>
      </p:pic>
    </p:spTree>
    <p:extLst>
      <p:ext uri="{BB962C8B-B14F-4D97-AF65-F5344CB8AC3E}">
        <p14:creationId xmlns:p14="http://schemas.microsoft.com/office/powerpoint/2010/main" val="2994885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DF0C1-EABA-4560-844F-AB719DB07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Service Layers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CCAC4-BDF1-4BE9-B556-B75037DFE8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DBB1E-3AFC-4253-B4FE-D240FA6C09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Colocation of use cases and logic</a:t>
            </a:r>
          </a:p>
          <a:p>
            <a:r>
              <a:rPr lang="en-US" dirty="0"/>
              <a:t>Domain logic details abstracted behind an API</a:t>
            </a:r>
          </a:p>
          <a:p>
            <a:r>
              <a:rPr lang="en-US" dirty="0"/>
              <a:t>Repository Pattern</a:t>
            </a:r>
          </a:p>
          <a:p>
            <a:pPr lvl="1"/>
            <a:r>
              <a:rPr lang="en-US" dirty="0"/>
              <a:t>Makes shifting between testing and production seamless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FBFDA9-77CC-4CA8-84A6-092E693D07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06D7B3-7A6D-4A9C-838D-408AFE78CF3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Too many layers?</a:t>
            </a:r>
          </a:p>
          <a:p>
            <a:r>
              <a:rPr lang="en-US" dirty="0"/>
              <a:t>Anemic Domains</a:t>
            </a:r>
          </a:p>
          <a:p>
            <a:r>
              <a:rPr lang="en-US" dirty="0"/>
              <a:t>We could just locate things in the domain services</a:t>
            </a:r>
          </a:p>
        </p:txBody>
      </p:sp>
    </p:spTree>
    <p:extLst>
      <p:ext uri="{BB962C8B-B14F-4D97-AF65-F5344CB8AC3E}">
        <p14:creationId xmlns:p14="http://schemas.microsoft.com/office/powerpoint/2010/main" val="156137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615EF-B123-4F5D-88E0-EFDBB3BFC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Abstractions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08CC8-1D46-42F0-818C-40A5556F30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 Chapter 3</a:t>
            </a:r>
          </a:p>
        </p:txBody>
      </p:sp>
    </p:spTree>
    <p:extLst>
      <p:ext uri="{BB962C8B-B14F-4D97-AF65-F5344CB8AC3E}">
        <p14:creationId xmlns:p14="http://schemas.microsoft.com/office/powerpoint/2010/main" val="3861063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44766-1141-443B-91CD-21A4B460F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Ranging from Concrete to 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9E949-27E8-41E9-AF46-03591A3D0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principal psychology is one of</a:t>
            </a:r>
          </a:p>
          <a:p>
            <a:pPr lvl="1"/>
            <a:r>
              <a:rPr lang="en-US" dirty="0"/>
              <a:t>Assessment</a:t>
            </a:r>
          </a:p>
          <a:p>
            <a:pPr lvl="1"/>
            <a:r>
              <a:rPr lang="en-US" dirty="0"/>
              <a:t>Classification</a:t>
            </a:r>
          </a:p>
          <a:p>
            <a:pPr lvl="1"/>
            <a:r>
              <a:rPr lang="en-US" dirty="0"/>
              <a:t>Abstraction</a:t>
            </a:r>
          </a:p>
          <a:p>
            <a:r>
              <a:rPr lang="en-US" dirty="0"/>
              <a:t>Problem discovery and solution is rooted in this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045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30CD7-1676-405A-8D0D-24861E0A5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a system?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8F3D97-A83B-4A8F-8020-F8BD17FA34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8775" y="2343944"/>
            <a:ext cx="8934450" cy="3314700"/>
          </a:xfrm>
        </p:spPr>
      </p:pic>
    </p:spTree>
    <p:extLst>
      <p:ext uri="{BB962C8B-B14F-4D97-AF65-F5344CB8AC3E}">
        <p14:creationId xmlns:p14="http://schemas.microsoft.com/office/powerpoint/2010/main" val="1502371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5CB5A-1260-4E1A-B41E-6F97BB195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Cohesion and Coupling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805F45-FD2B-4BB5-AB50-AC995B2E12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43036"/>
            <a:ext cx="10515600" cy="2116515"/>
          </a:xfrm>
        </p:spPr>
      </p:pic>
    </p:spTree>
    <p:extLst>
      <p:ext uri="{BB962C8B-B14F-4D97-AF65-F5344CB8AC3E}">
        <p14:creationId xmlns:p14="http://schemas.microsoft.com/office/powerpoint/2010/main" val="1479749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C104E-AB4F-4FFC-B1FB-EFD813EF4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Abstractions are testable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F10CD-E251-4A54-B957-FCB9BC7EB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Broad expectations and inputs</a:t>
            </a:r>
          </a:p>
          <a:p>
            <a:pPr lvl="1"/>
            <a:r>
              <a:rPr lang="en-US" dirty="0"/>
              <a:t>Abstract implementation details</a:t>
            </a:r>
          </a:p>
          <a:p>
            <a:r>
              <a:rPr lang="en-US" dirty="0"/>
              <a:t>Stubs, Fakes and Mocks</a:t>
            </a:r>
          </a:p>
        </p:txBody>
      </p:sp>
    </p:spTree>
    <p:extLst>
      <p:ext uri="{BB962C8B-B14F-4D97-AF65-F5344CB8AC3E}">
        <p14:creationId xmlns:p14="http://schemas.microsoft.com/office/powerpoint/2010/main" val="1926695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29E63-D26F-4738-BFD3-8AD6386E3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F5B311-45F5-4FE9-BE4A-36607A6590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8226" y="146736"/>
            <a:ext cx="5862096" cy="6564527"/>
          </a:xfrm>
        </p:spPr>
      </p:pic>
    </p:spTree>
    <p:extLst>
      <p:ext uri="{BB962C8B-B14F-4D97-AF65-F5344CB8AC3E}">
        <p14:creationId xmlns:p14="http://schemas.microsoft.com/office/powerpoint/2010/main" val="3146957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CC749C-0AFE-4DA0-B5A7-80592966C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Implementation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F094E-B700-48F6-B8A9-FB54ABF028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 Chapter 4</a:t>
            </a:r>
          </a:p>
        </p:txBody>
      </p:sp>
    </p:spTree>
    <p:extLst>
      <p:ext uri="{BB962C8B-B14F-4D97-AF65-F5344CB8AC3E}">
        <p14:creationId xmlns:p14="http://schemas.microsoft.com/office/powerpoint/2010/main" val="3754756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14812B-049E-40B6-8C96-1C647833E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76826" cy="1325563"/>
          </a:xfrm>
        </p:spPr>
        <p:txBody>
          <a:bodyPr/>
          <a:lstStyle/>
          <a:p>
            <a:r>
              <a:rPr lang="en-US" dirty="0"/>
              <a:t>Example Application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501095C-F0CD-49FB-938E-D6AF47028A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7718" y="204442"/>
            <a:ext cx="7188386" cy="6660182"/>
          </a:xfrm>
        </p:spPr>
      </p:pic>
    </p:spTree>
    <p:extLst>
      <p:ext uri="{BB962C8B-B14F-4D97-AF65-F5344CB8AC3E}">
        <p14:creationId xmlns:p14="http://schemas.microsoft.com/office/powerpoint/2010/main" val="592363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215</Words>
  <Application>Microsoft Office PowerPoint</Application>
  <PresentationFormat>Widescreen</PresentationFormat>
  <Paragraphs>61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Specifying (and Testing) Relationships</vt:lpstr>
      <vt:lpstr>More on Abstractions</vt:lpstr>
      <vt:lpstr>Ranging from Concrete to Abstract</vt:lpstr>
      <vt:lpstr>Elements of a system?</vt:lpstr>
      <vt:lpstr>Cohesion and Coupling</vt:lpstr>
      <vt:lpstr>Abstractions are testable</vt:lpstr>
      <vt:lpstr>Roadmap</vt:lpstr>
      <vt:lpstr>An Example Implementation</vt:lpstr>
      <vt:lpstr>Example Application</vt:lpstr>
      <vt:lpstr>Introducing a Service-Layer</vt:lpstr>
      <vt:lpstr>Components of an MVP</vt:lpstr>
      <vt:lpstr>Nomenclatures</vt:lpstr>
      <vt:lpstr>Flask and SQLAlchemy</vt:lpstr>
      <vt:lpstr>A Service Orientation</vt:lpstr>
      <vt:lpstr>The Elaborated Architecture</vt:lpstr>
      <vt:lpstr>Locating Testing</vt:lpstr>
      <vt:lpstr>Flask/SQLAlchemy</vt:lpstr>
      <vt:lpstr>Pros and Cons of Service Layers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Jeffry Babb</dc:creator>
  <cp:lastModifiedBy>Jeffry Babb</cp:lastModifiedBy>
  <cp:revision>18</cp:revision>
  <dcterms:created xsi:type="dcterms:W3CDTF">2021-01-10T19:55:56Z</dcterms:created>
  <dcterms:modified xsi:type="dcterms:W3CDTF">2021-02-06T22:03:40Z</dcterms:modified>
</cp:coreProperties>
</file>