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89" r:id="rId5"/>
    <p:sldId id="259" r:id="rId6"/>
    <p:sldId id="261" r:id="rId7"/>
    <p:sldId id="290" r:id="rId8"/>
    <p:sldId id="291" r:id="rId9"/>
    <p:sldId id="263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B2B-9673-4B74-AEC1-F69EDF4E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4A12D-1108-402E-8055-BBE2183F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CFED-0FE0-4CEE-BB39-E502634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4AC0-E09A-4FBA-9A63-B332FEE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E21E-0B17-4E7D-9E18-E2B5E73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EB78-BE87-4161-BEB9-3FD504B8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18B75-2712-4F58-AE10-DD5B115D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3FCE2-F411-458C-B9E3-F7C16172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B0D4-AA9C-4E47-A18E-07DC9D5D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946FD-7956-4AD6-88F4-4A5217DC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421F3-E789-43E3-9D29-BE698622C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48F13-8D82-406D-87BA-E9A71D32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72C0-7A07-492E-B3DB-D47C9119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D7709-1C82-41C6-B2A6-207589A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ABF7-583C-4DCF-A304-5C9AEC25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FFD5-7082-46C7-9BA1-BC3B08E5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D062-1F9E-4620-9E86-97D4CDA3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14E8-E6FC-4464-B5E7-C86A674E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9074-E066-4414-9E74-1E456199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FED7-4625-479C-8DDE-C3B664E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F011-A014-44FD-8489-C4B8C57E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5A15-AFDE-4CE4-AE32-A0C5CF7F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B22D-0914-4E14-8BE0-4278280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0863-5C76-488A-9ECA-FB938651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0D26-8CBA-4A60-822A-BB373120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8EAB-88EF-43D7-A36A-F1557505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2EB0-42EF-43F4-8A27-920ED208B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447A6-7AC2-4AA3-A9CA-3C1729126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BC6F-E17F-4446-B590-F7787BF1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7EF09-4FBB-4151-935E-ED9416E6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78A2-CF47-423A-9CB9-22FB5C47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5BC-6CDE-41EA-91D3-5F0A2175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7A1C-591D-401D-AF51-ECEE2902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97719-59E9-4A82-85D2-92D59447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6C681-F46A-44F0-B4E6-AE24B403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63A0B-8773-4FDB-83A1-D669F73DF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F1EAB-056D-49F8-B6BD-03162F0F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BD1C8-F587-4DF1-A5EE-48863B5A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46583-6760-478D-922A-26142A88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BB84-D948-4270-A439-48DA00B0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501C5-C0DD-4109-ABA8-37BAFAB3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3F418-BD23-49E6-B2B8-913128D7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7427E-A5A1-426B-896B-6C8EF371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5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D3B90-B140-4400-B26A-4986C6D2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CD6F9-E16B-43C8-A421-8802DEE7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0A2A-22A6-4541-829C-85C37920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9205-B9EC-4AC1-9115-EF43A8B8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E078-87EF-4A9C-8506-DE936C5E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D496A-656F-4982-ADD3-E54BE6F2F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6448-C505-4AA0-BB30-16EE9D4C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158F-C233-42DD-9A1B-DDB7BF6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BBB4E-398E-4051-AF16-75BB1359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A2B9-1F1E-4BBA-B2EE-D005F63F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B3D43-054B-4AF5-B31D-E1506EBF5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3763-9442-4070-89E8-97FB848A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2EB3-A0E0-46D6-B9A5-B027E510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5343-2E78-41BD-ADCF-846B3024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D023C-DC25-472C-AE2B-AC075B58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36B5E-8719-4306-A283-C3811D46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3E344-308E-45A8-8871-5AE6F751F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36EB-0164-43AF-87D9-572503F63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3B1C-AD34-41C9-9BCC-48FED841753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256B-0C3D-4700-821E-281FD754A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6A78-1A6D-466F-B771-C56B3894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F923-08EC-43C5-8B80-7BAEBC7D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0F1D-9E1D-4C38-B48B-8D13D1CCD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Unit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E7D8A-B230-457B-9ACF-03656561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CIDM 6330</a:t>
            </a:r>
          </a:p>
          <a:p>
            <a:r>
              <a:rPr lang="en-US" dirty="0"/>
              <a:t>APP – Chapters 5 and 6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69086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6F9654-1DDF-4A54-8722-34F71916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4A5867-C6E1-45F2-BBD4-7F39DAB1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Unit of Work pattern is an abstraction around data integrity </a:t>
            </a:r>
          </a:p>
          <a:p>
            <a:pPr lvl="1"/>
            <a:r>
              <a:rPr lang="en-US" dirty="0"/>
              <a:t>It helps to enforce the consistency of our domain model, and improves performance, by letting us perform a single flush operation at the end of an operation. </a:t>
            </a:r>
          </a:p>
          <a:p>
            <a:r>
              <a:rPr lang="en-US" dirty="0"/>
              <a:t>It works closely with the Repository and Service Layer patterns </a:t>
            </a:r>
          </a:p>
          <a:p>
            <a:pPr lvl="1"/>
            <a:r>
              <a:rPr lang="en-US" dirty="0"/>
              <a:t>The Unit of Work pattern completes our abstractions over data access by representing atomic updates. Each of our service-layer use cases runs in a single unit of work that succeeds or fails as a block.</a:t>
            </a:r>
          </a:p>
        </p:txBody>
      </p:sp>
    </p:spTree>
    <p:extLst>
      <p:ext uri="{BB962C8B-B14F-4D97-AF65-F5344CB8AC3E}">
        <p14:creationId xmlns:p14="http://schemas.microsoft.com/office/powerpoint/2010/main" val="308996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9632-9120-4BAC-A0E7-33C64CE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BA7F-FB65-4B2F-8BDD-599CE2205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the case for Context Managers</a:t>
            </a:r>
          </a:p>
          <a:p>
            <a:pPr lvl="1"/>
            <a:r>
              <a:rPr lang="en-US" dirty="0"/>
              <a:t>Context managers are an idiomatic way of defining scope in Python. </a:t>
            </a:r>
          </a:p>
          <a:p>
            <a:pPr lvl="1"/>
            <a:r>
              <a:rPr lang="en-US" dirty="0"/>
              <a:t>Use a context manager to automatically roll back work at the end of a request, which means the system is safe by default. </a:t>
            </a:r>
          </a:p>
          <a:p>
            <a:r>
              <a:rPr lang="en-US" dirty="0" err="1"/>
              <a:t>SQLAlchemy</a:t>
            </a:r>
            <a:r>
              <a:rPr lang="en-US" dirty="0"/>
              <a:t> already implements this pattern </a:t>
            </a:r>
          </a:p>
          <a:p>
            <a:pPr lvl="1"/>
            <a:r>
              <a:rPr lang="en-US" dirty="0" err="1"/>
              <a:t>UoW</a:t>
            </a:r>
            <a:r>
              <a:rPr lang="en-US" dirty="0"/>
              <a:t> introduces an even simpler abstraction over the </a:t>
            </a:r>
            <a:r>
              <a:rPr lang="en-US" dirty="0" err="1"/>
              <a:t>SQLAlchemy</a:t>
            </a:r>
            <a:r>
              <a:rPr lang="en-US" dirty="0"/>
              <a:t> Session object in order to “narrow” the interface between the O/RM and code.</a:t>
            </a:r>
          </a:p>
          <a:p>
            <a:pPr lvl="1"/>
            <a:r>
              <a:rPr lang="en-US" dirty="0"/>
              <a:t>This helps to keep code loosely coupled.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8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15EF-B123-4F5D-88E0-EFDBB3BF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with TDD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8CC8-1D46-42F0-818C-40A5556F3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Chapter 5</a:t>
            </a:r>
          </a:p>
        </p:txBody>
      </p:sp>
    </p:spTree>
    <p:extLst>
      <p:ext uri="{BB962C8B-B14F-4D97-AF65-F5344CB8AC3E}">
        <p14:creationId xmlns:p14="http://schemas.microsoft.com/office/powerpoint/2010/main" val="386106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4766-1141-443B-91CD-21A4B460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Ranging Up and Down the 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E949-27E8-41E9-AF46-03591A3D0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layered architecture</a:t>
            </a:r>
          </a:p>
          <a:p>
            <a:pPr lvl="1"/>
            <a:r>
              <a:rPr lang="en-US" dirty="0"/>
              <a:t>The level at which a test should be inserted is worth consideration</a:t>
            </a:r>
          </a:p>
          <a:p>
            <a:r>
              <a:rPr lang="en-US" dirty="0"/>
              <a:t>Levels: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End to End</a:t>
            </a:r>
          </a:p>
          <a:p>
            <a:r>
              <a:rPr lang="en-US" dirty="0"/>
              <a:t>Test Domain Directly?</a:t>
            </a:r>
          </a:p>
          <a:p>
            <a:pPr lvl="1"/>
            <a:r>
              <a:rPr lang="en-US" dirty="0"/>
              <a:t>If the only way to access the Domain is through a service…</a:t>
            </a:r>
          </a:p>
          <a:p>
            <a:r>
              <a:rPr lang="en-US" dirty="0"/>
              <a:t>Testing the point of request and delivery…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4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D7C-11C6-4C63-BFA9-A7ED8DA3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Depends (it always does)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3252B-E4DE-48FF-BB7B-CAE657019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51309"/>
            <a:ext cx="10515600" cy="18999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7B5C9-7F1B-4003-9A4F-07FFBCBDD705}"/>
              </a:ext>
            </a:extLst>
          </p:cNvPr>
          <p:cNvSpPr txBox="1"/>
          <p:nvPr/>
        </p:nvSpPr>
        <p:spPr>
          <a:xfrm>
            <a:off x="4196313" y="5415603"/>
            <a:ext cx="379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“Normal Science” or “Paradigm Shift?”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3D6D22F-FB06-4CFF-8CC3-8F84C79F8B0F}"/>
              </a:ext>
            </a:extLst>
          </p:cNvPr>
          <p:cNvSpPr/>
          <p:nvPr/>
        </p:nvSpPr>
        <p:spPr>
          <a:xfrm>
            <a:off x="4830416" y="3195802"/>
            <a:ext cx="2531165" cy="5919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 These</a:t>
            </a:r>
          </a:p>
        </p:txBody>
      </p:sp>
    </p:spTree>
    <p:extLst>
      <p:ext uri="{BB962C8B-B14F-4D97-AF65-F5344CB8AC3E}">
        <p14:creationId xmlns:p14="http://schemas.microsoft.com/office/powerpoint/2010/main" val="92994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749C-0AFE-4DA0-B5A7-80592966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 Pattern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F094E-B700-48F6-B8A9-FB54ABF0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Chapter 6</a:t>
            </a:r>
          </a:p>
        </p:txBody>
      </p:sp>
    </p:spTree>
    <p:extLst>
      <p:ext uri="{BB962C8B-B14F-4D97-AF65-F5344CB8AC3E}">
        <p14:creationId xmlns:p14="http://schemas.microsoft.com/office/powerpoint/2010/main" val="37547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2B9B-6C90-4F8A-98AC-508A0AFB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48A3-F4E6-42B7-AC34-EF61A8AD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of Work Pattern</a:t>
            </a:r>
          </a:p>
          <a:p>
            <a:pPr lvl="1"/>
            <a:r>
              <a:rPr lang="en-US" dirty="0"/>
              <a:t>Broker between Repository and Service Layers</a:t>
            </a:r>
          </a:p>
          <a:p>
            <a:r>
              <a:rPr lang="en-US" dirty="0"/>
              <a:t>Abstraction for</a:t>
            </a:r>
          </a:p>
          <a:p>
            <a:pPr lvl="1"/>
            <a:r>
              <a:rPr lang="en-US" dirty="0"/>
              <a:t>Atomic operations to and from the repository and services</a:t>
            </a:r>
          </a:p>
          <a:p>
            <a:r>
              <a:rPr lang="en-US" dirty="0"/>
              <a:t>Simplifies use</a:t>
            </a:r>
          </a:p>
          <a:p>
            <a:pPr lvl="1"/>
            <a:r>
              <a:rPr lang="en-US" dirty="0"/>
              <a:t>Perhaps not design</a:t>
            </a:r>
          </a:p>
        </p:txBody>
      </p:sp>
    </p:spTree>
    <p:extLst>
      <p:ext uri="{BB962C8B-B14F-4D97-AF65-F5344CB8AC3E}">
        <p14:creationId xmlns:p14="http://schemas.microsoft.com/office/powerpoint/2010/main" val="240454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CA54-0979-4A66-BAB4-B18AEF76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 err="1"/>
              <a:t>UoW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B76C3-2BA5-45C2-9778-1318F7CC8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661" y="223874"/>
            <a:ext cx="6255595" cy="6341536"/>
          </a:xfrm>
        </p:spPr>
      </p:pic>
    </p:spTree>
    <p:extLst>
      <p:ext uri="{BB962C8B-B14F-4D97-AF65-F5344CB8AC3E}">
        <p14:creationId xmlns:p14="http://schemas.microsoft.com/office/powerpoint/2010/main" val="350063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B938-0D3C-4A76-A885-87058994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UoW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800E1-58F8-43E8-88C1-90B70FE08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441415"/>
            <a:ext cx="5988731" cy="6272467"/>
          </a:xfrm>
        </p:spPr>
      </p:pic>
    </p:spTree>
    <p:extLst>
      <p:ext uri="{BB962C8B-B14F-4D97-AF65-F5344CB8AC3E}">
        <p14:creationId xmlns:p14="http://schemas.microsoft.com/office/powerpoint/2010/main" val="276329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F0C1-EABA-4560-844F-AB719DB0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Unit of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CCAC4-BDF1-4BE9-B556-B75037DFE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BB1E-3AFC-4253-B4FE-D240FA6C0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the atomic operations for state and persistence</a:t>
            </a:r>
          </a:p>
          <a:p>
            <a:r>
              <a:rPr lang="en-US" dirty="0"/>
              <a:t>Context Managers encourage transparency</a:t>
            </a:r>
          </a:p>
          <a:p>
            <a:r>
              <a:rPr lang="en-US" dirty="0"/>
              <a:t>Explicit transactional control</a:t>
            </a:r>
          </a:p>
          <a:p>
            <a:r>
              <a:rPr lang="en-US" dirty="0"/>
              <a:t>Central hub for repositories</a:t>
            </a:r>
          </a:p>
          <a:p>
            <a:r>
              <a:rPr lang="en-US" dirty="0"/>
              <a:t>Grand Central Station for Transactions, Events, and Messages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BFDA9-77CC-4CA8-84A6-092E693D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6D7B3-7A6D-4A9C-838D-408AFE78CF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solved/addressed by an O/RM tool</a:t>
            </a:r>
          </a:p>
          <a:p>
            <a:pPr lvl="1"/>
            <a:r>
              <a:rPr lang="en-US" dirty="0"/>
              <a:t>Wheel reinvention and complexity expansion</a:t>
            </a:r>
          </a:p>
          <a:p>
            <a:r>
              <a:rPr lang="en-US" dirty="0"/>
              <a:t>You have to handle everything yourself (DIY)</a:t>
            </a:r>
          </a:p>
          <a:p>
            <a:pPr lvl="1"/>
            <a:r>
              <a:rPr lang="en-US" dirty="0"/>
              <a:t>Django or Flask-</a:t>
            </a:r>
            <a:r>
              <a:rPr lang="en-US" dirty="0" err="1"/>
              <a:t>SQLAlchemy</a:t>
            </a:r>
            <a:r>
              <a:rPr lang="en-US" dirty="0"/>
              <a:t> – to be Python-specific – automagically handles these things.</a:t>
            </a:r>
          </a:p>
        </p:txBody>
      </p:sp>
    </p:spTree>
    <p:extLst>
      <p:ext uri="{BB962C8B-B14F-4D97-AF65-F5344CB8AC3E}">
        <p14:creationId xmlns:p14="http://schemas.microsoft.com/office/powerpoint/2010/main" val="15613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382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Towards Unit of Work</vt:lpstr>
      <vt:lpstr>Continuing with TDD</vt:lpstr>
      <vt:lpstr>Ranging Up and Down the Testing Pyramid</vt:lpstr>
      <vt:lpstr>It Depends (it always does)</vt:lpstr>
      <vt:lpstr>Unit Of Work Pattern</vt:lpstr>
      <vt:lpstr>Stitching It Together</vt:lpstr>
      <vt:lpstr>Without UoW</vt:lpstr>
      <vt:lpstr>With UoW</vt:lpstr>
      <vt:lpstr>Pros and Cons of Unit of Work</vt:lpstr>
      <vt:lpstr>Recap</vt:lpstr>
      <vt:lpstr>Recap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Jeffry Babb</dc:creator>
  <cp:lastModifiedBy>Jeffry Babb</cp:lastModifiedBy>
  <cp:revision>23</cp:revision>
  <dcterms:created xsi:type="dcterms:W3CDTF">2021-01-10T19:55:56Z</dcterms:created>
  <dcterms:modified xsi:type="dcterms:W3CDTF">2021-02-22T05:44:41Z</dcterms:modified>
</cp:coreProperties>
</file>