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DC84-393C-41B6-B783-24E864EE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214-2EA2-4E2B-A0FB-1C53BC30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50B9-9151-4AC2-96A4-A4BF2D13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41E1-76F7-4CD3-9B83-3E8A28A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0BB0-54E2-4010-A38E-DA9E37D3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C6B5-22B6-48FB-86A8-BD96BDA3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0D01F-3161-4ECA-8B11-EA8040CB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6EDB-12A1-4261-B2CA-9221CE7B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88BC-4152-4DED-8DFD-464DF646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2A1B-0362-43D2-AD29-C1AEDF2A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106A0-3514-463A-9BA2-D100A442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BB400-7319-431F-B55F-FBC14EA76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A3C4-5267-40C0-8720-B2BF9A0C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47BA-6219-4168-A0FB-97D1D23C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9F4E-D1D7-4120-A86F-D550FE51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B8EF-9AC9-477E-A609-AC803C58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B91B-AEA4-451C-9101-54D62EC4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0DE3-0F1D-4DA5-B574-A8A7860E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E8A5-0C10-4D9C-A88B-837D2567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6DD1-66F7-455F-B11E-FBB2C260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3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30F4-F414-420B-895C-9DC1B6E2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2E83-E5CB-424C-9C92-67F3DC35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7372-FBF3-4036-8D04-A4A7C7D1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1F77-2AE9-4A99-A138-8F277F3F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16D5-E0DE-413B-877B-0112C002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E1F9-351B-4229-B5CB-227348C2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B780-D33D-4C73-A9C8-26925F027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F9B8B-3016-445C-A23C-42A35AA6C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10D39-849E-4F36-8436-7DDF3457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B4BF-33FE-4A50-AF1C-C3357BA6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F714F-4355-40FD-AC0A-A9266A9D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B095-4B52-44EE-8938-23702A97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3E350-8E30-4D51-9D0F-476C98F0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7641-BF84-4292-A2E9-A224A3555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F0613-956D-42EC-B10F-4610E4E53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9A884-35C5-43EC-8CF0-38DBCB94F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91E5D-06DF-4123-A8DE-F6BADECF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BBF0-0887-4AE7-91C4-16D41CAF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61B34-95FD-444A-8329-D278B241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0952-382D-49B9-97B5-864F57F3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A840E-2649-48F1-AADF-5A96A756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D284F-EB29-4119-867B-2AAB3375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CFA8C-3613-49C2-8975-494F3881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546C9-CF7F-4179-A1D0-C05F27A2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FBAFC-B418-4E61-91FF-FBDD6D33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808B5-FF2D-4909-9B23-D8328BE4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379E-3226-467F-84BB-74EB9EB8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82F0-1E1D-4AD7-8244-8F84DA04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180A2-F4D2-4201-A497-B975A2CEB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3DD4A-3390-427C-B5DB-2CF53FE0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CD7E2-F6D3-4919-A0CF-B9C30325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12918-FA7D-4E2B-86C5-AA33B5BA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9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57A0-261E-4148-85D0-F7B79CED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0C521-BD40-4295-9591-E2E1C810B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849CC-86C5-4D3D-BDC9-FB9B1B6F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5BC9-B30E-4751-87C6-675D830E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B1AB5-EF9F-4211-A67D-410E9CB2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FDE1-93CD-444E-91EC-CBD391E5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AC1BB-1056-4D40-B7A2-ECE17134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C3003-CFE2-4E3C-B56C-74D8CA4B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C539-3175-4C48-86A7-4B182AB18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0996-9643-4C9E-AF72-3437D59A2A0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0B85-B482-4032-A693-5C314857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5DC6-7E4C-4D8C-BCC6-AE31E62B8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A4C2-0FBC-41DA-939A-8F1BE9A9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AA2E-6261-49B0-A296-5FDCB0C42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Case Study in Software Design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D186B-8FFD-4A56-847D-593FD3DD7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Dane Hillard’s “Bark”</a:t>
            </a:r>
          </a:p>
          <a:p>
            <a:r>
              <a:rPr lang="en-US" dirty="0"/>
              <a:t>CIDM 6330</a:t>
            </a:r>
          </a:p>
        </p:txBody>
      </p:sp>
    </p:spTree>
    <p:extLst>
      <p:ext uri="{BB962C8B-B14F-4D97-AF65-F5344CB8AC3E}">
        <p14:creationId xmlns:p14="http://schemas.microsoft.com/office/powerpoint/2010/main" val="296439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B1AE-97CE-4F03-9F35-DEF4B220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4447-550F-4D32-B9BE-51513B8E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5AF1-2698-43DD-AB17-AAB99973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 and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B3CD-947B-4290-9F95-2273B0BE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about”</a:t>
            </a:r>
          </a:p>
          <a:p>
            <a:r>
              <a:rPr lang="en-US" dirty="0"/>
              <a:t>You will invariably start to see things differently and contexts will change</a:t>
            </a:r>
          </a:p>
          <a:p>
            <a:r>
              <a:rPr lang="en-US" dirty="0"/>
              <a:t>Heraclitus – Life is Flux</a:t>
            </a:r>
          </a:p>
          <a:p>
            <a:r>
              <a:rPr lang="en-US" dirty="0"/>
              <a:t>Most of better software engineering is poised for this reality</a:t>
            </a:r>
          </a:p>
          <a:p>
            <a:r>
              <a:rPr lang="en-US" dirty="0"/>
              <a:t>Flexibility via extension</a:t>
            </a:r>
          </a:p>
          <a:p>
            <a:pPr lvl="1"/>
            <a:r>
              <a:rPr lang="en-US" dirty="0"/>
              <a:t>Don’t go back and change the existing thing</a:t>
            </a:r>
          </a:p>
          <a:p>
            <a:pPr lvl="1"/>
            <a:r>
              <a:rPr lang="en-US" dirty="0"/>
              <a:t>Build upon it or at least upon interfaces of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9324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BAA0-DFF1-4A08-8254-62493A7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Behaviors - Extensible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92BFE-50B4-4A7F-B091-AA1D049DE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799" y="1825625"/>
            <a:ext cx="5366401" cy="4351338"/>
          </a:xfrm>
        </p:spPr>
      </p:pic>
    </p:spTree>
    <p:extLst>
      <p:ext uri="{BB962C8B-B14F-4D97-AF65-F5344CB8AC3E}">
        <p14:creationId xmlns:p14="http://schemas.microsoft.com/office/powerpoint/2010/main" val="114172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D852-57EA-4C6D-91E9-D58F8DB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Behaviors – NOT Extensible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9EF26-78CD-4229-A521-E81163317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872" y="1825625"/>
            <a:ext cx="6166255" cy="4351338"/>
          </a:xfrm>
        </p:spPr>
      </p:pic>
    </p:spTree>
    <p:extLst>
      <p:ext uri="{BB962C8B-B14F-4D97-AF65-F5344CB8AC3E}">
        <p14:creationId xmlns:p14="http://schemas.microsoft.com/office/powerpoint/2010/main" val="97946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99A6-115E-4D85-A61D-462A0000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Magic However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12723-D97C-4B84-8542-BB36BBA6E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538" y="1825625"/>
            <a:ext cx="6188923" cy="4351338"/>
          </a:xfrm>
        </p:spPr>
      </p:pic>
    </p:spTree>
    <p:extLst>
      <p:ext uri="{BB962C8B-B14F-4D97-AF65-F5344CB8AC3E}">
        <p14:creationId xmlns:p14="http://schemas.microsoft.com/office/powerpoint/2010/main" val="287377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EBC8-C44F-45D9-A0F4-49CF7EB7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07CA-35B7-4703-A690-9E164E48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Not all changes are extensions</a:t>
            </a:r>
          </a:p>
          <a:p>
            <a:r>
              <a:rPr lang="en-US" dirty="0"/>
              <a:t>Loose Coupling</a:t>
            </a:r>
          </a:p>
          <a:p>
            <a:pPr lvl="1"/>
            <a:r>
              <a:rPr lang="en-US" dirty="0"/>
              <a:t>Minimize or abstract the effect changes in one module has on the others</a:t>
            </a:r>
          </a:p>
          <a:p>
            <a:pPr lvl="1"/>
            <a:r>
              <a:rPr lang="en-US" dirty="0"/>
              <a:t>Code to contract - 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44BAF-BC02-4759-AD33-EBDCDB962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4"/>
            <a:ext cx="5928795" cy="37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9D45-FB4F-44AC-9B20-34DCF8BE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325B-0431-4293-BDD1-DDC5C2F3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</a:t>
            </a:r>
          </a:p>
          <a:p>
            <a:pPr lvl="1"/>
            <a:r>
              <a:rPr lang="en-US" dirty="0"/>
              <a:t>Of dependency and control</a:t>
            </a:r>
          </a:p>
          <a:p>
            <a:r>
              <a:rPr lang="en-US" dirty="0"/>
              <a:t>Composition vs 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46F42-BD2C-4032-89D1-D396654F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85" y="1000897"/>
            <a:ext cx="6737180" cy="48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0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4420-A4D9-4F70-AEA2-815A8230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Postel’s</a:t>
            </a:r>
            <a:r>
              <a:rPr lang="en-US" dirty="0"/>
              <a:t> Law of Robustness and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3DD2-86B6-4686-88E1-605B921B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liberal in what you accept, and conservative in what you send.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AD86E-7299-4AC6-B8D3-03A35C10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519199"/>
            <a:ext cx="75247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EAA6-2047-4DD6-B2E7-87899222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25D3-6D01-4C40-8112-F5D4E708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Barky to use an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09CA6-690B-47B5-8BD1-744B8E5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29" y="2930525"/>
            <a:ext cx="8496300" cy="3562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DCC729-A016-46CC-A730-6A96CCDA94DC}"/>
              </a:ext>
            </a:extLst>
          </p:cNvPr>
          <p:cNvSpPr/>
          <p:nvPr/>
        </p:nvSpPr>
        <p:spPr>
          <a:xfrm>
            <a:off x="3867807" y="5039710"/>
            <a:ext cx="2007476" cy="599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Barky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64157-CB5C-473F-8AFD-60178394DFC3}"/>
              </a:ext>
            </a:extLst>
          </p:cNvPr>
          <p:cNvSpPr/>
          <p:nvPr/>
        </p:nvSpPr>
        <p:spPr>
          <a:xfrm>
            <a:off x="3873064" y="3146918"/>
            <a:ext cx="2007476" cy="599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API</a:t>
            </a:r>
          </a:p>
        </p:txBody>
      </p:sp>
    </p:spTree>
    <p:extLst>
      <p:ext uri="{BB962C8B-B14F-4D97-AF65-F5344CB8AC3E}">
        <p14:creationId xmlns:p14="http://schemas.microsoft.com/office/powerpoint/2010/main" val="28584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152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 Case Study in Software Design - 2</vt:lpstr>
      <vt:lpstr>Extensibility and Flexibility</vt:lpstr>
      <vt:lpstr>New Behaviors - Extensible</vt:lpstr>
      <vt:lpstr>New Behaviors – NOT Extensible</vt:lpstr>
      <vt:lpstr>NOT Magic However</vt:lpstr>
      <vt:lpstr>What about Flexibility</vt:lpstr>
      <vt:lpstr>Approaches</vt:lpstr>
      <vt:lpstr>Postel’s Law of Robustness and Entropy</vt:lpstr>
      <vt:lpstr>Extension Example</vt:lpstr>
      <vt:lpstr>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in Software Design</dc:title>
  <dc:creator>Jeffry Babb</dc:creator>
  <cp:lastModifiedBy>Jeffry Babb</cp:lastModifiedBy>
  <cp:revision>8</cp:revision>
  <dcterms:created xsi:type="dcterms:W3CDTF">2021-02-12T04:24:55Z</dcterms:created>
  <dcterms:modified xsi:type="dcterms:W3CDTF">2021-02-20T20:44:38Z</dcterms:modified>
</cp:coreProperties>
</file>