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71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DC84-393C-41B6-B783-24E864E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214-2EA2-4E2B-A0FB-1C53BC30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50B9-9151-4AC2-96A4-A4BF2D13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41E1-76F7-4CD3-9B83-3E8A28A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0BB0-54E2-4010-A38E-DA9E37D3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C6B5-22B6-48FB-86A8-BD96BDA3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0D01F-3161-4ECA-8B11-EA8040CB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6EDB-12A1-4261-B2CA-9221CE7B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88BC-4152-4DED-8DFD-464DF646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2A1B-0362-43D2-AD29-C1AEDF2A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106A0-3514-463A-9BA2-D100A442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BB400-7319-431F-B55F-FBC14EA76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A3C4-5267-40C0-8720-B2BF9A0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47BA-6219-4168-A0FB-97D1D23C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9F4E-D1D7-4120-A86F-D550FE51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B8EF-9AC9-477E-A609-AC803C58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B91B-AEA4-451C-9101-54D62EC4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0DE3-0F1D-4DA5-B574-A8A7860E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E8A5-0C10-4D9C-A88B-837D256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6DD1-66F7-455F-B11E-FBB2C26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0F4-F414-420B-895C-9DC1B6E2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2E83-E5CB-424C-9C92-67F3DC3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7372-FBF3-4036-8D04-A4A7C7D1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1F77-2AE9-4A99-A138-8F277F3F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16D5-E0DE-413B-877B-0112C002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E1F9-351B-4229-B5CB-227348C2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B780-D33D-4C73-A9C8-26925F02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F9B8B-3016-445C-A23C-42A35AA6C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0D39-849E-4F36-8436-7DDF3457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B4BF-33FE-4A50-AF1C-C3357BA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F714F-4355-40FD-AC0A-A9266A9D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095-4B52-44EE-8938-23702A97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3E350-8E30-4D51-9D0F-476C98F0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7641-BF84-4292-A2E9-A224A355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F0613-956D-42EC-B10F-4610E4E5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9A884-35C5-43EC-8CF0-38DBCB94F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1E5D-06DF-4123-A8DE-F6BADECF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BBF0-0887-4AE7-91C4-16D41CAF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61B34-95FD-444A-8329-D278B241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0952-382D-49B9-97B5-864F57F3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840E-2649-48F1-AADF-5A96A756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D284F-EB29-4119-867B-2AAB3375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FA8C-3613-49C2-8975-494F388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546C9-CF7F-4179-A1D0-C05F27A2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FBAFC-B418-4E61-91FF-FBDD6D33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808B5-FF2D-4909-9B23-D8328BE4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79E-3226-467F-84BB-74EB9EB8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82F0-1E1D-4AD7-8244-8F84DA04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180A2-F4D2-4201-A497-B975A2CE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D4A-3390-427C-B5DB-2CF53FE0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D7E2-F6D3-4919-A0CF-B9C30325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2918-FA7D-4E2B-86C5-AA33B5BA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57A0-261E-4148-85D0-F7B79CED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0C521-BD40-4295-9591-E2E1C810B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49CC-86C5-4D3D-BDC9-FB9B1B6F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5BC9-B30E-4751-87C6-675D830E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B1AB5-EF9F-4211-A67D-410E9CB2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FDE1-93CD-444E-91EC-CBD391E5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AC1BB-1056-4D40-B7A2-ECE17134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3003-CFE2-4E3C-B56C-74D8CA4B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C539-3175-4C48-86A7-4B182AB1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0996-9643-4C9E-AF72-3437D59A2A0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0B85-B482-4032-A693-5C314857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5DC6-7E4C-4D8C-BCC6-AE31E62B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AA2E-6261-49B0-A296-5FDCB0C42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Case Study in Software Design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186B-8FFD-4A56-847D-593FD3DD7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Dane Hillard’s “Bark”</a:t>
            </a:r>
          </a:p>
          <a:p>
            <a:r>
              <a:rPr lang="en-US" dirty="0"/>
              <a:t>CIDM 6330</a:t>
            </a:r>
          </a:p>
        </p:txBody>
      </p:sp>
    </p:spTree>
    <p:extLst>
      <p:ext uri="{BB962C8B-B14F-4D97-AF65-F5344CB8AC3E}">
        <p14:creationId xmlns:p14="http://schemas.microsoft.com/office/powerpoint/2010/main" val="296439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B8D7-A16F-4B3F-939D-0E6E407B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Wicket of Multiple Inheritance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921F4B-7E42-40F3-8F45-CF25F08D5A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92" y="1789555"/>
            <a:ext cx="7602329" cy="43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15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1E9B-BF6D-40CA-84D0-D89AB7A5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Resolution Ordering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7AB85C-5D87-433C-8497-AE1E1A86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7" y="1756159"/>
            <a:ext cx="7389101" cy="47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0400-B694-49B9-B05C-3F141163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is a mess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32B7D8-DAA8-4E7E-81F5-0FB5D32A6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95" y="2166735"/>
            <a:ext cx="5937063" cy="43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EAA6-2047-4DD6-B2E7-87899222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Barky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25D3-6D01-4C40-8112-F5D4E708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ABCs</a:t>
            </a:r>
          </a:p>
        </p:txBody>
      </p:sp>
    </p:spTree>
    <p:extLst>
      <p:ext uri="{BB962C8B-B14F-4D97-AF65-F5344CB8AC3E}">
        <p14:creationId xmlns:p14="http://schemas.microsoft.com/office/powerpoint/2010/main" val="28584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1AE-97CE-4F03-9F35-DEF4B220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4447-550F-4D32-B9BE-51513B8E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AF1-2698-43DD-AB17-AAB99973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3CD-947B-4290-9F95-2273B0BE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“Is a” and “Has a”</a:t>
            </a:r>
          </a:p>
          <a:p>
            <a:r>
              <a:rPr lang="en-US" dirty="0"/>
              <a:t>Ontological and Taxonomic</a:t>
            </a:r>
          </a:p>
          <a:p>
            <a:r>
              <a:rPr lang="en-US" dirty="0"/>
              <a:t>Abstract to Concrete Hierarchies</a:t>
            </a:r>
          </a:p>
          <a:p>
            <a:r>
              <a:rPr lang="en-US" dirty="0"/>
              <a:t>Super and Sub class (parent/child or base/derived)</a:t>
            </a:r>
          </a:p>
          <a:p>
            <a:r>
              <a:rPr lang="en-US" dirty="0"/>
              <a:t>Specialization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324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AA0-DFF1-4A08-8254-62493A7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Behaviors – Extensible via Specialization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86E8DC-7328-45E5-B01E-473AE0ED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2467769"/>
            <a:ext cx="9020175" cy="3067050"/>
          </a:xfrm>
        </p:spPr>
      </p:pic>
    </p:spTree>
    <p:extLst>
      <p:ext uri="{BB962C8B-B14F-4D97-AF65-F5344CB8AC3E}">
        <p14:creationId xmlns:p14="http://schemas.microsoft.com/office/powerpoint/2010/main" val="114172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D852-57EA-4C6D-91E9-D58F8DBE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24270" cy="1325563"/>
          </a:xfrm>
        </p:spPr>
        <p:txBody>
          <a:bodyPr/>
          <a:lstStyle/>
          <a:p>
            <a:r>
              <a:rPr lang="en-US" dirty="0"/>
              <a:t>It gets messy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F241E8-C0FD-4164-8160-62EE66ADA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684" y="556108"/>
            <a:ext cx="8042324" cy="5745784"/>
          </a:xfrm>
        </p:spPr>
      </p:pic>
    </p:spTree>
    <p:extLst>
      <p:ext uri="{BB962C8B-B14F-4D97-AF65-F5344CB8AC3E}">
        <p14:creationId xmlns:p14="http://schemas.microsoft.com/office/powerpoint/2010/main" val="9794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7F97-E4B5-43E9-8D67-09F050C9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“Is a” and “Has a”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8D205-52C9-4247-A5FD-4C11AE318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1848644"/>
            <a:ext cx="8934450" cy="4305300"/>
          </a:xfrm>
        </p:spPr>
      </p:pic>
    </p:spTree>
    <p:extLst>
      <p:ext uri="{BB962C8B-B14F-4D97-AF65-F5344CB8AC3E}">
        <p14:creationId xmlns:p14="http://schemas.microsoft.com/office/powerpoint/2010/main" val="279952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99A6-115E-4D85-A61D-462A0000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pic>
        <p:nvPicPr>
          <p:cNvPr id="1028" name="Picture 4" descr="Package Principles « DerEuroMark">
            <a:extLst>
              <a:ext uri="{FF2B5EF4-FFF2-40B4-BE49-F238E27FC236}">
                <a16:creationId xmlns:a16="http://schemas.microsoft.com/office/drawing/2014/main" id="{53BC7D31-DAAF-4143-A443-9A89009A7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020094"/>
            <a:ext cx="57721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7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EBC8-C44F-45D9-A0F4-49CF7EB7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Inheritance is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07CA-35B7-4703-A690-9E164E48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1316" cy="4351338"/>
          </a:xfrm>
        </p:spPr>
        <p:txBody>
          <a:bodyPr/>
          <a:lstStyle/>
          <a:p>
            <a:r>
              <a:rPr lang="en-US" dirty="0"/>
              <a:t>The problem you’re solving has a shallow, narrow hierarchy.</a:t>
            </a:r>
          </a:p>
          <a:p>
            <a:r>
              <a:rPr lang="en-US" dirty="0"/>
              <a:t>Subclasses are at the leaves of the object graph; they don’t make use of other objects.</a:t>
            </a:r>
          </a:p>
          <a:p>
            <a:r>
              <a:rPr lang="en-US" dirty="0"/>
              <a:t>Subclasses use (or specialize) all the behavior of their superclass.</a:t>
            </a:r>
          </a:p>
        </p:txBody>
      </p:sp>
    </p:spTree>
    <p:extLst>
      <p:ext uri="{BB962C8B-B14F-4D97-AF65-F5344CB8AC3E}">
        <p14:creationId xmlns:p14="http://schemas.microsoft.com/office/powerpoint/2010/main" val="40313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9D45-FB4F-44AC-9B20-34DCF8BE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423F1E-6BAD-4799-B814-08766F91E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98" y="1690688"/>
            <a:ext cx="7093904" cy="476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9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4420-A4D9-4F70-AEA2-815A8230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 for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3DD2-86B6-4686-88E1-605B921B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checking and hinting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 keyword</a:t>
            </a:r>
          </a:p>
          <a:p>
            <a:r>
              <a:rPr lang="en-US" dirty="0"/>
              <a:t>*gasp* multiple inheritance (really?)</a:t>
            </a:r>
          </a:p>
          <a:p>
            <a:r>
              <a:rPr lang="en-US" dirty="0"/>
              <a:t>ABCs</a:t>
            </a:r>
          </a:p>
        </p:txBody>
      </p:sp>
    </p:spTree>
    <p:extLst>
      <p:ext uri="{BB962C8B-B14F-4D97-AF65-F5344CB8AC3E}">
        <p14:creationId xmlns:p14="http://schemas.microsoft.com/office/powerpoint/2010/main" val="5677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158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A Case Study in Software Design - 3</vt:lpstr>
      <vt:lpstr>Inheritance and Composition</vt:lpstr>
      <vt:lpstr>New Behaviors – Extensible via Specialization</vt:lpstr>
      <vt:lpstr>It gets messy</vt:lpstr>
      <vt:lpstr>“Is a” and “Has a”</vt:lpstr>
      <vt:lpstr>SOLID Principles</vt:lpstr>
      <vt:lpstr>When Inheritance is Good</vt:lpstr>
      <vt:lpstr>Examples</vt:lpstr>
      <vt:lpstr>Python Tools for Inheritance</vt:lpstr>
      <vt:lpstr>Sticky Wicket of Multiple Inheritance</vt:lpstr>
      <vt:lpstr>Multiple Inheritance Resolution Ordering</vt:lpstr>
      <vt:lpstr>Multiple Inheritance is a mess</vt:lpstr>
      <vt:lpstr>Refactor Barky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in Software Design</dc:title>
  <dc:creator>Jeffry Babb</dc:creator>
  <cp:lastModifiedBy>Jeffry Babb</cp:lastModifiedBy>
  <cp:revision>10</cp:revision>
  <dcterms:created xsi:type="dcterms:W3CDTF">2021-02-12T04:24:55Z</dcterms:created>
  <dcterms:modified xsi:type="dcterms:W3CDTF">2021-02-22T07:23:56Z</dcterms:modified>
</cp:coreProperties>
</file>